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Lst>
  <p:notesMasterIdLst>
    <p:notesMasterId r:id="rId94"/>
  </p:notesMasterIdLst>
  <p:handoutMasterIdLst>
    <p:handoutMasterId r:id="rId95"/>
  </p:handoutMasterIdLst>
  <p:sldIdLst>
    <p:sldId id="490" r:id="rId2"/>
    <p:sldId id="512" r:id="rId3"/>
    <p:sldId id="513" r:id="rId4"/>
    <p:sldId id="514" r:id="rId5"/>
    <p:sldId id="515" r:id="rId6"/>
    <p:sldId id="516" r:id="rId7"/>
    <p:sldId id="517" r:id="rId8"/>
    <p:sldId id="518" r:id="rId9"/>
    <p:sldId id="519" r:id="rId10"/>
    <p:sldId id="520" r:id="rId11"/>
    <p:sldId id="521" r:id="rId12"/>
    <p:sldId id="522" r:id="rId13"/>
    <p:sldId id="523" r:id="rId14"/>
    <p:sldId id="524" r:id="rId15"/>
    <p:sldId id="525" r:id="rId16"/>
    <p:sldId id="526" r:id="rId17"/>
    <p:sldId id="527" r:id="rId18"/>
    <p:sldId id="528" r:id="rId19"/>
    <p:sldId id="529" r:id="rId20"/>
    <p:sldId id="531" r:id="rId21"/>
    <p:sldId id="532" r:id="rId22"/>
    <p:sldId id="533" r:id="rId23"/>
    <p:sldId id="534" r:id="rId24"/>
    <p:sldId id="535" r:id="rId25"/>
    <p:sldId id="536" r:id="rId26"/>
    <p:sldId id="537" r:id="rId27"/>
    <p:sldId id="538" r:id="rId28"/>
    <p:sldId id="541" r:id="rId29"/>
    <p:sldId id="542" r:id="rId30"/>
    <p:sldId id="543" r:id="rId31"/>
    <p:sldId id="545" r:id="rId32"/>
    <p:sldId id="546" r:id="rId33"/>
    <p:sldId id="547" r:id="rId34"/>
    <p:sldId id="548" r:id="rId35"/>
    <p:sldId id="549" r:id="rId36"/>
    <p:sldId id="550" r:id="rId37"/>
    <p:sldId id="551" r:id="rId38"/>
    <p:sldId id="552" r:id="rId39"/>
    <p:sldId id="553" r:id="rId40"/>
    <p:sldId id="554" r:id="rId41"/>
    <p:sldId id="555" r:id="rId42"/>
    <p:sldId id="556" r:id="rId43"/>
    <p:sldId id="557" r:id="rId44"/>
    <p:sldId id="558" r:id="rId45"/>
    <p:sldId id="559" r:id="rId46"/>
    <p:sldId id="560" r:id="rId47"/>
    <p:sldId id="561" r:id="rId48"/>
    <p:sldId id="562" r:id="rId49"/>
    <p:sldId id="563" r:id="rId50"/>
    <p:sldId id="564" r:id="rId51"/>
    <p:sldId id="599" r:id="rId52"/>
    <p:sldId id="565" r:id="rId53"/>
    <p:sldId id="566" r:id="rId54"/>
    <p:sldId id="567" r:id="rId55"/>
    <p:sldId id="568" r:id="rId56"/>
    <p:sldId id="569" r:id="rId57"/>
    <p:sldId id="570" r:id="rId58"/>
    <p:sldId id="571" r:id="rId59"/>
    <p:sldId id="572" r:id="rId60"/>
    <p:sldId id="573" r:id="rId61"/>
    <p:sldId id="574" r:id="rId62"/>
    <p:sldId id="575" r:id="rId63"/>
    <p:sldId id="576" r:id="rId64"/>
    <p:sldId id="577" r:id="rId65"/>
    <p:sldId id="578" r:id="rId66"/>
    <p:sldId id="579" r:id="rId67"/>
    <p:sldId id="580" r:id="rId68"/>
    <p:sldId id="581" r:id="rId69"/>
    <p:sldId id="601" r:id="rId70"/>
    <p:sldId id="582" r:id="rId71"/>
    <p:sldId id="583" r:id="rId72"/>
    <p:sldId id="584" r:id="rId73"/>
    <p:sldId id="585" r:id="rId74"/>
    <p:sldId id="586" r:id="rId75"/>
    <p:sldId id="587" r:id="rId76"/>
    <p:sldId id="588" r:id="rId77"/>
    <p:sldId id="602" r:id="rId78"/>
    <p:sldId id="603" r:id="rId79"/>
    <p:sldId id="604" r:id="rId80"/>
    <p:sldId id="590" r:id="rId81"/>
    <p:sldId id="591" r:id="rId82"/>
    <p:sldId id="592" r:id="rId83"/>
    <p:sldId id="605" r:id="rId84"/>
    <p:sldId id="593" r:id="rId85"/>
    <p:sldId id="594" r:id="rId86"/>
    <p:sldId id="600" r:id="rId87"/>
    <p:sldId id="595" r:id="rId88"/>
    <p:sldId id="596" r:id="rId89"/>
    <p:sldId id="597" r:id="rId90"/>
    <p:sldId id="598" r:id="rId91"/>
    <p:sldId id="510" r:id="rId92"/>
    <p:sldId id="511" r:id="rId93"/>
  </p:sldIdLst>
  <p:sldSz cx="12192000" cy="6858000"/>
  <p:notesSz cx="6797675" cy="9926638"/>
  <p:custDataLst>
    <p:tags r:id="rId9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F0000"/>
    <a:srgbClr val="D1D7DA"/>
    <a:srgbClr val="9DAFCC"/>
    <a:srgbClr val="ED53D7"/>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92" autoAdjust="0"/>
    <p:restoredTop sz="94660"/>
  </p:normalViewPr>
  <p:slideViewPr>
    <p:cSldViewPr snapToObjects="1" showGuides="1">
      <p:cViewPr varScale="1">
        <p:scale>
          <a:sx n="97" d="100"/>
          <a:sy n="97" d="100"/>
        </p:scale>
        <p:origin x="102" y="408"/>
      </p:cViewPr>
      <p:guideLst/>
    </p:cSldViewPr>
  </p:slid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79" d="100"/>
          <a:sy n="79" d="100"/>
        </p:scale>
        <p:origin x="3900"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E:\aj-XTS\Wegmesssystem\Tests\20150618-Rev18StraightMeasure-WithCorrectionTab\20150618-MeasurePositionAccuracy-w-CorrTab.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Combine!$A$1</c:f>
              <c:strCache>
                <c:ptCount val="1"/>
                <c:pt idx="0">
                  <c:v>2170v1</c:v>
                </c:pt>
              </c:strCache>
            </c:strRef>
          </c:tx>
          <c:spPr>
            <a:ln w="28575" cap="rnd">
              <a:solidFill>
                <a:schemeClr val="accent2"/>
              </a:solidFill>
              <a:round/>
            </a:ln>
            <a:effectLst/>
          </c:spPr>
          <c:marker>
            <c:symbol val="none"/>
          </c:marker>
          <c:val>
            <c:numRef>
              <c:f>Combine!$A$2:$A$10482</c:f>
              <c:numCache>
                <c:formatCode>General</c:formatCode>
                <c:ptCount val="10481"/>
                <c:pt idx="0">
                  <c:v>-6.5490663558023368E-2</c:v>
                </c:pt>
                <c:pt idx="1">
                  <c:v>-6.3874884744014718E-2</c:v>
                </c:pt>
                <c:pt idx="2">
                  <c:v>-6.1817897977173533E-2</c:v>
                </c:pt>
                <c:pt idx="3">
                  <c:v>-5.8982661844009375E-2</c:v>
                </c:pt>
                <c:pt idx="4">
                  <c:v>-5.5135724400676003E-2</c:v>
                </c:pt>
                <c:pt idx="5">
                  <c:v>-5.1521104189815065E-2</c:v>
                </c:pt>
                <c:pt idx="6">
                  <c:v>-4.8930802698436617E-2</c:v>
                </c:pt>
                <c:pt idx="7">
                  <c:v>-4.7190952883344156E-2</c:v>
                </c:pt>
                <c:pt idx="8">
                  <c:v>-4.6011030522609492E-2</c:v>
                </c:pt>
                <c:pt idx="9">
                  <c:v>-4.5192995199506023E-2</c:v>
                </c:pt>
                <c:pt idx="10">
                  <c:v>-4.4668007530691244E-2</c:v>
                </c:pt>
                <c:pt idx="11">
                  <c:v>-4.4378593177929665E-2</c:v>
                </c:pt>
                <c:pt idx="12">
                  <c:v>-4.426189361832554E-2</c:v>
                </c:pt>
                <c:pt idx="13">
                  <c:v>-4.4345119872414941E-2</c:v>
                </c:pt>
                <c:pt idx="14">
                  <c:v>-4.4576636659619501E-2</c:v>
                </c:pt>
                <c:pt idx="15">
                  <c:v>-4.4860130548623041E-2</c:v>
                </c:pt>
                <c:pt idx="16">
                  <c:v>-4.5094791396425901E-2</c:v>
                </c:pt>
                <c:pt idx="17">
                  <c:v>-4.5232477426678908E-2</c:v>
                </c:pt>
                <c:pt idx="18">
                  <c:v>-4.5291865313486987E-2</c:v>
                </c:pt>
                <c:pt idx="19">
                  <c:v>-4.5344530584084955E-2</c:v>
                </c:pt>
                <c:pt idx="20">
                  <c:v>-4.5459400256938558E-2</c:v>
                </c:pt>
                <c:pt idx="21">
                  <c:v>-4.5759748317865542E-2</c:v>
                </c:pt>
                <c:pt idx="22">
                  <c:v>-4.6063620627110724E-2</c:v>
                </c:pt>
                <c:pt idx="23">
                  <c:v>-4.6334637746112503E-2</c:v>
                </c:pt>
                <c:pt idx="24">
                  <c:v>-4.6487156243287794E-2</c:v>
                </c:pt>
                <c:pt idx="25">
                  <c:v>-4.6588535097732073E-2</c:v>
                </c:pt>
                <c:pt idx="26">
                  <c:v>-4.6527735135652233E-2</c:v>
                </c:pt>
                <c:pt idx="27">
                  <c:v>-4.6501094360956875E-2</c:v>
                </c:pt>
                <c:pt idx="28">
                  <c:v>-4.6480673397923035E-2</c:v>
                </c:pt>
                <c:pt idx="29">
                  <c:v>-4.6477400482297315E-2</c:v>
                </c:pt>
                <c:pt idx="30">
                  <c:v>-4.644521533077433E-2</c:v>
                </c:pt>
                <c:pt idx="31">
                  <c:v>-4.6415216748815089E-2</c:v>
                </c:pt>
                <c:pt idx="32">
                  <c:v>-4.6491774240419205E-2</c:v>
                </c:pt>
                <c:pt idx="33">
                  <c:v>-4.6643255178719777E-2</c:v>
                </c:pt>
                <c:pt idx="34">
                  <c:v>-4.6804824296579423E-2</c:v>
                </c:pt>
                <c:pt idx="35">
                  <c:v>-4.6989027693567227E-2</c:v>
                </c:pt>
                <c:pt idx="36">
                  <c:v>-4.7140378437682089E-2</c:v>
                </c:pt>
                <c:pt idx="37">
                  <c:v>-4.7275389349432415E-2</c:v>
                </c:pt>
                <c:pt idx="38">
                  <c:v>-4.7486116693296845E-2</c:v>
                </c:pt>
                <c:pt idx="39">
                  <c:v>-4.7658167173432138E-2</c:v>
                </c:pt>
                <c:pt idx="40">
                  <c:v>-4.7821284820518131E-2</c:v>
                </c:pt>
                <c:pt idx="41">
                  <c:v>-4.8049315294980022E-2</c:v>
                </c:pt>
                <c:pt idx="42">
                  <c:v>-4.8095077515772654E-2</c:v>
                </c:pt>
                <c:pt idx="43">
                  <c:v>-4.8095272924460933E-2</c:v>
                </c:pt>
                <c:pt idx="44">
                  <c:v>-4.816096366018259E-2</c:v>
                </c:pt>
                <c:pt idx="45">
                  <c:v>-4.8153232333084564E-2</c:v>
                </c:pt>
                <c:pt idx="46">
                  <c:v>-4.8270223818071875E-2</c:v>
                </c:pt>
                <c:pt idx="47">
                  <c:v>-4.8260263224562672E-2</c:v>
                </c:pt>
                <c:pt idx="48">
                  <c:v>-4.8293839484681904E-2</c:v>
                </c:pt>
                <c:pt idx="49">
                  <c:v>-4.8383253102602955E-2</c:v>
                </c:pt>
                <c:pt idx="50">
                  <c:v>-4.8485361826485357E-2</c:v>
                </c:pt>
                <c:pt idx="51">
                  <c:v>-4.8539185029818716E-2</c:v>
                </c:pt>
                <c:pt idx="52">
                  <c:v>-4.8538774935217306E-2</c:v>
                </c:pt>
                <c:pt idx="53">
                  <c:v>-4.8541330598380179E-2</c:v>
                </c:pt>
                <c:pt idx="54">
                  <c:v>-4.8348133775069774E-2</c:v>
                </c:pt>
                <c:pt idx="55">
                  <c:v>-4.8032399554510469E-2</c:v>
                </c:pt>
                <c:pt idx="56">
                  <c:v>-4.7728498900072538E-2</c:v>
                </c:pt>
                <c:pt idx="57">
                  <c:v>-4.7397620953469256E-2</c:v>
                </c:pt>
                <c:pt idx="58">
                  <c:v>-4.7066534916732926E-2</c:v>
                </c:pt>
                <c:pt idx="59">
                  <c:v>-4.6805366500634882E-2</c:v>
                </c:pt>
                <c:pt idx="60">
                  <c:v>-4.644651082875445E-2</c:v>
                </c:pt>
                <c:pt idx="61">
                  <c:v>-4.6150396610265265E-2</c:v>
                </c:pt>
                <c:pt idx="62">
                  <c:v>-4.5755293955960424E-2</c:v>
                </c:pt>
                <c:pt idx="63">
                  <c:v>-4.5307188214898264E-2</c:v>
                </c:pt>
                <c:pt idx="64">
                  <c:v>-4.4900363707325752E-2</c:v>
                </c:pt>
                <c:pt idx="65">
                  <c:v>-4.4524883587528388E-2</c:v>
                </c:pt>
                <c:pt idx="66">
                  <c:v>-4.4270128041437873E-2</c:v>
                </c:pt>
                <c:pt idx="67">
                  <c:v>-4.403564632888126E-2</c:v>
                </c:pt>
                <c:pt idx="68">
                  <c:v>-4.3788876376312749E-2</c:v>
                </c:pt>
                <c:pt idx="69">
                  <c:v>-4.340034938368223E-2</c:v>
                </c:pt>
                <c:pt idx="70">
                  <c:v>-4.3068280115854202E-2</c:v>
                </c:pt>
                <c:pt idx="71">
                  <c:v>-4.2848304529841424E-2</c:v>
                </c:pt>
                <c:pt idx="72">
                  <c:v>-4.2514340312894236E-2</c:v>
                </c:pt>
                <c:pt idx="73">
                  <c:v>-4.2216361042684863E-2</c:v>
                </c:pt>
                <c:pt idx="74">
                  <c:v>-4.2013053485776483E-2</c:v>
                </c:pt>
                <c:pt idx="75">
                  <c:v>-4.1842695906010849E-2</c:v>
                </c:pt>
                <c:pt idx="76">
                  <c:v>-4.1804286990823766E-2</c:v>
                </c:pt>
                <c:pt idx="77">
                  <c:v>-4.1942085265616227E-2</c:v>
                </c:pt>
                <c:pt idx="78">
                  <c:v>-4.2055889679957138E-2</c:v>
                </c:pt>
                <c:pt idx="79">
                  <c:v>-4.2291310055122391E-2</c:v>
                </c:pt>
                <c:pt idx="80">
                  <c:v>-4.2574869154378046E-2</c:v>
                </c:pt>
                <c:pt idx="81">
                  <c:v>-4.2923193647075211E-2</c:v>
                </c:pt>
                <c:pt idx="82">
                  <c:v>-4.3280464433940256E-2</c:v>
                </c:pt>
                <c:pt idx="83">
                  <c:v>-4.3506310580879594E-2</c:v>
                </c:pt>
                <c:pt idx="84">
                  <c:v>-4.3782652467553126E-2</c:v>
                </c:pt>
                <c:pt idx="85">
                  <c:v>-4.4132788322600584E-2</c:v>
                </c:pt>
                <c:pt idx="86">
                  <c:v>-4.4593042385360618E-2</c:v>
                </c:pt>
                <c:pt idx="87">
                  <c:v>-4.5082416913230103E-2</c:v>
                </c:pt>
                <c:pt idx="88">
                  <c:v>-4.558282207578148E-2</c:v>
                </c:pt>
                <c:pt idx="89">
                  <c:v>-4.6167462858894906E-2</c:v>
                </c:pt>
                <c:pt idx="90">
                  <c:v>-4.6938828001494307E-2</c:v>
                </c:pt>
                <c:pt idx="91">
                  <c:v>-4.7625885350880554E-2</c:v>
                </c:pt>
                <c:pt idx="92">
                  <c:v>-4.8303242756254527E-2</c:v>
                </c:pt>
                <c:pt idx="93">
                  <c:v>-4.9009811268478823E-2</c:v>
                </c:pt>
                <c:pt idx="94">
                  <c:v>-4.972026890965596E-2</c:v>
                </c:pt>
                <c:pt idx="95">
                  <c:v>-5.046877585488517E-2</c:v>
                </c:pt>
                <c:pt idx="96">
                  <c:v>-5.1262312047349191E-2</c:v>
                </c:pt>
                <c:pt idx="97">
                  <c:v>-5.1952192689839645E-2</c:v>
                </c:pt>
                <c:pt idx="98">
                  <c:v>-5.2647392876813491E-2</c:v>
                </c:pt>
                <c:pt idx="99">
                  <c:v>-5.3432303823102212E-2</c:v>
                </c:pt>
                <c:pt idx="100">
                  <c:v>-5.4167892790563416E-2</c:v>
                </c:pt>
                <c:pt idx="101">
                  <c:v>-5.4808133789315011E-2</c:v>
                </c:pt>
                <c:pt idx="102">
                  <c:v>-5.5492881761253554E-2</c:v>
                </c:pt>
                <c:pt idx="103">
                  <c:v>-5.613272923562343E-2</c:v>
                </c:pt>
                <c:pt idx="104">
                  <c:v>-5.6734345919125739E-2</c:v>
                </c:pt>
                <c:pt idx="105">
                  <c:v>-5.7304294874132314E-2</c:v>
                </c:pt>
                <c:pt idx="106">
                  <c:v>-5.7718867704146484E-2</c:v>
                </c:pt>
                <c:pt idx="107">
                  <c:v>-5.8065882538750349E-2</c:v>
                </c:pt>
                <c:pt idx="108">
                  <c:v>-5.8392730528579698E-2</c:v>
                </c:pt>
                <c:pt idx="109">
                  <c:v>-5.8746089028451062E-2</c:v>
                </c:pt>
                <c:pt idx="110">
                  <c:v>-5.9091648754273765E-2</c:v>
                </c:pt>
                <c:pt idx="111">
                  <c:v>-5.9415289392362569E-2</c:v>
                </c:pt>
                <c:pt idx="112">
                  <c:v>-5.964738901839408E-2</c:v>
                </c:pt>
                <c:pt idx="113">
                  <c:v>-5.9792424858456074E-2</c:v>
                </c:pt>
                <c:pt idx="114">
                  <c:v>-5.9926960413300367E-2</c:v>
                </c:pt>
                <c:pt idx="115">
                  <c:v>-5.9917541135664422E-2</c:v>
                </c:pt>
                <c:pt idx="116">
                  <c:v>-5.9855643579330271E-2</c:v>
                </c:pt>
                <c:pt idx="117">
                  <c:v>-5.9758207339770622E-2</c:v>
                </c:pt>
                <c:pt idx="118">
                  <c:v>-5.9571051383105242E-2</c:v>
                </c:pt>
                <c:pt idx="119">
                  <c:v>-5.9354864638442903E-2</c:v>
                </c:pt>
                <c:pt idx="120">
                  <c:v>-5.9026991871149029E-2</c:v>
                </c:pt>
                <c:pt idx="121">
                  <c:v>-5.8719026978945849E-2</c:v>
                </c:pt>
                <c:pt idx="122">
                  <c:v>-5.8340808703817387E-2</c:v>
                </c:pt>
                <c:pt idx="123">
                  <c:v>-5.7948192444918209E-2</c:v>
                </c:pt>
                <c:pt idx="124">
                  <c:v>-5.7542520358756788E-2</c:v>
                </c:pt>
                <c:pt idx="125">
                  <c:v>-5.7123167363152511E-2</c:v>
                </c:pt>
                <c:pt idx="126">
                  <c:v>-5.6785350135805802E-2</c:v>
                </c:pt>
                <c:pt idx="127">
                  <c:v>-5.6445992559107733E-2</c:v>
                </c:pt>
                <c:pt idx="128">
                  <c:v>-5.6071688469745945E-2</c:v>
                </c:pt>
                <c:pt idx="129">
                  <c:v>-5.5729098935191089E-2</c:v>
                </c:pt>
                <c:pt idx="130">
                  <c:v>-5.5523208505150273E-2</c:v>
                </c:pt>
                <c:pt idx="131">
                  <c:v>-5.5306468675703456E-2</c:v>
                </c:pt>
                <c:pt idx="132">
                  <c:v>-5.5124853956978956E-2</c:v>
                </c:pt>
                <c:pt idx="133">
                  <c:v>-5.4909938041916656E-2</c:v>
                </c:pt>
                <c:pt idx="134">
                  <c:v>-5.4675908454342718E-2</c:v>
                </c:pt>
                <c:pt idx="135">
                  <c:v>-5.4482808205711677E-2</c:v>
                </c:pt>
                <c:pt idx="136">
                  <c:v>-5.4300603860968293E-2</c:v>
                </c:pt>
                <c:pt idx="137">
                  <c:v>-5.4127868429551397E-2</c:v>
                </c:pt>
                <c:pt idx="138">
                  <c:v>-5.3920158701178791E-2</c:v>
                </c:pt>
                <c:pt idx="139">
                  <c:v>-5.3688291548983171E-2</c:v>
                </c:pt>
                <c:pt idx="140">
                  <c:v>-5.3502677905115779E-2</c:v>
                </c:pt>
                <c:pt idx="141">
                  <c:v>-5.329517530500278E-2</c:v>
                </c:pt>
                <c:pt idx="142">
                  <c:v>-5.3073740094136963E-2</c:v>
                </c:pt>
                <c:pt idx="143">
                  <c:v>-5.2829854299779398E-2</c:v>
                </c:pt>
                <c:pt idx="144">
                  <c:v>-5.2487437681481355E-2</c:v>
                </c:pt>
                <c:pt idx="145">
                  <c:v>-5.2047558473634112E-2</c:v>
                </c:pt>
                <c:pt idx="146">
                  <c:v>-5.1480816784669099E-2</c:v>
                </c:pt>
                <c:pt idx="147">
                  <c:v>-5.0892049336840571E-2</c:v>
                </c:pt>
                <c:pt idx="148">
                  <c:v>-5.028657366124667E-2</c:v>
                </c:pt>
                <c:pt idx="149">
                  <c:v>-4.9730152508501616E-2</c:v>
                </c:pt>
                <c:pt idx="150">
                  <c:v>-4.918787778270927E-2</c:v>
                </c:pt>
                <c:pt idx="151">
                  <c:v>-4.8669378304307037E-2</c:v>
                </c:pt>
                <c:pt idx="152">
                  <c:v>-4.811624821501001E-2</c:v>
                </c:pt>
                <c:pt idx="153">
                  <c:v>-4.7493403499627315E-2</c:v>
                </c:pt>
                <c:pt idx="154">
                  <c:v>-4.6732946890957409E-2</c:v>
                </c:pt>
                <c:pt idx="155">
                  <c:v>-4.593507391536341E-2</c:v>
                </c:pt>
                <c:pt idx="156">
                  <c:v>-4.5199029640628267E-2</c:v>
                </c:pt>
                <c:pt idx="157">
                  <c:v>-4.4487326002356581E-2</c:v>
                </c:pt>
                <c:pt idx="158">
                  <c:v>-4.3770889552527802E-2</c:v>
                </c:pt>
                <c:pt idx="159">
                  <c:v>-4.3086416007238296E-2</c:v>
                </c:pt>
                <c:pt idx="160">
                  <c:v>-4.2435347740546546E-2</c:v>
                </c:pt>
                <c:pt idx="161">
                  <c:v>-4.1766042152564124E-2</c:v>
                </c:pt>
                <c:pt idx="162">
                  <c:v>-4.0977360783125402E-2</c:v>
                </c:pt>
                <c:pt idx="163">
                  <c:v>-4.0160604977611813E-2</c:v>
                </c:pt>
                <c:pt idx="164">
                  <c:v>-3.9313791697228956E-2</c:v>
                </c:pt>
                <c:pt idx="165">
                  <c:v>-3.8437041906525894E-2</c:v>
                </c:pt>
                <c:pt idx="166">
                  <c:v>-3.743547946061325E-2</c:v>
                </c:pt>
                <c:pt idx="167">
                  <c:v>-3.6458962213749592E-2</c:v>
                </c:pt>
                <c:pt idx="168">
                  <c:v>-3.554522665361038E-2</c:v>
                </c:pt>
                <c:pt idx="169">
                  <c:v>-3.4718321985433738E-2</c:v>
                </c:pt>
                <c:pt idx="170">
                  <c:v>-3.3847435667540463E-2</c:v>
                </c:pt>
                <c:pt idx="171">
                  <c:v>-3.3050789370940609E-2</c:v>
                </c:pt>
                <c:pt idx="172">
                  <c:v>-3.2354593801248263E-2</c:v>
                </c:pt>
                <c:pt idx="173">
                  <c:v>-3.1751714890488933E-2</c:v>
                </c:pt>
                <c:pt idx="174">
                  <c:v>-3.1141990236264447E-2</c:v>
                </c:pt>
                <c:pt idx="175">
                  <c:v>-3.0592408323476147E-2</c:v>
                </c:pt>
                <c:pt idx="176">
                  <c:v>-3.0145875307392406E-2</c:v>
                </c:pt>
                <c:pt idx="177">
                  <c:v>-2.9850938220422986E-2</c:v>
                </c:pt>
                <c:pt idx="178">
                  <c:v>-2.9654971797986797E-2</c:v>
                </c:pt>
                <c:pt idx="179">
                  <c:v>-2.9562307881795351E-2</c:v>
                </c:pt>
                <c:pt idx="180">
                  <c:v>-2.9594762945834713E-2</c:v>
                </c:pt>
                <c:pt idx="181">
                  <c:v>-2.9726300321690206E-2</c:v>
                </c:pt>
                <c:pt idx="182">
                  <c:v>-2.9849109311518039E-2</c:v>
                </c:pt>
                <c:pt idx="183">
                  <c:v>-3.0037418176717963E-2</c:v>
                </c:pt>
                <c:pt idx="184">
                  <c:v>-3.0322690249221566E-2</c:v>
                </c:pt>
                <c:pt idx="185">
                  <c:v>-3.0724469428073664E-2</c:v>
                </c:pt>
                <c:pt idx="186">
                  <c:v>-3.1232189325344849E-2</c:v>
                </c:pt>
                <c:pt idx="187">
                  <c:v>-3.1722207839141835E-2</c:v>
                </c:pt>
                <c:pt idx="188">
                  <c:v>-3.2234433279197755E-2</c:v>
                </c:pt>
                <c:pt idx="189">
                  <c:v>-3.2750316105684886E-2</c:v>
                </c:pt>
                <c:pt idx="190">
                  <c:v>-3.334012690197391E-2</c:v>
                </c:pt>
                <c:pt idx="191">
                  <c:v>-3.3903651578342138E-2</c:v>
                </c:pt>
                <c:pt idx="192">
                  <c:v>-3.4467412374316622E-2</c:v>
                </c:pt>
                <c:pt idx="193">
                  <c:v>-3.5055590868478329E-2</c:v>
                </c:pt>
                <c:pt idx="194">
                  <c:v>-3.5626244633592673E-2</c:v>
                </c:pt>
                <c:pt idx="195">
                  <c:v>-3.6101152446418497E-2</c:v>
                </c:pt>
                <c:pt idx="196">
                  <c:v>-3.6511192137527487E-2</c:v>
                </c:pt>
                <c:pt idx="197">
                  <c:v>-3.6835763396925778E-2</c:v>
                </c:pt>
                <c:pt idx="198">
                  <c:v>-3.7105132601062518E-2</c:v>
                </c:pt>
                <c:pt idx="199">
                  <c:v>-3.7380694252534333E-2</c:v>
                </c:pt>
                <c:pt idx="200">
                  <c:v>-3.7617803816298742E-2</c:v>
                </c:pt>
                <c:pt idx="201">
                  <c:v>-3.7846491662332241E-2</c:v>
                </c:pt>
                <c:pt idx="202">
                  <c:v>-3.81419528749753E-2</c:v>
                </c:pt>
                <c:pt idx="203">
                  <c:v>-3.8411308006362208E-2</c:v>
                </c:pt>
                <c:pt idx="204">
                  <c:v>-3.8555432641941383E-2</c:v>
                </c:pt>
                <c:pt idx="205">
                  <c:v>-3.8626689230929226E-2</c:v>
                </c:pt>
                <c:pt idx="206">
                  <c:v>-3.856524622765567E-2</c:v>
                </c:pt>
                <c:pt idx="207">
                  <c:v>-3.8387683479432111E-2</c:v>
                </c:pt>
                <c:pt idx="208">
                  <c:v>-3.8128332720240687E-2</c:v>
                </c:pt>
                <c:pt idx="209">
                  <c:v>-3.7771056537647008E-2</c:v>
                </c:pt>
                <c:pt idx="210">
                  <c:v>-3.7421307900187634E-2</c:v>
                </c:pt>
                <c:pt idx="211">
                  <c:v>-3.696420504824148E-2</c:v>
                </c:pt>
                <c:pt idx="212">
                  <c:v>-3.6360642430062325E-2</c:v>
                </c:pt>
                <c:pt idx="213">
                  <c:v>-3.573383996230077E-2</c:v>
                </c:pt>
                <c:pt idx="214">
                  <c:v>-3.5149624402892377E-2</c:v>
                </c:pt>
                <c:pt idx="215">
                  <c:v>-3.4451130428889483E-2</c:v>
                </c:pt>
                <c:pt idx="216">
                  <c:v>-3.3706584339706469E-2</c:v>
                </c:pt>
                <c:pt idx="217">
                  <c:v>-3.2915047182577359E-2</c:v>
                </c:pt>
                <c:pt idx="218">
                  <c:v>-3.2274359280491147E-2</c:v>
                </c:pt>
                <c:pt idx="219">
                  <c:v>-3.1521665499023341E-2</c:v>
                </c:pt>
                <c:pt idx="220">
                  <c:v>-3.0585380500469175E-2</c:v>
                </c:pt>
                <c:pt idx="221">
                  <c:v>-2.9560286718702609E-2</c:v>
                </c:pt>
                <c:pt idx="222">
                  <c:v>-2.8529167021989064E-2</c:v>
                </c:pt>
                <c:pt idx="223">
                  <c:v>-2.7468609581270988E-2</c:v>
                </c:pt>
                <c:pt idx="224">
                  <c:v>-2.6403461758740199E-2</c:v>
                </c:pt>
                <c:pt idx="225">
                  <c:v>-2.5355042749267601E-2</c:v>
                </c:pt>
                <c:pt idx="226">
                  <c:v>-2.4480899043231009E-2</c:v>
                </c:pt>
                <c:pt idx="227">
                  <c:v>-2.3746922191627509E-2</c:v>
                </c:pt>
                <c:pt idx="228">
                  <c:v>-2.303375746165371E-2</c:v>
                </c:pt>
                <c:pt idx="229">
                  <c:v>-2.2358413030398962E-2</c:v>
                </c:pt>
                <c:pt idx="230">
                  <c:v>-2.1800247223839199E-2</c:v>
                </c:pt>
                <c:pt idx="231">
                  <c:v>-2.1370872658847722E-2</c:v>
                </c:pt>
                <c:pt idx="232">
                  <c:v>-2.0937015713841257E-2</c:v>
                </c:pt>
                <c:pt idx="233">
                  <c:v>-2.0582144414651924E-2</c:v>
                </c:pt>
                <c:pt idx="234">
                  <c:v>-2.0299501313427778E-2</c:v>
                </c:pt>
                <c:pt idx="235">
                  <c:v>-2.0094090662070897E-2</c:v>
                </c:pt>
                <c:pt idx="236">
                  <c:v>-1.9773744269633936E-2</c:v>
                </c:pt>
                <c:pt idx="237">
                  <c:v>-1.9490485667327306E-2</c:v>
                </c:pt>
                <c:pt idx="238">
                  <c:v>-1.9374770891629402E-2</c:v>
                </c:pt>
                <c:pt idx="239">
                  <c:v>-1.9238723740148296E-2</c:v>
                </c:pt>
                <c:pt idx="240">
                  <c:v>-1.9068562703090743E-2</c:v>
                </c:pt>
                <c:pt idx="241">
                  <c:v>-1.8972773818118342E-2</c:v>
                </c:pt>
                <c:pt idx="242">
                  <c:v>-1.9044502430900157E-2</c:v>
                </c:pt>
                <c:pt idx="243">
                  <c:v>-1.9117142449751337E-2</c:v>
                </c:pt>
                <c:pt idx="244">
                  <c:v>-1.9256862356326333E-2</c:v>
                </c:pt>
                <c:pt idx="245">
                  <c:v>-1.9422367809007537E-2</c:v>
                </c:pt>
                <c:pt idx="246">
                  <c:v>-1.9646549452183894E-2</c:v>
                </c:pt>
                <c:pt idx="247">
                  <c:v>-1.9937756317288315E-2</c:v>
                </c:pt>
                <c:pt idx="248">
                  <c:v>-2.0218524304915227E-2</c:v>
                </c:pt>
                <c:pt idx="249">
                  <c:v>-2.0488335246697745E-2</c:v>
                </c:pt>
                <c:pt idx="250">
                  <c:v>-2.0553144731865855E-2</c:v>
                </c:pt>
                <c:pt idx="251">
                  <c:v>-2.0506818076267218E-2</c:v>
                </c:pt>
                <c:pt idx="252">
                  <c:v>-2.0355069176270599E-2</c:v>
                </c:pt>
                <c:pt idx="253">
                  <c:v>-2.0163293491044482E-2</c:v>
                </c:pt>
                <c:pt idx="254">
                  <c:v>-1.9945016257736287E-2</c:v>
                </c:pt>
                <c:pt idx="255">
                  <c:v>-1.9683927073068454E-2</c:v>
                </c:pt>
                <c:pt idx="256">
                  <c:v>-1.9477424236068117E-2</c:v>
                </c:pt>
                <c:pt idx="257">
                  <c:v>-1.9263575527820008E-2</c:v>
                </c:pt>
                <c:pt idx="258">
                  <c:v>-1.9096335653801436E-2</c:v>
                </c:pt>
                <c:pt idx="259">
                  <c:v>-1.895554132534439E-2</c:v>
                </c:pt>
                <c:pt idx="260">
                  <c:v>-1.8811955894996256E-2</c:v>
                </c:pt>
                <c:pt idx="261">
                  <c:v>-1.8593926854146299E-2</c:v>
                </c:pt>
                <c:pt idx="262">
                  <c:v>-1.8352421592140539E-2</c:v>
                </c:pt>
                <c:pt idx="263">
                  <c:v>-1.8100649509057931E-2</c:v>
                </c:pt>
                <c:pt idx="264">
                  <c:v>-1.7824900260224843E-2</c:v>
                </c:pt>
                <c:pt idx="265">
                  <c:v>-1.7442948077656117E-2</c:v>
                </c:pt>
                <c:pt idx="266">
                  <c:v>-1.6946023341388353E-2</c:v>
                </c:pt>
                <c:pt idx="267">
                  <c:v>-1.6393535194731159E-2</c:v>
                </c:pt>
                <c:pt idx="268">
                  <c:v>-1.5733234070633005E-2</c:v>
                </c:pt>
                <c:pt idx="269">
                  <c:v>-1.5090419361583379E-2</c:v>
                </c:pt>
                <c:pt idx="270">
                  <c:v>-1.4615738785493416E-2</c:v>
                </c:pt>
                <c:pt idx="271">
                  <c:v>-1.4228503085441331E-2</c:v>
                </c:pt>
                <c:pt idx="272">
                  <c:v>-1.387094215950533E-2</c:v>
                </c:pt>
                <c:pt idx="273">
                  <c:v>-1.3446507433523847E-2</c:v>
                </c:pt>
                <c:pt idx="274">
                  <c:v>-1.2958530463415278E-2</c:v>
                </c:pt>
                <c:pt idx="275">
                  <c:v>-1.2390694714586545E-2</c:v>
                </c:pt>
                <c:pt idx="276">
                  <c:v>-1.187896997222174E-2</c:v>
                </c:pt>
                <c:pt idx="277">
                  <c:v>-1.137851666587316E-2</c:v>
                </c:pt>
                <c:pt idx="278">
                  <c:v>-1.097591976526175E-2</c:v>
                </c:pt>
                <c:pt idx="279">
                  <c:v>-1.060788997250393E-2</c:v>
                </c:pt>
                <c:pt idx="280">
                  <c:v>-1.0221150874703057E-2</c:v>
                </c:pt>
                <c:pt idx="281">
                  <c:v>-9.8590814590379574E-3</c:v>
                </c:pt>
                <c:pt idx="282">
                  <c:v>-9.5297857500402667E-3</c:v>
                </c:pt>
                <c:pt idx="283">
                  <c:v>-9.3783324442938062E-3</c:v>
                </c:pt>
                <c:pt idx="284">
                  <c:v>-9.297414045149506E-3</c:v>
                </c:pt>
                <c:pt idx="285">
                  <c:v>-9.3817103610981528E-3</c:v>
                </c:pt>
                <c:pt idx="286">
                  <c:v>-9.7195118632167465E-3</c:v>
                </c:pt>
                <c:pt idx="287">
                  <c:v>-1.0201356623599235E-2</c:v>
                </c:pt>
                <c:pt idx="288">
                  <c:v>-1.0798004550609468E-2</c:v>
                </c:pt>
                <c:pt idx="289">
                  <c:v>-1.1398838445000288E-2</c:v>
                </c:pt>
                <c:pt idx="290">
                  <c:v>-1.1931831722468401E-2</c:v>
                </c:pt>
                <c:pt idx="291">
                  <c:v>-1.232145447938927E-2</c:v>
                </c:pt>
                <c:pt idx="292">
                  <c:v>-1.2686496401171981E-2</c:v>
                </c:pt>
                <c:pt idx="293">
                  <c:v>-1.3035742203546422E-2</c:v>
                </c:pt>
                <c:pt idx="294">
                  <c:v>-1.3413576197547752E-2</c:v>
                </c:pt>
                <c:pt idx="295">
                  <c:v>-1.3824961850006867E-2</c:v>
                </c:pt>
                <c:pt idx="296">
                  <c:v>-1.4333322487047374E-2</c:v>
                </c:pt>
                <c:pt idx="297">
                  <c:v>-1.4885876514922711E-2</c:v>
                </c:pt>
                <c:pt idx="298">
                  <c:v>-1.5474625506371078E-2</c:v>
                </c:pt>
                <c:pt idx="299">
                  <c:v>-1.6113602132512974E-2</c:v>
                </c:pt>
                <c:pt idx="300">
                  <c:v>-1.6768611258109304E-2</c:v>
                </c:pt>
                <c:pt idx="301">
                  <c:v>-1.7515993106958838E-2</c:v>
                </c:pt>
                <c:pt idx="302">
                  <c:v>-1.8253235369052746E-2</c:v>
                </c:pt>
                <c:pt idx="303">
                  <c:v>-1.9032407477066072E-2</c:v>
                </c:pt>
                <c:pt idx="304">
                  <c:v>-1.9873933175080929E-2</c:v>
                </c:pt>
                <c:pt idx="305">
                  <c:v>-2.071270083484816E-2</c:v>
                </c:pt>
                <c:pt idx="306">
                  <c:v>-2.1517337285181553E-2</c:v>
                </c:pt>
                <c:pt idx="307">
                  <c:v>-2.2256244438611225E-2</c:v>
                </c:pt>
                <c:pt idx="308">
                  <c:v>-2.2988108908169054E-2</c:v>
                </c:pt>
                <c:pt idx="309">
                  <c:v>-2.367011674648745E-2</c:v>
                </c:pt>
                <c:pt idx="310">
                  <c:v>-2.4203466175842035E-2</c:v>
                </c:pt>
                <c:pt idx="311">
                  <c:v>-2.4614729601429859E-2</c:v>
                </c:pt>
                <c:pt idx="312">
                  <c:v>-2.4932103555467839E-2</c:v>
                </c:pt>
                <c:pt idx="313">
                  <c:v>-2.5190622960875785E-2</c:v>
                </c:pt>
                <c:pt idx="314">
                  <c:v>-2.5410720846853602E-2</c:v>
                </c:pt>
                <c:pt idx="315">
                  <c:v>-2.5569281972398002E-2</c:v>
                </c:pt>
                <c:pt idx="316">
                  <c:v>-2.5711031238637209E-2</c:v>
                </c:pt>
                <c:pt idx="317">
                  <c:v>-2.5825334406007934E-2</c:v>
                </c:pt>
                <c:pt idx="318">
                  <c:v>-2.5857391560875499E-2</c:v>
                </c:pt>
                <c:pt idx="319">
                  <c:v>-2.5907183252979426E-2</c:v>
                </c:pt>
                <c:pt idx="320">
                  <c:v>-2.6016148530075861E-2</c:v>
                </c:pt>
                <c:pt idx="321">
                  <c:v>-2.6154791306840258E-2</c:v>
                </c:pt>
                <c:pt idx="322">
                  <c:v>-2.631399834175549E-2</c:v>
                </c:pt>
                <c:pt idx="323">
                  <c:v>-2.6532183439313631E-2</c:v>
                </c:pt>
                <c:pt idx="324">
                  <c:v>-2.6790524126476544E-2</c:v>
                </c:pt>
                <c:pt idx="325">
                  <c:v>-2.7072746264926451E-2</c:v>
                </c:pt>
                <c:pt idx="326">
                  <c:v>-2.7333385373365084E-2</c:v>
                </c:pt>
                <c:pt idx="327">
                  <c:v>-2.7619375162663148E-2</c:v>
                </c:pt>
                <c:pt idx="328">
                  <c:v>-2.7982309720347324E-2</c:v>
                </c:pt>
                <c:pt idx="329">
                  <c:v>-2.84538419169755E-2</c:v>
                </c:pt>
                <c:pt idx="330">
                  <c:v>-2.9042519398933878E-2</c:v>
                </c:pt>
                <c:pt idx="331">
                  <c:v>-2.9713838078549458E-2</c:v>
                </c:pt>
                <c:pt idx="332">
                  <c:v>-3.0491361330876605E-2</c:v>
                </c:pt>
                <c:pt idx="333">
                  <c:v>-3.1317883969442628E-2</c:v>
                </c:pt>
                <c:pt idx="334">
                  <c:v>-3.2172158810628147E-2</c:v>
                </c:pt>
                <c:pt idx="335">
                  <c:v>-3.3057684786198166E-2</c:v>
                </c:pt>
                <c:pt idx="336">
                  <c:v>-3.3960964748532607E-2</c:v>
                </c:pt>
                <c:pt idx="337">
                  <c:v>-3.4852564889906984E-2</c:v>
                </c:pt>
                <c:pt idx="338">
                  <c:v>-3.5698544896688E-2</c:v>
                </c:pt>
                <c:pt idx="339">
                  <c:v>-3.6557615765604817E-2</c:v>
                </c:pt>
                <c:pt idx="340">
                  <c:v>-3.7437979477400248E-2</c:v>
                </c:pt>
                <c:pt idx="341">
                  <c:v>-3.8334472266226799E-2</c:v>
                </c:pt>
                <c:pt idx="342">
                  <c:v>-3.9237499325988121E-2</c:v>
                </c:pt>
                <c:pt idx="343">
                  <c:v>-4.0181338142660068E-2</c:v>
                </c:pt>
                <c:pt idx="344">
                  <c:v>-4.1168481745885208E-2</c:v>
                </c:pt>
                <c:pt idx="345">
                  <c:v>-4.2189041826015558E-2</c:v>
                </c:pt>
                <c:pt idx="346">
                  <c:v>-4.3218375971646059E-2</c:v>
                </c:pt>
                <c:pt idx="347">
                  <c:v>-4.4259246430325749E-2</c:v>
                </c:pt>
                <c:pt idx="348">
                  <c:v>-4.5323253938614846E-2</c:v>
                </c:pt>
                <c:pt idx="349">
                  <c:v>-4.6357539797620223E-2</c:v>
                </c:pt>
                <c:pt idx="350">
                  <c:v>-4.7325554593006317E-2</c:v>
                </c:pt>
                <c:pt idx="351">
                  <c:v>-4.8250039594555511E-2</c:v>
                </c:pt>
                <c:pt idx="352">
                  <c:v>-4.9156527649647307E-2</c:v>
                </c:pt>
                <c:pt idx="353">
                  <c:v>-5.001708722528795E-2</c:v>
                </c:pt>
                <c:pt idx="354">
                  <c:v>-5.0808513541781231E-2</c:v>
                </c:pt>
                <c:pt idx="355">
                  <c:v>-5.1568966500922277E-2</c:v>
                </c:pt>
                <c:pt idx="356">
                  <c:v>-5.228767436930519E-2</c:v>
                </c:pt>
                <c:pt idx="357">
                  <c:v>-5.291214556345912E-2</c:v>
                </c:pt>
                <c:pt idx="358">
                  <c:v>-5.3353901692479402E-2</c:v>
                </c:pt>
                <c:pt idx="359">
                  <c:v>-5.3776733835287346E-2</c:v>
                </c:pt>
                <c:pt idx="360">
                  <c:v>-5.415371751619899E-2</c:v>
                </c:pt>
                <c:pt idx="361">
                  <c:v>-5.4530056329539354E-2</c:v>
                </c:pt>
                <c:pt idx="362">
                  <c:v>-5.4867722405671157E-2</c:v>
                </c:pt>
                <c:pt idx="363">
                  <c:v>-5.5166083638855029E-2</c:v>
                </c:pt>
                <c:pt idx="364">
                  <c:v>-5.541608615044015E-2</c:v>
                </c:pt>
                <c:pt idx="365">
                  <c:v>-5.5572154687310693E-2</c:v>
                </c:pt>
                <c:pt idx="366">
                  <c:v>-5.564575456803568E-2</c:v>
                </c:pt>
                <c:pt idx="367">
                  <c:v>-5.5655949595677087E-2</c:v>
                </c:pt>
                <c:pt idx="368">
                  <c:v>-5.5675901250288248E-2</c:v>
                </c:pt>
                <c:pt idx="369">
                  <c:v>-5.5704758403087085E-2</c:v>
                </c:pt>
                <c:pt idx="370">
                  <c:v>-5.5712009809140817E-2</c:v>
                </c:pt>
                <c:pt idx="371">
                  <c:v>-5.5727417405705346E-2</c:v>
                </c:pt>
                <c:pt idx="372">
                  <c:v>-5.570786959974082E-2</c:v>
                </c:pt>
                <c:pt idx="373">
                  <c:v>-5.5577770503166618E-2</c:v>
                </c:pt>
                <c:pt idx="374">
                  <c:v>-5.5366235406936998E-2</c:v>
                </c:pt>
                <c:pt idx="375">
                  <c:v>-5.5090420077863536E-2</c:v>
                </c:pt>
                <c:pt idx="376">
                  <c:v>-5.481581841669346E-2</c:v>
                </c:pt>
                <c:pt idx="377">
                  <c:v>-5.4616150246576733E-2</c:v>
                </c:pt>
                <c:pt idx="378">
                  <c:v>-5.4522059210503619E-2</c:v>
                </c:pt>
                <c:pt idx="379">
                  <c:v>-5.4425054730885276E-2</c:v>
                </c:pt>
                <c:pt idx="380">
                  <c:v>-5.4357765026672743E-2</c:v>
                </c:pt>
                <c:pt idx="381">
                  <c:v>-5.4267370146015251E-2</c:v>
                </c:pt>
                <c:pt idx="382">
                  <c:v>-5.4239747809854938E-2</c:v>
                </c:pt>
                <c:pt idx="383">
                  <c:v>-5.4235158005178211E-2</c:v>
                </c:pt>
                <c:pt idx="384">
                  <c:v>-5.4309654947428336E-2</c:v>
                </c:pt>
                <c:pt idx="385">
                  <c:v>-5.4459373519792777E-2</c:v>
                </c:pt>
                <c:pt idx="386">
                  <c:v>-5.46957751598042E-2</c:v>
                </c:pt>
                <c:pt idx="387">
                  <c:v>-5.4919672369628594E-2</c:v>
                </c:pt>
                <c:pt idx="388">
                  <c:v>-5.5083287997917452E-2</c:v>
                </c:pt>
                <c:pt idx="389">
                  <c:v>-5.521903310136074E-2</c:v>
                </c:pt>
                <c:pt idx="390">
                  <c:v>-5.5273363130499284E-2</c:v>
                </c:pt>
                <c:pt idx="391">
                  <c:v>-5.5243096508342457E-2</c:v>
                </c:pt>
                <c:pt idx="392">
                  <c:v>-5.515239403495989E-2</c:v>
                </c:pt>
                <c:pt idx="393">
                  <c:v>-5.5076011858821529E-2</c:v>
                </c:pt>
                <c:pt idx="394">
                  <c:v>-5.5023653829500731E-2</c:v>
                </c:pt>
                <c:pt idx="395">
                  <c:v>-5.5022309614220992E-2</c:v>
                </c:pt>
                <c:pt idx="396">
                  <c:v>-5.5037402970788463E-2</c:v>
                </c:pt>
                <c:pt idx="397">
                  <c:v>-5.5116623604170994E-2</c:v>
                </c:pt>
                <c:pt idx="398">
                  <c:v>-5.5241835939480802E-2</c:v>
                </c:pt>
                <c:pt idx="399">
                  <c:v>-5.5357773179079667E-2</c:v>
                </c:pt>
                <c:pt idx="400">
                  <c:v>-5.5401034950433296E-2</c:v>
                </c:pt>
                <c:pt idx="401">
                  <c:v>-5.5309073187988632E-2</c:v>
                </c:pt>
                <c:pt idx="402">
                  <c:v>-5.5068576661373221E-2</c:v>
                </c:pt>
                <c:pt idx="403">
                  <c:v>-5.4734987323370378E-2</c:v>
                </c:pt>
                <c:pt idx="404">
                  <c:v>-5.4317794022480582E-2</c:v>
                </c:pt>
                <c:pt idx="405">
                  <c:v>-5.3913706306877252E-2</c:v>
                </c:pt>
                <c:pt idx="406">
                  <c:v>-5.3561152073094351E-2</c:v>
                </c:pt>
                <c:pt idx="407">
                  <c:v>-5.3192956652649989E-2</c:v>
                </c:pt>
                <c:pt idx="408">
                  <c:v>-5.2782267084674525E-2</c:v>
                </c:pt>
                <c:pt idx="409">
                  <c:v>-5.2345865763168145E-2</c:v>
                </c:pt>
                <c:pt idx="410">
                  <c:v>-5.1844900843588122E-2</c:v>
                </c:pt>
                <c:pt idx="411">
                  <c:v>-5.1259980091885995E-2</c:v>
                </c:pt>
                <c:pt idx="412">
                  <c:v>-5.0594345876755473E-2</c:v>
                </c:pt>
                <c:pt idx="413">
                  <c:v>-4.9807670086935478E-2</c:v>
                </c:pt>
                <c:pt idx="414">
                  <c:v>-4.8953186693690628E-2</c:v>
                </c:pt>
                <c:pt idx="415">
                  <c:v>-4.801978069891745E-2</c:v>
                </c:pt>
                <c:pt idx="416">
                  <c:v>-4.7062460098965711E-2</c:v>
                </c:pt>
                <c:pt idx="417">
                  <c:v>-4.6085440978843484E-2</c:v>
                </c:pt>
                <c:pt idx="418">
                  <c:v>-4.5147545962537131E-2</c:v>
                </c:pt>
                <c:pt idx="419">
                  <c:v>-4.4246520424270394E-2</c:v>
                </c:pt>
                <c:pt idx="420">
                  <c:v>-4.3392644167271233E-2</c:v>
                </c:pt>
                <c:pt idx="421">
                  <c:v>-4.2647034822708429E-2</c:v>
                </c:pt>
                <c:pt idx="422">
                  <c:v>-4.204869397403508E-2</c:v>
                </c:pt>
                <c:pt idx="423">
                  <c:v>-4.1519102688942308E-2</c:v>
                </c:pt>
                <c:pt idx="424">
                  <c:v>-4.1033890660843168E-2</c:v>
                </c:pt>
                <c:pt idx="425">
                  <c:v>-4.0533315319727349E-2</c:v>
                </c:pt>
                <c:pt idx="426">
                  <c:v>-4.0081420188669538E-2</c:v>
                </c:pt>
                <c:pt idx="427">
                  <c:v>-3.9674963293165659E-2</c:v>
                </c:pt>
                <c:pt idx="428">
                  <c:v>-3.9402206428257411E-2</c:v>
                </c:pt>
                <c:pt idx="429">
                  <c:v>-3.9307673378702224E-2</c:v>
                </c:pt>
                <c:pt idx="430">
                  <c:v>-3.9400649701785431E-2</c:v>
                </c:pt>
                <c:pt idx="431">
                  <c:v>-3.9539724606428954E-2</c:v>
                </c:pt>
                <c:pt idx="432">
                  <c:v>-3.9750607543273288E-2</c:v>
                </c:pt>
                <c:pt idx="433">
                  <c:v>-3.9891400362385004E-2</c:v>
                </c:pt>
                <c:pt idx="434">
                  <c:v>-3.996345325969021E-2</c:v>
                </c:pt>
                <c:pt idx="435">
                  <c:v>-4.0036915376132479E-2</c:v>
                </c:pt>
                <c:pt idx="436">
                  <c:v>-4.0135285165749587E-2</c:v>
                </c:pt>
                <c:pt idx="437">
                  <c:v>-4.0333791886759771E-2</c:v>
                </c:pt>
                <c:pt idx="438">
                  <c:v>-4.0694291606579849E-2</c:v>
                </c:pt>
                <c:pt idx="439">
                  <c:v>-4.1220874288027516E-2</c:v>
                </c:pt>
                <c:pt idx="440">
                  <c:v>-4.1818990892639449E-2</c:v>
                </c:pt>
                <c:pt idx="441">
                  <c:v>-4.2427194277552191E-2</c:v>
                </c:pt>
                <c:pt idx="442">
                  <c:v>-4.3061969052173445E-2</c:v>
                </c:pt>
                <c:pt idx="443">
                  <c:v>-4.3733714652472916E-2</c:v>
                </c:pt>
                <c:pt idx="444">
                  <c:v>-4.4405424091808546E-2</c:v>
                </c:pt>
                <c:pt idx="445">
                  <c:v>-4.5125394291876307E-2</c:v>
                </c:pt>
                <c:pt idx="446">
                  <c:v>-4.5781698157848771E-2</c:v>
                </c:pt>
                <c:pt idx="447">
                  <c:v>-4.6442390591639938E-2</c:v>
                </c:pt>
                <c:pt idx="448">
                  <c:v>-4.7079292047564995E-2</c:v>
                </c:pt>
                <c:pt idx="449">
                  <c:v>-4.7794176927451026E-2</c:v>
                </c:pt>
                <c:pt idx="450">
                  <c:v>-4.8520096882954555E-2</c:v>
                </c:pt>
                <c:pt idx="451">
                  <c:v>-4.9272303372199462E-2</c:v>
                </c:pt>
                <c:pt idx="452">
                  <c:v>-4.9932288324705802E-2</c:v>
                </c:pt>
                <c:pt idx="453">
                  <c:v>-5.0583992816518451E-2</c:v>
                </c:pt>
                <c:pt idx="454">
                  <c:v>-5.1189875993038439E-2</c:v>
                </c:pt>
                <c:pt idx="455">
                  <c:v>-5.1799872711307399E-2</c:v>
                </c:pt>
                <c:pt idx="456">
                  <c:v>-5.2389509211928711E-2</c:v>
                </c:pt>
                <c:pt idx="457">
                  <c:v>-5.2980780202123517E-2</c:v>
                </c:pt>
                <c:pt idx="458">
                  <c:v>-5.3578260152489773E-2</c:v>
                </c:pt>
                <c:pt idx="459">
                  <c:v>-5.4176781850559769E-2</c:v>
                </c:pt>
                <c:pt idx="460">
                  <c:v>-5.4740615233422434E-2</c:v>
                </c:pt>
                <c:pt idx="461">
                  <c:v>-5.5311499557063909E-2</c:v>
                </c:pt>
                <c:pt idx="462">
                  <c:v>-5.5833620296372025E-2</c:v>
                </c:pt>
                <c:pt idx="463">
                  <c:v>-5.6335456888291918E-2</c:v>
                </c:pt>
                <c:pt idx="464">
                  <c:v>-5.6848067935816378E-2</c:v>
                </c:pt>
                <c:pt idx="465">
                  <c:v>-5.7338040781321403E-2</c:v>
                </c:pt>
                <c:pt idx="466">
                  <c:v>-5.7809504516184218E-2</c:v>
                </c:pt>
                <c:pt idx="467">
                  <c:v>-5.824686478539224E-2</c:v>
                </c:pt>
                <c:pt idx="468">
                  <c:v>-5.8588390167211971E-2</c:v>
                </c:pt>
                <c:pt idx="469">
                  <c:v>-5.8876472305542701E-2</c:v>
                </c:pt>
                <c:pt idx="470">
                  <c:v>-5.9127624239665014E-2</c:v>
                </c:pt>
                <c:pt idx="471">
                  <c:v>-5.9265181457921812E-2</c:v>
                </c:pt>
                <c:pt idx="472">
                  <c:v>-5.9361597669336338E-2</c:v>
                </c:pt>
                <c:pt idx="473">
                  <c:v>-5.9511930103857302E-2</c:v>
                </c:pt>
                <c:pt idx="474">
                  <c:v>-5.9685694719859836E-2</c:v>
                </c:pt>
                <c:pt idx="475">
                  <c:v>-5.9872412810428495E-2</c:v>
                </c:pt>
                <c:pt idx="476">
                  <c:v>-6.0125178060525829E-2</c:v>
                </c:pt>
                <c:pt idx="477">
                  <c:v>-6.0495067864079606E-2</c:v>
                </c:pt>
                <c:pt idx="478">
                  <c:v>-6.0998551398219018E-2</c:v>
                </c:pt>
                <c:pt idx="479">
                  <c:v>-6.151160482570641E-2</c:v>
                </c:pt>
                <c:pt idx="480">
                  <c:v>-6.1971151032078911E-2</c:v>
                </c:pt>
                <c:pt idx="481">
                  <c:v>-6.2371928597952708E-2</c:v>
                </c:pt>
                <c:pt idx="482">
                  <c:v>-6.2675679498066211E-2</c:v>
                </c:pt>
                <c:pt idx="483">
                  <c:v>-6.2899244454931044E-2</c:v>
                </c:pt>
                <c:pt idx="484">
                  <c:v>-6.3117526107200006E-2</c:v>
                </c:pt>
                <c:pt idx="485">
                  <c:v>-6.3407839944731301E-2</c:v>
                </c:pt>
                <c:pt idx="486">
                  <c:v>-6.3761591477236715E-2</c:v>
                </c:pt>
                <c:pt idx="487">
                  <c:v>-6.4129042748341913E-2</c:v>
                </c:pt>
                <c:pt idx="488">
                  <c:v>-6.4459914717553912E-2</c:v>
                </c:pt>
                <c:pt idx="489">
                  <c:v>-6.472979372972236E-2</c:v>
                </c:pt>
                <c:pt idx="490">
                  <c:v>-6.494778533811349E-2</c:v>
                </c:pt>
                <c:pt idx="491">
                  <c:v>-6.513403205201046E-2</c:v>
                </c:pt>
                <c:pt idx="492">
                  <c:v>-6.5308239764653456E-2</c:v>
                </c:pt>
                <c:pt idx="493">
                  <c:v>-6.5571885173010436E-2</c:v>
                </c:pt>
                <c:pt idx="494">
                  <c:v>-6.5967839891612007E-2</c:v>
                </c:pt>
                <c:pt idx="495">
                  <c:v>-6.6376431618260109E-2</c:v>
                </c:pt>
                <c:pt idx="496">
                  <c:v>-6.674037352583978E-2</c:v>
                </c:pt>
                <c:pt idx="497">
                  <c:v>-6.7011514723318857E-2</c:v>
                </c:pt>
                <c:pt idx="498">
                  <c:v>-6.7137458336321315E-2</c:v>
                </c:pt>
                <c:pt idx="499">
                  <c:v>-6.7119700221846962E-2</c:v>
                </c:pt>
                <c:pt idx="500">
                  <c:v>-6.6940697051688078E-2</c:v>
                </c:pt>
                <c:pt idx="501">
                  <c:v>-6.6590691942247857E-2</c:v>
                </c:pt>
                <c:pt idx="502">
                  <c:v>-6.609056894573985E-2</c:v>
                </c:pt>
                <c:pt idx="503">
                  <c:v>-6.5531190633622977E-2</c:v>
                </c:pt>
                <c:pt idx="504">
                  <c:v>-6.4933957261803538E-2</c:v>
                </c:pt>
                <c:pt idx="505">
                  <c:v>-6.4430570587463348E-2</c:v>
                </c:pt>
                <c:pt idx="506">
                  <c:v>-6.3992257876822972E-2</c:v>
                </c:pt>
                <c:pt idx="507">
                  <c:v>-6.3597502504242689E-2</c:v>
                </c:pt>
                <c:pt idx="508">
                  <c:v>-6.320989795942844E-2</c:v>
                </c:pt>
                <c:pt idx="509">
                  <c:v>-6.277547223322763E-2</c:v>
                </c:pt>
                <c:pt idx="510">
                  <c:v>-6.2305558014287499E-2</c:v>
                </c:pt>
                <c:pt idx="511">
                  <c:v>-6.1730874677946163E-2</c:v>
                </c:pt>
                <c:pt idx="512">
                  <c:v>-6.1072259617175252E-2</c:v>
                </c:pt>
                <c:pt idx="513">
                  <c:v>-6.0296185008413147E-2</c:v>
                </c:pt>
                <c:pt idx="514">
                  <c:v>-5.9386809090097574E-2</c:v>
                </c:pt>
                <c:pt idx="515">
                  <c:v>-5.8387808706448809E-2</c:v>
                </c:pt>
                <c:pt idx="516">
                  <c:v>-5.7314740977830445E-2</c:v>
                </c:pt>
                <c:pt idx="517">
                  <c:v>-5.6180099404774565E-2</c:v>
                </c:pt>
                <c:pt idx="518">
                  <c:v>-5.4980119416108739E-2</c:v>
                </c:pt>
                <c:pt idx="519">
                  <c:v>-5.3783179044860241E-2</c:v>
                </c:pt>
                <c:pt idx="520">
                  <c:v>-5.2633685423845736E-2</c:v>
                </c:pt>
                <c:pt idx="521">
                  <c:v>-5.1480600125147359E-2</c:v>
                </c:pt>
                <c:pt idx="522">
                  <c:v>-5.0414405738036024E-2</c:v>
                </c:pt>
                <c:pt idx="523">
                  <c:v>-4.941043463442002E-2</c:v>
                </c:pt>
                <c:pt idx="524">
                  <c:v>-4.8471123769084579E-2</c:v>
                </c:pt>
                <c:pt idx="525">
                  <c:v>-4.7647461737832471E-2</c:v>
                </c:pt>
                <c:pt idx="526">
                  <c:v>-4.6909695669895578E-2</c:v>
                </c:pt>
                <c:pt idx="527">
                  <c:v>-4.6317220686695679E-2</c:v>
                </c:pt>
                <c:pt idx="528">
                  <c:v>-4.5848914248632661E-2</c:v>
                </c:pt>
                <c:pt idx="529">
                  <c:v>-4.5485022317701261E-2</c:v>
                </c:pt>
                <c:pt idx="530">
                  <c:v>-4.5242988206656391E-2</c:v>
                </c:pt>
                <c:pt idx="531">
                  <c:v>-4.5077123091993139E-2</c:v>
                </c:pt>
                <c:pt idx="532">
                  <c:v>-4.4920298728075153E-2</c:v>
                </c:pt>
                <c:pt idx="533">
                  <c:v>-4.4708142928488612E-2</c:v>
                </c:pt>
                <c:pt idx="534">
                  <c:v>-4.4466399287434816E-2</c:v>
                </c:pt>
                <c:pt idx="535">
                  <c:v>-4.4251544125660264E-2</c:v>
                </c:pt>
                <c:pt idx="536">
                  <c:v>-4.4218402604184054E-2</c:v>
                </c:pt>
                <c:pt idx="537">
                  <c:v>-4.4446681688466681E-2</c:v>
                </c:pt>
                <c:pt idx="538">
                  <c:v>-4.5002379135282884E-2</c:v>
                </c:pt>
                <c:pt idx="539">
                  <c:v>-4.5733191729446593E-2</c:v>
                </c:pt>
                <c:pt idx="540">
                  <c:v>-4.651619713647287E-2</c:v>
                </c:pt>
                <c:pt idx="541">
                  <c:v>-4.7252859551115092E-2</c:v>
                </c:pt>
                <c:pt idx="542">
                  <c:v>-4.7960072265675134E-2</c:v>
                </c:pt>
                <c:pt idx="543">
                  <c:v>-4.8603143810616464E-2</c:v>
                </c:pt>
                <c:pt idx="544">
                  <c:v>-4.9265897489433073E-2</c:v>
                </c:pt>
                <c:pt idx="545">
                  <c:v>-4.9962731595777819E-2</c:v>
                </c:pt>
                <c:pt idx="546">
                  <c:v>-5.0620702507012325E-2</c:v>
                </c:pt>
                <c:pt idx="547">
                  <c:v>-5.1214188316491577E-2</c:v>
                </c:pt>
                <c:pt idx="548">
                  <c:v>-5.1760663782006541E-2</c:v>
                </c:pt>
                <c:pt idx="549">
                  <c:v>-5.2217747056849083E-2</c:v>
                </c:pt>
                <c:pt idx="550">
                  <c:v>-5.256765836925429E-2</c:v>
                </c:pt>
                <c:pt idx="551">
                  <c:v>-5.2923888001342234E-2</c:v>
                </c:pt>
                <c:pt idx="552">
                  <c:v>-5.3329158895953674E-2</c:v>
                </c:pt>
                <c:pt idx="553">
                  <c:v>-5.3921937908051845E-2</c:v>
                </c:pt>
                <c:pt idx="554">
                  <c:v>-5.4553233802148632E-2</c:v>
                </c:pt>
                <c:pt idx="555">
                  <c:v>-5.5188407788499934E-2</c:v>
                </c:pt>
                <c:pt idx="556">
                  <c:v>-5.5831283593304519E-2</c:v>
                </c:pt>
                <c:pt idx="557">
                  <c:v>-5.632398052362924E-2</c:v>
                </c:pt>
                <c:pt idx="558">
                  <c:v>-5.6747027961166902E-2</c:v>
                </c:pt>
                <c:pt idx="559">
                  <c:v>-5.707879787479387E-2</c:v>
                </c:pt>
                <c:pt idx="560">
                  <c:v>-5.7426517618565279E-2</c:v>
                </c:pt>
                <c:pt idx="561">
                  <c:v>-5.7862671535125754E-2</c:v>
                </c:pt>
                <c:pt idx="562">
                  <c:v>-5.8311106546854709E-2</c:v>
                </c:pt>
                <c:pt idx="563">
                  <c:v>-5.8673456464146803E-2</c:v>
                </c:pt>
                <c:pt idx="564">
                  <c:v>-5.9006791825275733E-2</c:v>
                </c:pt>
                <c:pt idx="565">
                  <c:v>-5.9160982303505201E-2</c:v>
                </c:pt>
                <c:pt idx="566">
                  <c:v>-5.914644038760232E-2</c:v>
                </c:pt>
                <c:pt idx="567">
                  <c:v>-5.905193628707598E-2</c:v>
                </c:pt>
                <c:pt idx="568">
                  <c:v>-5.8910430683383516E-2</c:v>
                </c:pt>
                <c:pt idx="569">
                  <c:v>-5.8735600481713668E-2</c:v>
                </c:pt>
                <c:pt idx="570">
                  <c:v>-5.8602540601512536E-2</c:v>
                </c:pt>
                <c:pt idx="571">
                  <c:v>-5.8551928317264364E-2</c:v>
                </c:pt>
                <c:pt idx="572">
                  <c:v>-5.8549988873361603E-2</c:v>
                </c:pt>
                <c:pt idx="573">
                  <c:v>-5.8604435519399471E-2</c:v>
                </c:pt>
                <c:pt idx="574">
                  <c:v>-5.8723688440461365E-2</c:v>
                </c:pt>
                <c:pt idx="575">
                  <c:v>-5.8793138238385792E-2</c:v>
                </c:pt>
                <c:pt idx="576">
                  <c:v>-5.8937423124668237E-2</c:v>
                </c:pt>
                <c:pt idx="577">
                  <c:v>-5.9124714296331593E-2</c:v>
                </c:pt>
                <c:pt idx="578">
                  <c:v>-5.9332954363595584E-2</c:v>
                </c:pt>
                <c:pt idx="579">
                  <c:v>-5.9489510330152054E-2</c:v>
                </c:pt>
                <c:pt idx="580">
                  <c:v>-5.9663330054545848E-2</c:v>
                </c:pt>
                <c:pt idx="581">
                  <c:v>-5.9904514778225129E-2</c:v>
                </c:pt>
                <c:pt idx="582">
                  <c:v>-6.0152952918499494E-2</c:v>
                </c:pt>
                <c:pt idx="583">
                  <c:v>-6.0370479423889886E-2</c:v>
                </c:pt>
                <c:pt idx="584">
                  <c:v>-6.0530576977679398E-2</c:v>
                </c:pt>
                <c:pt idx="585">
                  <c:v>-6.0669929582183833E-2</c:v>
                </c:pt>
                <c:pt idx="586">
                  <c:v>-6.0824101962445892E-2</c:v>
                </c:pt>
                <c:pt idx="587">
                  <c:v>-6.1058324756319539E-2</c:v>
                </c:pt>
                <c:pt idx="588">
                  <c:v>-6.131844285796275E-2</c:v>
                </c:pt>
                <c:pt idx="589">
                  <c:v>-6.1681691607263806E-2</c:v>
                </c:pt>
                <c:pt idx="590">
                  <c:v>-6.2108232841079011E-2</c:v>
                </c:pt>
                <c:pt idx="591">
                  <c:v>-6.2537435698225785E-2</c:v>
                </c:pt>
                <c:pt idx="592">
                  <c:v>-6.2896362239799539E-2</c:v>
                </c:pt>
                <c:pt idx="593">
                  <c:v>-6.3251390959846138E-2</c:v>
                </c:pt>
                <c:pt idx="594">
                  <c:v>-6.3567523138704146E-2</c:v>
                </c:pt>
                <c:pt idx="595">
                  <c:v>-6.3753983012113186E-2</c:v>
                </c:pt>
                <c:pt idx="596">
                  <c:v>-6.3838323684771464E-2</c:v>
                </c:pt>
                <c:pt idx="597">
                  <c:v>-6.3814651544316314E-2</c:v>
                </c:pt>
                <c:pt idx="598">
                  <c:v>-6.3733202176293441E-2</c:v>
                </c:pt>
                <c:pt idx="599">
                  <c:v>-6.3654976694619017E-2</c:v>
                </c:pt>
                <c:pt idx="600">
                  <c:v>-6.3650214166319413E-2</c:v>
                </c:pt>
                <c:pt idx="601">
                  <c:v>-6.3753499204951977E-2</c:v>
                </c:pt>
                <c:pt idx="602">
                  <c:v>-6.3936731473653141E-2</c:v>
                </c:pt>
                <c:pt idx="603">
                  <c:v>-6.4072883543230916E-2</c:v>
                </c:pt>
                <c:pt idx="604">
                  <c:v>-6.4006029298401657E-2</c:v>
                </c:pt>
                <c:pt idx="605">
                  <c:v>-6.3632016417429133E-2</c:v>
                </c:pt>
                <c:pt idx="606">
                  <c:v>-6.2977948162566022E-2</c:v>
                </c:pt>
                <c:pt idx="607">
                  <c:v>-6.2229444906072871E-2</c:v>
                </c:pt>
                <c:pt idx="608">
                  <c:v>-6.1421843130492183E-2</c:v>
                </c:pt>
                <c:pt idx="609">
                  <c:v>-6.0760648663275213E-2</c:v>
                </c:pt>
                <c:pt idx="610">
                  <c:v>-6.0092403306572853E-2</c:v>
                </c:pt>
                <c:pt idx="611">
                  <c:v>-5.947572508799466E-2</c:v>
                </c:pt>
                <c:pt idx="612">
                  <c:v>-5.8840081570575076E-2</c:v>
                </c:pt>
                <c:pt idx="613">
                  <c:v>-5.8081835924442868E-2</c:v>
                </c:pt>
                <c:pt idx="614">
                  <c:v>-5.719718669017225E-2</c:v>
                </c:pt>
                <c:pt idx="615">
                  <c:v>-5.6320682215405288E-2</c:v>
                </c:pt>
                <c:pt idx="616">
                  <c:v>-5.5414840209494623E-2</c:v>
                </c:pt>
                <c:pt idx="617">
                  <c:v>-5.4484070230114603E-2</c:v>
                </c:pt>
                <c:pt idx="618">
                  <c:v>-5.3531538110569932E-2</c:v>
                </c:pt>
                <c:pt idx="619">
                  <c:v>-5.2635107847731205E-2</c:v>
                </c:pt>
                <c:pt idx="620">
                  <c:v>-5.1784434739028974E-2</c:v>
                </c:pt>
                <c:pt idx="621">
                  <c:v>-5.0972937247986586E-2</c:v>
                </c:pt>
                <c:pt idx="622">
                  <c:v>-5.0124193762765334E-2</c:v>
                </c:pt>
                <c:pt idx="623">
                  <c:v>-4.9237047076429757E-2</c:v>
                </c:pt>
                <c:pt idx="624">
                  <c:v>-4.8344850042452772E-2</c:v>
                </c:pt>
                <c:pt idx="625">
                  <c:v>-4.7405620688004552E-2</c:v>
                </c:pt>
                <c:pt idx="626">
                  <c:v>-4.6459552277215474E-2</c:v>
                </c:pt>
                <c:pt idx="627">
                  <c:v>-4.5508764715935332E-2</c:v>
                </c:pt>
                <c:pt idx="628">
                  <c:v>-4.4568804763558484E-2</c:v>
                </c:pt>
                <c:pt idx="629">
                  <c:v>-4.3758985242552839E-2</c:v>
                </c:pt>
                <c:pt idx="630">
                  <c:v>-4.3064200412916913E-2</c:v>
                </c:pt>
                <c:pt idx="631">
                  <c:v>-4.2421415658180438E-2</c:v>
                </c:pt>
                <c:pt idx="632">
                  <c:v>-4.1947083468451427E-2</c:v>
                </c:pt>
                <c:pt idx="633">
                  <c:v>-4.1676504010085026E-2</c:v>
                </c:pt>
                <c:pt idx="634">
                  <c:v>-4.1563563977798972E-2</c:v>
                </c:pt>
                <c:pt idx="635">
                  <c:v>-4.151968282548682E-2</c:v>
                </c:pt>
                <c:pt idx="636">
                  <c:v>-4.1484621033788395E-2</c:v>
                </c:pt>
                <c:pt idx="637">
                  <c:v>-4.1488157835062621E-2</c:v>
                </c:pt>
                <c:pt idx="638">
                  <c:v>-4.1500404844415875E-2</c:v>
                </c:pt>
                <c:pt idx="639">
                  <c:v>-4.1545688231544836E-2</c:v>
                </c:pt>
                <c:pt idx="640">
                  <c:v>-4.1626739832623966E-2</c:v>
                </c:pt>
                <c:pt idx="641">
                  <c:v>-4.1764190287078541E-2</c:v>
                </c:pt>
                <c:pt idx="642">
                  <c:v>-4.1998917381446219E-2</c:v>
                </c:pt>
                <c:pt idx="643">
                  <c:v>-4.2277437925921771E-2</c:v>
                </c:pt>
                <c:pt idx="644">
                  <c:v>-4.2599776671798137E-2</c:v>
                </c:pt>
                <c:pt idx="645">
                  <c:v>-4.2967767352981502E-2</c:v>
                </c:pt>
                <c:pt idx="646">
                  <c:v>-4.3339018712984359E-2</c:v>
                </c:pt>
                <c:pt idx="647">
                  <c:v>-4.3732607475059679E-2</c:v>
                </c:pt>
                <c:pt idx="648">
                  <c:v>-4.409951054862974E-2</c:v>
                </c:pt>
                <c:pt idx="649">
                  <c:v>-4.4370758732239918E-2</c:v>
                </c:pt>
                <c:pt idx="650">
                  <c:v>-4.4543501738857585E-2</c:v>
                </c:pt>
                <c:pt idx="651">
                  <c:v>-4.4625034440786637E-2</c:v>
                </c:pt>
                <c:pt idx="652">
                  <c:v>-4.4591404837185156E-2</c:v>
                </c:pt>
                <c:pt idx="653">
                  <c:v>-4.4530723723837096E-2</c:v>
                </c:pt>
                <c:pt idx="654">
                  <c:v>-4.4420618426131486E-2</c:v>
                </c:pt>
                <c:pt idx="655">
                  <c:v>-4.4305763262925485E-2</c:v>
                </c:pt>
                <c:pt idx="656">
                  <c:v>-4.4084005655117393E-2</c:v>
                </c:pt>
                <c:pt idx="657">
                  <c:v>-4.3789592159393501E-2</c:v>
                </c:pt>
                <c:pt idx="658">
                  <c:v>-4.3402815207193433E-2</c:v>
                </c:pt>
                <c:pt idx="659">
                  <c:v>-4.2969645745084481E-2</c:v>
                </c:pt>
                <c:pt idx="660">
                  <c:v>-4.2473801836890188E-2</c:v>
                </c:pt>
                <c:pt idx="661">
                  <c:v>-4.1907524160426188E-2</c:v>
                </c:pt>
                <c:pt idx="662">
                  <c:v>-4.1236662910738547E-2</c:v>
                </c:pt>
                <c:pt idx="663">
                  <c:v>-4.0500400235766967E-2</c:v>
                </c:pt>
                <c:pt idx="664">
                  <c:v>-3.9765899482930467E-2</c:v>
                </c:pt>
                <c:pt idx="665">
                  <c:v>-3.9004699426911607E-2</c:v>
                </c:pt>
                <c:pt idx="666">
                  <c:v>-3.8220399557208976E-2</c:v>
                </c:pt>
                <c:pt idx="667">
                  <c:v>-3.7441184459927786E-2</c:v>
                </c:pt>
                <c:pt idx="668">
                  <c:v>-3.6681957522044617E-2</c:v>
                </c:pt>
                <c:pt idx="669">
                  <c:v>-3.5947469484072361E-2</c:v>
                </c:pt>
                <c:pt idx="670">
                  <c:v>-3.5242611687677394E-2</c:v>
                </c:pt>
                <c:pt idx="671">
                  <c:v>-3.4592957635578132E-2</c:v>
                </c:pt>
                <c:pt idx="672">
                  <c:v>-3.4011381616017723E-2</c:v>
                </c:pt>
                <c:pt idx="673">
                  <c:v>-3.349894585811572E-2</c:v>
                </c:pt>
                <c:pt idx="674">
                  <c:v>-3.3045379490964075E-2</c:v>
                </c:pt>
                <c:pt idx="675">
                  <c:v>-3.2614577411547399E-2</c:v>
                </c:pt>
                <c:pt idx="676">
                  <c:v>-3.2176014106499715E-2</c:v>
                </c:pt>
                <c:pt idx="677">
                  <c:v>-3.170053093423475E-2</c:v>
                </c:pt>
                <c:pt idx="678">
                  <c:v>-3.1214726789729422E-2</c:v>
                </c:pt>
                <c:pt idx="679">
                  <c:v>-3.0754434442023963E-2</c:v>
                </c:pt>
                <c:pt idx="680">
                  <c:v>-3.0348742382643651E-2</c:v>
                </c:pt>
                <c:pt idx="681">
                  <c:v>-3.0016202248639851E-2</c:v>
                </c:pt>
                <c:pt idx="682">
                  <c:v>-2.9795318110012927E-2</c:v>
                </c:pt>
                <c:pt idx="683">
                  <c:v>-2.9637274347291385E-2</c:v>
                </c:pt>
                <c:pt idx="684">
                  <c:v>-2.9533161014999934E-2</c:v>
                </c:pt>
                <c:pt idx="685">
                  <c:v>-2.9473098403696912E-2</c:v>
                </c:pt>
                <c:pt idx="686">
                  <c:v>-2.9468405393192572E-2</c:v>
                </c:pt>
                <c:pt idx="687">
                  <c:v>-2.9541232304610011E-2</c:v>
                </c:pt>
                <c:pt idx="688">
                  <c:v>-2.9689285940070132E-2</c:v>
                </c:pt>
                <c:pt idx="689">
                  <c:v>-2.9944835297690243E-2</c:v>
                </c:pt>
                <c:pt idx="690">
                  <c:v>-3.0298287331105529E-2</c:v>
                </c:pt>
                <c:pt idx="691">
                  <c:v>-3.0707435271937446E-2</c:v>
                </c:pt>
                <c:pt idx="692">
                  <c:v>-3.1148537441418558E-2</c:v>
                </c:pt>
                <c:pt idx="693">
                  <c:v>-3.1576931342174111E-2</c:v>
                </c:pt>
                <c:pt idx="694">
                  <c:v>-3.1956274734432376E-2</c:v>
                </c:pt>
                <c:pt idx="695">
                  <c:v>-3.2286684809133916E-2</c:v>
                </c:pt>
                <c:pt idx="696">
                  <c:v>-3.2566668478005011E-2</c:v>
                </c:pt>
                <c:pt idx="697">
                  <c:v>-3.2780456612118071E-2</c:v>
                </c:pt>
                <c:pt idx="698">
                  <c:v>-3.2923919039063991E-2</c:v>
                </c:pt>
                <c:pt idx="699">
                  <c:v>-3.2999569467336551E-2</c:v>
                </c:pt>
                <c:pt idx="700">
                  <c:v>-3.3056101467626657E-2</c:v>
                </c:pt>
                <c:pt idx="701">
                  <c:v>-3.3087019556540059E-2</c:v>
                </c:pt>
                <c:pt idx="702">
                  <c:v>-3.3129778210323271E-2</c:v>
                </c:pt>
                <c:pt idx="703">
                  <c:v>-3.3229726720956379E-2</c:v>
                </c:pt>
                <c:pt idx="704">
                  <c:v>-3.3434501594073782E-2</c:v>
                </c:pt>
                <c:pt idx="705">
                  <c:v>-3.3794127593771817E-2</c:v>
                </c:pt>
                <c:pt idx="706">
                  <c:v>-3.4329264094690254E-2</c:v>
                </c:pt>
                <c:pt idx="707">
                  <c:v>-3.4932470242738975E-2</c:v>
                </c:pt>
                <c:pt idx="708">
                  <c:v>-3.5506241575089866E-2</c:v>
                </c:pt>
                <c:pt idx="709">
                  <c:v>-3.5844652936354894E-2</c:v>
                </c:pt>
                <c:pt idx="710">
                  <c:v>-3.5901815377220626E-2</c:v>
                </c:pt>
                <c:pt idx="711">
                  <c:v>-3.5780376064509442E-2</c:v>
                </c:pt>
                <c:pt idx="712">
                  <c:v>-3.5572186214746851E-2</c:v>
                </c:pt>
                <c:pt idx="713">
                  <c:v>-3.5369662606451982E-2</c:v>
                </c:pt>
                <c:pt idx="714">
                  <c:v>-3.5248260947265284E-2</c:v>
                </c:pt>
                <c:pt idx="715">
                  <c:v>-3.515941149917446E-2</c:v>
                </c:pt>
                <c:pt idx="716">
                  <c:v>-3.5093822130835853E-2</c:v>
                </c:pt>
                <c:pt idx="717">
                  <c:v>-3.5008179063058566E-2</c:v>
                </c:pt>
                <c:pt idx="718">
                  <c:v>-3.4857556360358075E-2</c:v>
                </c:pt>
                <c:pt idx="719">
                  <c:v>-3.4673693079344786E-2</c:v>
                </c:pt>
                <c:pt idx="720">
                  <c:v>-3.445187097309748E-2</c:v>
                </c:pt>
                <c:pt idx="721">
                  <c:v>-3.4163599782512453E-2</c:v>
                </c:pt>
                <c:pt idx="722">
                  <c:v>-3.3826231305040796E-2</c:v>
                </c:pt>
                <c:pt idx="723">
                  <c:v>-3.3460301558228628E-2</c:v>
                </c:pt>
                <c:pt idx="724">
                  <c:v>-3.3191356234173623E-2</c:v>
                </c:pt>
                <c:pt idx="725">
                  <c:v>-3.3087153843041221E-2</c:v>
                </c:pt>
                <c:pt idx="726">
                  <c:v>-3.3210437198066212E-2</c:v>
                </c:pt>
                <c:pt idx="727">
                  <c:v>-3.3438095614084132E-2</c:v>
                </c:pt>
                <c:pt idx="728">
                  <c:v>-3.3628888528850653E-2</c:v>
                </c:pt>
                <c:pt idx="729">
                  <c:v>-3.3724126199342945E-2</c:v>
                </c:pt>
                <c:pt idx="730">
                  <c:v>-3.3665908531518421E-2</c:v>
                </c:pt>
                <c:pt idx="731">
                  <c:v>-3.3497257019812272E-2</c:v>
                </c:pt>
                <c:pt idx="732">
                  <c:v>-3.3269186350412434E-2</c:v>
                </c:pt>
                <c:pt idx="733">
                  <c:v>-3.3007064616287926E-2</c:v>
                </c:pt>
                <c:pt idx="734">
                  <c:v>-3.2819452542428282E-2</c:v>
                </c:pt>
                <c:pt idx="735">
                  <c:v>-3.2641593216008791E-2</c:v>
                </c:pt>
                <c:pt idx="736">
                  <c:v>-3.257668217766363E-2</c:v>
                </c:pt>
                <c:pt idx="737">
                  <c:v>-3.2646854428196065E-2</c:v>
                </c:pt>
                <c:pt idx="738">
                  <c:v>-3.2863079129152525E-2</c:v>
                </c:pt>
                <c:pt idx="739">
                  <c:v>-3.3208838885693731E-2</c:v>
                </c:pt>
                <c:pt idx="740">
                  <c:v>-3.3566832729281203E-2</c:v>
                </c:pt>
                <c:pt idx="741">
                  <c:v>-3.3922140447216961E-2</c:v>
                </c:pt>
                <c:pt idx="742">
                  <c:v>-3.4239205292078634E-2</c:v>
                </c:pt>
                <c:pt idx="743">
                  <c:v>-3.4580741299101908E-2</c:v>
                </c:pt>
                <c:pt idx="744">
                  <c:v>-3.4926875970371155E-2</c:v>
                </c:pt>
                <c:pt idx="745">
                  <c:v>-3.5307675989161694E-2</c:v>
                </c:pt>
                <c:pt idx="746">
                  <c:v>-3.5744836857036506E-2</c:v>
                </c:pt>
                <c:pt idx="747">
                  <c:v>-3.6160916830655032E-2</c:v>
                </c:pt>
                <c:pt idx="748">
                  <c:v>-3.64012394382364E-2</c:v>
                </c:pt>
                <c:pt idx="749">
                  <c:v>-3.6385079785078649E-2</c:v>
                </c:pt>
                <c:pt idx="750">
                  <c:v>-3.607222135808185E-2</c:v>
                </c:pt>
                <c:pt idx="751">
                  <c:v>-3.5585295139750298E-2</c:v>
                </c:pt>
                <c:pt idx="752">
                  <c:v>-3.4969420104055141E-2</c:v>
                </c:pt>
                <c:pt idx="753">
                  <c:v>-3.4347135918272612E-2</c:v>
                </c:pt>
                <c:pt idx="754">
                  <c:v>-3.3887304909171009E-2</c:v>
                </c:pt>
                <c:pt idx="755">
                  <c:v>-3.3499195579154734E-2</c:v>
                </c:pt>
                <c:pt idx="756">
                  <c:v>-3.3233064018222055E-2</c:v>
                </c:pt>
                <c:pt idx="757">
                  <c:v>-3.3121757603464468E-2</c:v>
                </c:pt>
                <c:pt idx="758">
                  <c:v>-3.3014020939735038E-2</c:v>
                </c:pt>
                <c:pt idx="759">
                  <c:v>-3.2896632088888933E-2</c:v>
                </c:pt>
                <c:pt idx="760">
                  <c:v>-3.2693881264605651E-2</c:v>
                </c:pt>
                <c:pt idx="761">
                  <c:v>-3.220392289569772E-2</c:v>
                </c:pt>
                <c:pt idx="762">
                  <c:v>-3.1382100988587215E-2</c:v>
                </c:pt>
                <c:pt idx="763">
                  <c:v>-3.0370210973930833E-2</c:v>
                </c:pt>
                <c:pt idx="764">
                  <c:v>-2.9319110498090557E-2</c:v>
                </c:pt>
                <c:pt idx="765">
                  <c:v>-2.8278831037662506E-2</c:v>
                </c:pt>
                <c:pt idx="766">
                  <c:v>-2.7376086620364348E-2</c:v>
                </c:pt>
                <c:pt idx="767">
                  <c:v>-2.6645313176754365E-2</c:v>
                </c:pt>
                <c:pt idx="768">
                  <c:v>-2.6043546456194937E-2</c:v>
                </c:pt>
                <c:pt idx="769">
                  <c:v>-2.5407808252225723E-2</c:v>
                </c:pt>
                <c:pt idx="770">
                  <c:v>-2.4759881256682402E-2</c:v>
                </c:pt>
                <c:pt idx="771">
                  <c:v>-2.404231808185078E-2</c:v>
                </c:pt>
                <c:pt idx="772">
                  <c:v>-2.3293974325412241E-2</c:v>
                </c:pt>
                <c:pt idx="773">
                  <c:v>-2.2599747646247365E-2</c:v>
                </c:pt>
                <c:pt idx="774">
                  <c:v>-2.1985599730427498E-2</c:v>
                </c:pt>
                <c:pt idx="775">
                  <c:v>-2.1391779991132356E-2</c:v>
                </c:pt>
                <c:pt idx="776">
                  <c:v>-2.0837593094923258E-2</c:v>
                </c:pt>
                <c:pt idx="777">
                  <c:v>-2.0415034311196484E-2</c:v>
                </c:pt>
                <c:pt idx="778">
                  <c:v>-2.0057762087140503E-2</c:v>
                </c:pt>
                <c:pt idx="779">
                  <c:v>-1.9673132918753392E-2</c:v>
                </c:pt>
                <c:pt idx="780">
                  <c:v>-1.9309955424002601E-2</c:v>
                </c:pt>
                <c:pt idx="781">
                  <c:v>-1.8843278403490996E-2</c:v>
                </c:pt>
                <c:pt idx="782">
                  <c:v>-1.8287330402762023E-2</c:v>
                </c:pt>
                <c:pt idx="783">
                  <c:v>-1.7781827448168142E-2</c:v>
                </c:pt>
                <c:pt idx="784">
                  <c:v>-1.7404224138662605E-2</c:v>
                </c:pt>
                <c:pt idx="785">
                  <c:v>-1.7218043575117022E-2</c:v>
                </c:pt>
                <c:pt idx="786">
                  <c:v>-1.7222581828654576E-2</c:v>
                </c:pt>
                <c:pt idx="787">
                  <c:v>-1.7381640177067184E-2</c:v>
                </c:pt>
                <c:pt idx="788">
                  <c:v>-1.7633141893557282E-2</c:v>
                </c:pt>
                <c:pt idx="789">
                  <c:v>-1.7892642039164401E-2</c:v>
                </c:pt>
                <c:pt idx="790">
                  <c:v>-1.8152459876939919E-2</c:v>
                </c:pt>
                <c:pt idx="791">
                  <c:v>-1.843243585828189E-2</c:v>
                </c:pt>
                <c:pt idx="792">
                  <c:v>-1.876674525330321E-2</c:v>
                </c:pt>
                <c:pt idx="793">
                  <c:v>-1.9167671960920975E-2</c:v>
                </c:pt>
                <c:pt idx="794">
                  <c:v>-1.9696539200686071E-2</c:v>
                </c:pt>
                <c:pt idx="795">
                  <c:v>-2.0250346689997971E-2</c:v>
                </c:pt>
                <c:pt idx="796">
                  <c:v>-2.0888733559716502E-2</c:v>
                </c:pt>
                <c:pt idx="797">
                  <c:v>-2.1493668944651021E-2</c:v>
                </c:pt>
                <c:pt idx="798">
                  <c:v>-2.2064265714210732E-2</c:v>
                </c:pt>
                <c:pt idx="799">
                  <c:v>-2.2621958661526734E-2</c:v>
                </c:pt>
                <c:pt idx="800">
                  <c:v>-2.3157690127876267E-2</c:v>
                </c:pt>
                <c:pt idx="801">
                  <c:v>-2.3653781194286835E-2</c:v>
                </c:pt>
                <c:pt idx="802">
                  <c:v>-2.4092728854951586E-2</c:v>
                </c:pt>
                <c:pt idx="803">
                  <c:v>-2.447628767784478E-2</c:v>
                </c:pt>
                <c:pt idx="804">
                  <c:v>-2.4828284947123563E-2</c:v>
                </c:pt>
                <c:pt idx="805">
                  <c:v>-2.5081798609641444E-2</c:v>
                </c:pt>
                <c:pt idx="806">
                  <c:v>-2.5232764492028006E-2</c:v>
                </c:pt>
                <c:pt idx="807">
                  <c:v>-2.5355496814231621E-2</c:v>
                </c:pt>
                <c:pt idx="808">
                  <c:v>-2.5466558300936016E-2</c:v>
                </c:pt>
                <c:pt idx="809">
                  <c:v>-2.5650405592365116E-2</c:v>
                </c:pt>
                <c:pt idx="810">
                  <c:v>-2.5903115774221754E-2</c:v>
                </c:pt>
                <c:pt idx="811">
                  <c:v>-2.6168588729163285E-2</c:v>
                </c:pt>
                <c:pt idx="812">
                  <c:v>-2.6406234271431246E-2</c:v>
                </c:pt>
                <c:pt idx="813">
                  <c:v>-2.6498146377051134E-2</c:v>
                </c:pt>
                <c:pt idx="814">
                  <c:v>-2.6538435498073613E-2</c:v>
                </c:pt>
                <c:pt idx="815">
                  <c:v>-2.6520814027165229E-2</c:v>
                </c:pt>
                <c:pt idx="816">
                  <c:v>-2.6560283032251358E-2</c:v>
                </c:pt>
                <c:pt idx="817">
                  <c:v>-2.663537338483906E-2</c:v>
                </c:pt>
                <c:pt idx="818">
                  <c:v>-2.6742192551729844E-2</c:v>
                </c:pt>
                <c:pt idx="819">
                  <c:v>-2.6926145241660329E-2</c:v>
                </c:pt>
                <c:pt idx="820">
                  <c:v>-2.7275469553708482E-2</c:v>
                </c:pt>
                <c:pt idx="821">
                  <c:v>-2.7615910562628226E-2</c:v>
                </c:pt>
                <c:pt idx="822">
                  <c:v>-2.807490070658069E-2</c:v>
                </c:pt>
                <c:pt idx="823">
                  <c:v>-2.8457315365898361E-2</c:v>
                </c:pt>
                <c:pt idx="824">
                  <c:v>-2.8722246702688636E-2</c:v>
                </c:pt>
                <c:pt idx="825">
                  <c:v>-2.8916998630765828E-2</c:v>
                </c:pt>
                <c:pt idx="826">
                  <c:v>-2.8972339133472733E-2</c:v>
                </c:pt>
                <c:pt idx="827">
                  <c:v>-2.8957491712198642E-2</c:v>
                </c:pt>
                <c:pt idx="828">
                  <c:v>-2.9001938670257309E-2</c:v>
                </c:pt>
                <c:pt idx="829">
                  <c:v>-2.916800447532078E-2</c:v>
                </c:pt>
                <c:pt idx="830">
                  <c:v>-2.9466317681723826E-2</c:v>
                </c:pt>
                <c:pt idx="831">
                  <c:v>-2.9769271292668535E-2</c:v>
                </c:pt>
                <c:pt idx="832">
                  <c:v>-3.0073534165064669E-2</c:v>
                </c:pt>
                <c:pt idx="833">
                  <c:v>-3.0342443467280315E-2</c:v>
                </c:pt>
                <c:pt idx="834">
                  <c:v>-3.0567844978499251E-2</c:v>
                </c:pt>
                <c:pt idx="835">
                  <c:v>-3.0728946493158972E-2</c:v>
                </c:pt>
                <c:pt idx="836">
                  <c:v>-3.0835796808228063E-2</c:v>
                </c:pt>
                <c:pt idx="837">
                  <c:v>-3.1008770587549066E-2</c:v>
                </c:pt>
                <c:pt idx="838">
                  <c:v>-3.1273678419728661E-2</c:v>
                </c:pt>
                <c:pt idx="839">
                  <c:v>-3.1615309970365282E-2</c:v>
                </c:pt>
                <c:pt idx="840">
                  <c:v>-3.2049381258428281E-2</c:v>
                </c:pt>
                <c:pt idx="841">
                  <c:v>-3.264410834150603E-2</c:v>
                </c:pt>
                <c:pt idx="842">
                  <c:v>-3.341006745169265E-2</c:v>
                </c:pt>
                <c:pt idx="843">
                  <c:v>-3.4234640398836544E-2</c:v>
                </c:pt>
                <c:pt idx="844">
                  <c:v>-3.4995827343780733E-2</c:v>
                </c:pt>
                <c:pt idx="845">
                  <c:v>-3.5612766247102967E-2</c:v>
                </c:pt>
                <c:pt idx="846">
                  <c:v>-3.6040318456164774E-2</c:v>
                </c:pt>
                <c:pt idx="847">
                  <c:v>-3.6268508955721021E-2</c:v>
                </c:pt>
                <c:pt idx="848">
                  <c:v>-3.6335573709482982E-2</c:v>
                </c:pt>
                <c:pt idx="849">
                  <c:v>-3.6198726064347979E-2</c:v>
                </c:pt>
                <c:pt idx="850">
                  <c:v>-3.5915884637805082E-2</c:v>
                </c:pt>
                <c:pt idx="851">
                  <c:v>-3.560079538880901E-2</c:v>
                </c:pt>
                <c:pt idx="852">
                  <c:v>-3.5377429881944443E-2</c:v>
                </c:pt>
                <c:pt idx="853">
                  <c:v>-3.5360900430222456E-2</c:v>
                </c:pt>
                <c:pt idx="854">
                  <c:v>-3.5560371403252015E-2</c:v>
                </c:pt>
                <c:pt idx="855">
                  <c:v>-3.5789206154532155E-2</c:v>
                </c:pt>
                <c:pt idx="856">
                  <c:v>-3.5862859987835734E-2</c:v>
                </c:pt>
                <c:pt idx="857">
                  <c:v>-3.5585289751771915E-2</c:v>
                </c:pt>
                <c:pt idx="858">
                  <c:v>-3.4890093640920564E-2</c:v>
                </c:pt>
                <c:pt idx="859">
                  <c:v>-3.3902080985712152E-2</c:v>
                </c:pt>
                <c:pt idx="860">
                  <c:v>-3.2749213666460698E-2</c:v>
                </c:pt>
                <c:pt idx="861">
                  <c:v>-3.1549834125229777E-2</c:v>
                </c:pt>
                <c:pt idx="862">
                  <c:v>-3.0333585706667901E-2</c:v>
                </c:pt>
                <c:pt idx="863">
                  <c:v>-2.9133618957810348E-2</c:v>
                </c:pt>
                <c:pt idx="864">
                  <c:v>-2.7965897824833146E-2</c:v>
                </c:pt>
                <c:pt idx="865">
                  <c:v>-2.6849768235406253E-2</c:v>
                </c:pt>
                <c:pt idx="866">
                  <c:v>-2.5770800959076683E-2</c:v>
                </c:pt>
                <c:pt idx="867">
                  <c:v>-2.4719969147235857E-2</c:v>
                </c:pt>
                <c:pt idx="868">
                  <c:v>-2.3691081199976864E-2</c:v>
                </c:pt>
                <c:pt idx="869">
                  <c:v>-2.2651860189699377E-2</c:v>
                </c:pt>
                <c:pt idx="870">
                  <c:v>-2.1598674699460963E-2</c:v>
                </c:pt>
                <c:pt idx="871">
                  <c:v>-2.0562833928074634E-2</c:v>
                </c:pt>
                <c:pt idx="872">
                  <c:v>-1.9603385247176169E-2</c:v>
                </c:pt>
                <c:pt idx="873">
                  <c:v>-1.8694856253604748E-2</c:v>
                </c:pt>
                <c:pt idx="874">
                  <c:v>-1.7866068926981407E-2</c:v>
                </c:pt>
                <c:pt idx="875">
                  <c:v>-1.7142069344505954E-2</c:v>
                </c:pt>
                <c:pt idx="876">
                  <c:v>-1.6564377567303237E-2</c:v>
                </c:pt>
                <c:pt idx="877">
                  <c:v>-1.6143818150107275E-2</c:v>
                </c:pt>
                <c:pt idx="878">
                  <c:v>-1.5930101814234217E-2</c:v>
                </c:pt>
                <c:pt idx="879">
                  <c:v>-1.5934306960279455E-2</c:v>
                </c:pt>
                <c:pt idx="880">
                  <c:v>-1.6057314683160153E-2</c:v>
                </c:pt>
                <c:pt idx="881">
                  <c:v>-1.6352560338034179E-2</c:v>
                </c:pt>
                <c:pt idx="882">
                  <c:v>-1.6776162074143577E-2</c:v>
                </c:pt>
                <c:pt idx="883">
                  <c:v>-1.725916531266166E-2</c:v>
                </c:pt>
                <c:pt idx="884">
                  <c:v>-1.7658981853381665E-2</c:v>
                </c:pt>
                <c:pt idx="885">
                  <c:v>-1.7827043292779295E-2</c:v>
                </c:pt>
                <c:pt idx="886">
                  <c:v>-1.7731212233724224E-2</c:v>
                </c:pt>
                <c:pt idx="887">
                  <c:v>-1.7601786929543645E-2</c:v>
                </c:pt>
                <c:pt idx="888">
                  <c:v>-1.760591885589146E-2</c:v>
                </c:pt>
                <c:pt idx="889">
                  <c:v>-1.7846289803127739E-2</c:v>
                </c:pt>
                <c:pt idx="890">
                  <c:v>-1.8351804159606161E-2</c:v>
                </c:pt>
                <c:pt idx="891">
                  <c:v>-1.9088779481114801E-2</c:v>
                </c:pt>
                <c:pt idx="892">
                  <c:v>-1.9952538897112369E-2</c:v>
                </c:pt>
                <c:pt idx="893">
                  <c:v>-2.0784427235017472E-2</c:v>
                </c:pt>
                <c:pt idx="894">
                  <c:v>-2.1547538369073971E-2</c:v>
                </c:pt>
                <c:pt idx="895">
                  <c:v>-2.2308045426118681E-2</c:v>
                </c:pt>
                <c:pt idx="896">
                  <c:v>-2.3031274659905818E-2</c:v>
                </c:pt>
                <c:pt idx="897">
                  <c:v>-2.3663355692249765E-2</c:v>
                </c:pt>
                <c:pt idx="898">
                  <c:v>-2.4177201965512578E-2</c:v>
                </c:pt>
                <c:pt idx="899">
                  <c:v>-2.4680337458549532E-2</c:v>
                </c:pt>
                <c:pt idx="900">
                  <c:v>-2.5159007472531782E-2</c:v>
                </c:pt>
                <c:pt idx="901">
                  <c:v>-2.5678913258800014E-2</c:v>
                </c:pt>
                <c:pt idx="902">
                  <c:v>-2.6217778917706859E-2</c:v>
                </c:pt>
                <c:pt idx="903">
                  <c:v>-2.6822858295495355E-2</c:v>
                </c:pt>
                <c:pt idx="904">
                  <c:v>-2.7460746560232948E-2</c:v>
                </c:pt>
                <c:pt idx="905">
                  <c:v>-2.8060423156644074E-2</c:v>
                </c:pt>
                <c:pt idx="906">
                  <c:v>-2.860617940634895E-2</c:v>
                </c:pt>
                <c:pt idx="907">
                  <c:v>-2.913323084540766E-2</c:v>
                </c:pt>
                <c:pt idx="908">
                  <c:v>-2.9573914853071929E-2</c:v>
                </c:pt>
                <c:pt idx="909">
                  <c:v>-2.9929694551233267E-2</c:v>
                </c:pt>
                <c:pt idx="910">
                  <c:v>-3.0152691660651494E-2</c:v>
                </c:pt>
                <c:pt idx="911">
                  <c:v>-3.0380099979280217E-2</c:v>
                </c:pt>
                <c:pt idx="912">
                  <c:v>-3.0648643236087098E-2</c:v>
                </c:pt>
                <c:pt idx="913">
                  <c:v>-3.1024666635556593E-2</c:v>
                </c:pt>
                <c:pt idx="914">
                  <c:v>-3.1473976787729341E-2</c:v>
                </c:pt>
                <c:pt idx="915">
                  <c:v>-3.1913014644200585E-2</c:v>
                </c:pt>
                <c:pt idx="916">
                  <c:v>-3.2230687588843385E-2</c:v>
                </c:pt>
                <c:pt idx="917">
                  <c:v>-3.2316638905380488E-2</c:v>
                </c:pt>
                <c:pt idx="918">
                  <c:v>-3.2139180860437905E-2</c:v>
                </c:pt>
                <c:pt idx="919">
                  <c:v>-3.1817312026106548E-2</c:v>
                </c:pt>
                <c:pt idx="920">
                  <c:v>-3.1492996469271187E-2</c:v>
                </c:pt>
                <c:pt idx="921">
                  <c:v>-3.1275170388033333E-2</c:v>
                </c:pt>
                <c:pt idx="922">
                  <c:v>-3.1209286743454204E-2</c:v>
                </c:pt>
                <c:pt idx="923">
                  <c:v>-3.1239663157737303E-2</c:v>
                </c:pt>
                <c:pt idx="924">
                  <c:v>-3.1342130264735917E-2</c:v>
                </c:pt>
                <c:pt idx="925">
                  <c:v>-3.149280962512023E-2</c:v>
                </c:pt>
                <c:pt idx="926">
                  <c:v>-3.1621696041672143E-2</c:v>
                </c:pt>
                <c:pt idx="927">
                  <c:v>-3.1714904099187737E-2</c:v>
                </c:pt>
                <c:pt idx="928">
                  <c:v>-3.1809304856374669E-2</c:v>
                </c:pt>
                <c:pt idx="929">
                  <c:v>-3.1881468207580158E-2</c:v>
                </c:pt>
                <c:pt idx="930">
                  <c:v>-3.1955269690741112E-2</c:v>
                </c:pt>
                <c:pt idx="931">
                  <c:v>-3.1991737355121924E-2</c:v>
                </c:pt>
                <c:pt idx="932">
                  <c:v>-3.2026941945837925E-2</c:v>
                </c:pt>
                <c:pt idx="933">
                  <c:v>-3.2079056799195128E-2</c:v>
                </c:pt>
                <c:pt idx="934">
                  <c:v>-3.215033415088956E-2</c:v>
                </c:pt>
                <c:pt idx="935">
                  <c:v>-3.2275183701062068E-2</c:v>
                </c:pt>
                <c:pt idx="936">
                  <c:v>-3.2432028929310922E-2</c:v>
                </c:pt>
                <c:pt idx="937">
                  <c:v>-3.2601149858826568E-2</c:v>
                </c:pt>
                <c:pt idx="938">
                  <c:v>-3.2807956514151172E-2</c:v>
                </c:pt>
                <c:pt idx="939">
                  <c:v>-3.2971139163062602E-2</c:v>
                </c:pt>
                <c:pt idx="940">
                  <c:v>-3.3092916409051681E-2</c:v>
                </c:pt>
                <c:pt idx="941">
                  <c:v>-3.3098566494036301E-2</c:v>
                </c:pt>
                <c:pt idx="942">
                  <c:v>-3.3030576890679654E-2</c:v>
                </c:pt>
                <c:pt idx="943">
                  <c:v>-3.2939101267034317E-2</c:v>
                </c:pt>
                <c:pt idx="944">
                  <c:v>-3.2927559259882055E-2</c:v>
                </c:pt>
                <c:pt idx="945">
                  <c:v>-3.3032498691709378E-2</c:v>
                </c:pt>
                <c:pt idx="946">
                  <c:v>-3.3371683467501155E-2</c:v>
                </c:pt>
                <c:pt idx="947">
                  <c:v>-3.376837818274276E-2</c:v>
                </c:pt>
                <c:pt idx="948">
                  <c:v>-3.4069168770784385E-2</c:v>
                </c:pt>
                <c:pt idx="949">
                  <c:v>-3.4111524967633103E-2</c:v>
                </c:pt>
                <c:pt idx="950">
                  <c:v>-3.3811202398274731E-2</c:v>
                </c:pt>
                <c:pt idx="951">
                  <c:v>-3.3470965959014012E-2</c:v>
                </c:pt>
                <c:pt idx="952">
                  <c:v>-3.3086964950659138E-2</c:v>
                </c:pt>
                <c:pt idx="953">
                  <c:v>-3.2788873358932547E-2</c:v>
                </c:pt>
                <c:pt idx="954">
                  <c:v>-3.2638374488355625E-2</c:v>
                </c:pt>
                <c:pt idx="955">
                  <c:v>-3.2546559466879003E-2</c:v>
                </c:pt>
                <c:pt idx="956">
                  <c:v>-3.2367203439629955E-2</c:v>
                </c:pt>
                <c:pt idx="957">
                  <c:v>-3.1988667706172168E-2</c:v>
                </c:pt>
                <c:pt idx="958">
                  <c:v>-3.1368893097468847E-2</c:v>
                </c:pt>
                <c:pt idx="959">
                  <c:v>-3.061927194779434E-2</c:v>
                </c:pt>
                <c:pt idx="960">
                  <c:v>-2.9830343072006573E-2</c:v>
                </c:pt>
                <c:pt idx="961">
                  <c:v>-2.910104294837693E-2</c:v>
                </c:pt>
                <c:pt idx="962">
                  <c:v>-2.8463092366851336E-2</c:v>
                </c:pt>
                <c:pt idx="963">
                  <c:v>-2.784807673988577E-2</c:v>
                </c:pt>
                <c:pt idx="964">
                  <c:v>-2.7242784739483362E-2</c:v>
                </c:pt>
                <c:pt idx="965">
                  <c:v>-2.6606695475777091E-2</c:v>
                </c:pt>
                <c:pt idx="966">
                  <c:v>-2.5935576938458053E-2</c:v>
                </c:pt>
                <c:pt idx="967">
                  <c:v>-2.5287332355334927E-2</c:v>
                </c:pt>
                <c:pt idx="968">
                  <c:v>-2.4689058149229549E-2</c:v>
                </c:pt>
                <c:pt idx="969">
                  <c:v>-2.4147749501380884E-2</c:v>
                </c:pt>
                <c:pt idx="970">
                  <c:v>-2.3574948751554182E-2</c:v>
                </c:pt>
                <c:pt idx="971">
                  <c:v>-2.3009129050346848E-2</c:v>
                </c:pt>
                <c:pt idx="972">
                  <c:v>-2.2529574300665552E-2</c:v>
                </c:pt>
                <c:pt idx="973">
                  <c:v>-2.2238598221203137E-2</c:v>
                </c:pt>
                <c:pt idx="974">
                  <c:v>-2.2079834311923209E-2</c:v>
                </c:pt>
                <c:pt idx="975">
                  <c:v>-2.194889326246667E-2</c:v>
                </c:pt>
                <c:pt idx="976">
                  <c:v>-2.1777170026964002E-2</c:v>
                </c:pt>
                <c:pt idx="977">
                  <c:v>-2.1563855180622597E-2</c:v>
                </c:pt>
                <c:pt idx="978">
                  <c:v>-2.1268215819912624E-2</c:v>
                </c:pt>
                <c:pt idx="979">
                  <c:v>-2.0873128446945541E-2</c:v>
                </c:pt>
                <c:pt idx="980">
                  <c:v>-2.0422213961720531E-2</c:v>
                </c:pt>
                <c:pt idx="981">
                  <c:v>-2.0014471553468822E-2</c:v>
                </c:pt>
                <c:pt idx="982">
                  <c:v>-1.970554912725464E-2</c:v>
                </c:pt>
                <c:pt idx="983">
                  <c:v>-1.9452687439642201E-2</c:v>
                </c:pt>
                <c:pt idx="984">
                  <c:v>-1.9378923345915171E-2</c:v>
                </c:pt>
                <c:pt idx="985">
                  <c:v>-1.9424063434760146E-2</c:v>
                </c:pt>
                <c:pt idx="986">
                  <c:v>-1.9620740914415406E-2</c:v>
                </c:pt>
                <c:pt idx="987">
                  <c:v>-1.9944199319854666E-2</c:v>
                </c:pt>
                <c:pt idx="988">
                  <c:v>-2.0276843739693965E-2</c:v>
                </c:pt>
                <c:pt idx="989">
                  <c:v>-2.0487713399837709E-2</c:v>
                </c:pt>
                <c:pt idx="990">
                  <c:v>-2.0600082716966919E-2</c:v>
                </c:pt>
                <c:pt idx="991">
                  <c:v>-2.0642610475176473E-2</c:v>
                </c:pt>
                <c:pt idx="992">
                  <c:v>-2.0640095224813679E-2</c:v>
                </c:pt>
                <c:pt idx="993">
                  <c:v>-2.0642342203185247E-2</c:v>
                </c:pt>
                <c:pt idx="994">
                  <c:v>-2.0747575017071404E-2</c:v>
                </c:pt>
                <c:pt idx="995">
                  <c:v>-2.0861162020793703E-2</c:v>
                </c:pt>
                <c:pt idx="996">
                  <c:v>-2.1020921977415365E-2</c:v>
                </c:pt>
                <c:pt idx="997">
                  <c:v>-2.1224955768401478E-2</c:v>
                </c:pt>
                <c:pt idx="998">
                  <c:v>-2.1456043293670464E-2</c:v>
                </c:pt>
                <c:pt idx="999">
                  <c:v>-2.165237203699423E-2</c:v>
                </c:pt>
                <c:pt idx="1000">
                  <c:v>-2.178118243106374E-2</c:v>
                </c:pt>
                <c:pt idx="1001">
                  <c:v>-2.1798723390969624E-2</c:v>
                </c:pt>
                <c:pt idx="1002">
                  <c:v>-2.163602951503887E-2</c:v>
                </c:pt>
                <c:pt idx="1003">
                  <c:v>-2.1359979440943606E-2</c:v>
                </c:pt>
                <c:pt idx="1004">
                  <c:v>-2.1065810522509585E-2</c:v>
                </c:pt>
                <c:pt idx="1005">
                  <c:v>-2.0746911526533185E-2</c:v>
                </c:pt>
                <c:pt idx="1006">
                  <c:v>-2.0435383908597782E-2</c:v>
                </c:pt>
                <c:pt idx="1007">
                  <c:v>-2.0158237952542526E-2</c:v>
                </c:pt>
                <c:pt idx="1008">
                  <c:v>-1.990453048294764E-2</c:v>
                </c:pt>
                <c:pt idx="1009">
                  <c:v>-1.9680729538431731E-2</c:v>
                </c:pt>
                <c:pt idx="1010">
                  <c:v>-1.950820112794964E-2</c:v>
                </c:pt>
                <c:pt idx="1011">
                  <c:v>-1.9367898721958973E-2</c:v>
                </c:pt>
                <c:pt idx="1012">
                  <c:v>-1.928054689079791E-2</c:v>
                </c:pt>
                <c:pt idx="1013">
                  <c:v>-1.917219534670267E-2</c:v>
                </c:pt>
                <c:pt idx="1014">
                  <c:v>-1.9057105099746605E-2</c:v>
                </c:pt>
                <c:pt idx="1015">
                  <c:v>-1.8895214663599776E-2</c:v>
                </c:pt>
                <c:pt idx="1016">
                  <c:v>-1.8664053267167632E-2</c:v>
                </c:pt>
                <c:pt idx="1017">
                  <c:v>-1.8363180803914324E-2</c:v>
                </c:pt>
                <c:pt idx="1018">
                  <c:v>-1.7909116941235849E-2</c:v>
                </c:pt>
                <c:pt idx="1019">
                  <c:v>-1.7348722140993717E-2</c:v>
                </c:pt>
                <c:pt idx="1020">
                  <c:v>-1.6756589462333729E-2</c:v>
                </c:pt>
                <c:pt idx="1021">
                  <c:v>-1.6154937305534176E-2</c:v>
                </c:pt>
                <c:pt idx="1022">
                  <c:v>-1.5523492004529094E-2</c:v>
                </c:pt>
                <c:pt idx="1023">
                  <c:v>-1.4924370242066633E-2</c:v>
                </c:pt>
                <c:pt idx="1024">
                  <c:v>-1.4415227049024315E-2</c:v>
                </c:pt>
                <c:pt idx="1025">
                  <c:v>-1.4016690184730056E-2</c:v>
                </c:pt>
                <c:pt idx="1026">
                  <c:v>-1.3801940909159153E-2</c:v>
                </c:pt>
                <c:pt idx="1027">
                  <c:v>-1.3622882030764998E-2</c:v>
                </c:pt>
                <c:pt idx="1028">
                  <c:v>-1.3502344683347461E-2</c:v>
                </c:pt>
                <c:pt idx="1029">
                  <c:v>-1.3340195864456506E-2</c:v>
                </c:pt>
                <c:pt idx="1030">
                  <c:v>-1.2978085789932984E-2</c:v>
                </c:pt>
                <c:pt idx="1031">
                  <c:v>-1.2528666737569472E-2</c:v>
                </c:pt>
                <c:pt idx="1032">
                  <c:v>-1.2275074786250798E-2</c:v>
                </c:pt>
                <c:pt idx="1033">
                  <c:v>-1.2253112751535317E-2</c:v>
                </c:pt>
                <c:pt idx="1034">
                  <c:v>-1.259815629236067E-2</c:v>
                </c:pt>
                <c:pt idx="1035">
                  <c:v>-1.3183265450212721E-2</c:v>
                </c:pt>
                <c:pt idx="1036">
                  <c:v>-1.3862536612495204E-2</c:v>
                </c:pt>
                <c:pt idx="1037">
                  <c:v>-1.4475681069316022E-2</c:v>
                </c:pt>
                <c:pt idx="1038">
                  <c:v>-1.4862833775995982E-2</c:v>
                </c:pt>
                <c:pt idx="1039">
                  <c:v>-1.5119295128088271E-2</c:v>
                </c:pt>
                <c:pt idx="1040">
                  <c:v>-1.5351012849018237E-2</c:v>
                </c:pt>
                <c:pt idx="1041">
                  <c:v>-1.5642209032116234E-2</c:v>
                </c:pt>
                <c:pt idx="1042">
                  <c:v>-1.6094560302479084E-2</c:v>
                </c:pt>
                <c:pt idx="1043">
                  <c:v>-1.6692120224886021E-2</c:v>
                </c:pt>
                <c:pt idx="1044">
                  <c:v>-1.7372463191871169E-2</c:v>
                </c:pt>
                <c:pt idx="1045">
                  <c:v>-1.8057185438602165E-2</c:v>
                </c:pt>
                <c:pt idx="1046">
                  <c:v>-1.8658209205971214E-2</c:v>
                </c:pt>
                <c:pt idx="1047">
                  <c:v>-1.9211274867925437E-2</c:v>
                </c:pt>
                <c:pt idx="1048">
                  <c:v>-1.972596047512766E-2</c:v>
                </c:pt>
                <c:pt idx="1049">
                  <c:v>-2.020845652718194E-2</c:v>
                </c:pt>
                <c:pt idx="1050">
                  <c:v>-2.0615527154339553E-2</c:v>
                </c:pt>
                <c:pt idx="1051">
                  <c:v>-2.1000987156449963E-2</c:v>
                </c:pt>
                <c:pt idx="1052">
                  <c:v>-2.1421414441768746E-2</c:v>
                </c:pt>
                <c:pt idx="1053">
                  <c:v>-2.1898049578990806E-2</c:v>
                </c:pt>
                <c:pt idx="1054">
                  <c:v>-2.2443314575635656E-2</c:v>
                </c:pt>
                <c:pt idx="1055">
                  <c:v>-2.3015363626755256E-2</c:v>
                </c:pt>
                <c:pt idx="1056">
                  <c:v>-2.3544396451108233E-2</c:v>
                </c:pt>
                <c:pt idx="1057">
                  <c:v>-2.3939697617558459E-2</c:v>
                </c:pt>
                <c:pt idx="1058">
                  <c:v>-2.4059831209892493E-2</c:v>
                </c:pt>
                <c:pt idx="1059">
                  <c:v>-2.4022950984055234E-2</c:v>
                </c:pt>
                <c:pt idx="1060">
                  <c:v>-2.397763776681329E-2</c:v>
                </c:pt>
                <c:pt idx="1061">
                  <c:v>-2.4074778786560509E-2</c:v>
                </c:pt>
                <c:pt idx="1062">
                  <c:v>-2.4441311510192264E-2</c:v>
                </c:pt>
                <c:pt idx="1063">
                  <c:v>-2.500155122501091E-2</c:v>
                </c:pt>
                <c:pt idx="1064">
                  <c:v>-2.5570646714003151E-2</c:v>
                </c:pt>
                <c:pt idx="1065">
                  <c:v>-2.5980279761753763E-2</c:v>
                </c:pt>
                <c:pt idx="1066">
                  <c:v>-2.6046004089238826E-2</c:v>
                </c:pt>
                <c:pt idx="1067">
                  <c:v>-2.587708344275149E-2</c:v>
                </c:pt>
                <c:pt idx="1068">
                  <c:v>-2.565030705908504E-2</c:v>
                </c:pt>
                <c:pt idx="1069">
                  <c:v>-2.5467006316929785E-2</c:v>
                </c:pt>
                <c:pt idx="1070">
                  <c:v>-2.5429527026275843E-2</c:v>
                </c:pt>
                <c:pt idx="1071">
                  <c:v>-2.5562445265068966E-2</c:v>
                </c:pt>
                <c:pt idx="1072">
                  <c:v>-2.5765573249040278E-2</c:v>
                </c:pt>
                <c:pt idx="1073">
                  <c:v>-2.6006192957022365E-2</c:v>
                </c:pt>
                <c:pt idx="1074">
                  <c:v>-2.6278058592845314E-2</c:v>
                </c:pt>
                <c:pt idx="1075">
                  <c:v>-2.6531782610576454E-2</c:v>
                </c:pt>
                <c:pt idx="1076">
                  <c:v>-2.6703043352860396E-2</c:v>
                </c:pt>
                <c:pt idx="1077">
                  <c:v>-2.6783578087137896E-2</c:v>
                </c:pt>
                <c:pt idx="1078">
                  <c:v>-2.6696906226681288E-2</c:v>
                </c:pt>
                <c:pt idx="1079">
                  <c:v>-2.6519474992039275E-2</c:v>
                </c:pt>
                <c:pt idx="1080">
                  <c:v>-2.635548071307282E-2</c:v>
                </c:pt>
                <c:pt idx="1081">
                  <c:v>-2.6286120520700767E-2</c:v>
                </c:pt>
                <c:pt idx="1082">
                  <c:v>-2.6493131822478543E-2</c:v>
                </c:pt>
                <c:pt idx="1083">
                  <c:v>-2.6935640113221096E-2</c:v>
                </c:pt>
                <c:pt idx="1084">
                  <c:v>-2.7467033288571922E-2</c:v>
                </c:pt>
                <c:pt idx="1085">
                  <c:v>-2.8046219049474838E-2</c:v>
                </c:pt>
                <c:pt idx="1086">
                  <c:v>-2.8674817394589002E-2</c:v>
                </c:pt>
                <c:pt idx="1087">
                  <c:v>-2.9251372021426667E-2</c:v>
                </c:pt>
                <c:pt idx="1088">
                  <c:v>-2.9788749093388463E-2</c:v>
                </c:pt>
                <c:pt idx="1089">
                  <c:v>-3.0297122605139587E-2</c:v>
                </c:pt>
                <c:pt idx="1090">
                  <c:v>-3.0741568757741776E-2</c:v>
                </c:pt>
                <c:pt idx="1091">
                  <c:v>-3.1186527764994677E-2</c:v>
                </c:pt>
                <c:pt idx="1092">
                  <c:v>-3.1599131893419334E-2</c:v>
                </c:pt>
                <c:pt idx="1093">
                  <c:v>-3.2038390640802855E-2</c:v>
                </c:pt>
                <c:pt idx="1094">
                  <c:v>-3.2519221815428059E-2</c:v>
                </c:pt>
                <c:pt idx="1095">
                  <c:v>-3.2999141940593175E-2</c:v>
                </c:pt>
                <c:pt idx="1096">
                  <c:v>-3.3464629639729522E-2</c:v>
                </c:pt>
                <c:pt idx="1097">
                  <c:v>-3.3907824445432277E-2</c:v>
                </c:pt>
                <c:pt idx="1098">
                  <c:v>-3.4112404377176969E-2</c:v>
                </c:pt>
                <c:pt idx="1099">
                  <c:v>-3.415537896169224E-2</c:v>
                </c:pt>
                <c:pt idx="1100">
                  <c:v>-3.4131833089688091E-2</c:v>
                </c:pt>
                <c:pt idx="1101">
                  <c:v>-3.4095826459330472E-2</c:v>
                </c:pt>
                <c:pt idx="1102">
                  <c:v>-3.4077245428922695E-2</c:v>
                </c:pt>
                <c:pt idx="1103">
                  <c:v>-3.4116728851263156E-2</c:v>
                </c:pt>
                <c:pt idx="1104">
                  <c:v>-3.412930091329959E-2</c:v>
                </c:pt>
                <c:pt idx="1105">
                  <c:v>-3.4147147044199133E-2</c:v>
                </c:pt>
                <c:pt idx="1106">
                  <c:v>-3.4202198327789292E-2</c:v>
                </c:pt>
                <c:pt idx="1107">
                  <c:v>-3.4301289169285001E-2</c:v>
                </c:pt>
                <c:pt idx="1108">
                  <c:v>-3.4271074423976575E-2</c:v>
                </c:pt>
                <c:pt idx="1109">
                  <c:v>-3.4039536045003406E-2</c:v>
                </c:pt>
                <c:pt idx="1110">
                  <c:v>-3.3599890751452803E-2</c:v>
                </c:pt>
                <c:pt idx="1111">
                  <c:v>-3.2947520772610775E-2</c:v>
                </c:pt>
                <c:pt idx="1112">
                  <c:v>-3.2255203068167954E-2</c:v>
                </c:pt>
                <c:pt idx="1113">
                  <c:v>-3.1595103534087544E-2</c:v>
                </c:pt>
                <c:pt idx="1114">
                  <c:v>-3.1006507155193267E-2</c:v>
                </c:pt>
                <c:pt idx="1115">
                  <c:v>-3.045688829049591E-2</c:v>
                </c:pt>
                <c:pt idx="1116">
                  <c:v>-2.9804896068935566E-2</c:v>
                </c:pt>
                <c:pt idx="1117">
                  <c:v>-2.9125832739468522E-2</c:v>
                </c:pt>
                <c:pt idx="1118">
                  <c:v>-2.8362199326973495E-2</c:v>
                </c:pt>
                <c:pt idx="1119">
                  <c:v>-2.7623002583573183E-2</c:v>
                </c:pt>
                <c:pt idx="1120">
                  <c:v>-2.7005188207818207E-2</c:v>
                </c:pt>
                <c:pt idx="1121">
                  <c:v>-2.6543110494645031E-2</c:v>
                </c:pt>
                <c:pt idx="1122">
                  <c:v>-2.6321618333873649E-2</c:v>
                </c:pt>
                <c:pt idx="1123">
                  <c:v>-2.6188836505524012E-2</c:v>
                </c:pt>
                <c:pt idx="1124">
                  <c:v>-2.6045664561816825E-2</c:v>
                </c:pt>
                <c:pt idx="1125">
                  <c:v>-2.5778528650442136E-2</c:v>
                </c:pt>
                <c:pt idx="1126">
                  <c:v>-2.5325655288869306E-2</c:v>
                </c:pt>
                <c:pt idx="1127">
                  <c:v>-2.4775028065798739E-2</c:v>
                </c:pt>
                <c:pt idx="1128">
                  <c:v>-2.4188172677811454E-2</c:v>
                </c:pt>
                <c:pt idx="1129">
                  <c:v>-2.365057362607282E-2</c:v>
                </c:pt>
                <c:pt idx="1130">
                  <c:v>-2.3103046556852733E-2</c:v>
                </c:pt>
                <c:pt idx="1131">
                  <c:v>-2.2631998475385575E-2</c:v>
                </c:pt>
                <c:pt idx="1132">
                  <c:v>-2.2251871283883368E-2</c:v>
                </c:pt>
                <c:pt idx="1133">
                  <c:v>-2.2093265544884243E-2</c:v>
                </c:pt>
                <c:pt idx="1134">
                  <c:v>-2.228852794522547E-2</c:v>
                </c:pt>
                <c:pt idx="1135">
                  <c:v>-2.2762537196602053E-2</c:v>
                </c:pt>
                <c:pt idx="1136">
                  <c:v>-2.3358714919707826E-2</c:v>
                </c:pt>
                <c:pt idx="1137">
                  <c:v>-2.4049113537551955E-2</c:v>
                </c:pt>
                <c:pt idx="1138">
                  <c:v>-2.4803088890206538E-2</c:v>
                </c:pt>
                <c:pt idx="1139">
                  <c:v>-2.5567227442058367E-2</c:v>
                </c:pt>
                <c:pt idx="1140">
                  <c:v>-2.6256662157594004E-2</c:v>
                </c:pt>
                <c:pt idx="1141">
                  <c:v>-2.681960694477778E-2</c:v>
                </c:pt>
                <c:pt idx="1142">
                  <c:v>-2.720318797062251E-2</c:v>
                </c:pt>
                <c:pt idx="1143">
                  <c:v>-2.7572917138784903E-2</c:v>
                </c:pt>
                <c:pt idx="1144">
                  <c:v>-2.7949214883608652E-2</c:v>
                </c:pt>
                <c:pt idx="1145">
                  <c:v>-2.8384132342749967E-2</c:v>
                </c:pt>
                <c:pt idx="1146">
                  <c:v>-2.8836920104133038E-2</c:v>
                </c:pt>
                <c:pt idx="1147">
                  <c:v>-2.9397189207041385E-2</c:v>
                </c:pt>
                <c:pt idx="1148">
                  <c:v>-3.0034070803966601E-2</c:v>
                </c:pt>
                <c:pt idx="1149">
                  <c:v>-3.0741120026485443E-2</c:v>
                </c:pt>
                <c:pt idx="1150">
                  <c:v>-3.1439170878309046E-2</c:v>
                </c:pt>
                <c:pt idx="1151">
                  <c:v>-3.2136458399674953E-2</c:v>
                </c:pt>
                <c:pt idx="1152">
                  <c:v>-3.2822629606027318E-2</c:v>
                </c:pt>
                <c:pt idx="1153">
                  <c:v>-3.3431308491064314E-2</c:v>
                </c:pt>
                <c:pt idx="1154">
                  <c:v>-3.3894188977037894E-2</c:v>
                </c:pt>
                <c:pt idx="1155">
                  <c:v>-3.424045572961272E-2</c:v>
                </c:pt>
                <c:pt idx="1156">
                  <c:v>-3.4628590866751019E-2</c:v>
                </c:pt>
                <c:pt idx="1157">
                  <c:v>-3.5129900624715542E-2</c:v>
                </c:pt>
                <c:pt idx="1158">
                  <c:v>-3.5677575362752359E-2</c:v>
                </c:pt>
                <c:pt idx="1159">
                  <c:v>-3.6274571687701096E-2</c:v>
                </c:pt>
                <c:pt idx="1160">
                  <c:v>-3.6877927432807038E-2</c:v>
                </c:pt>
                <c:pt idx="1161">
                  <c:v>-3.7320674812829358E-2</c:v>
                </c:pt>
                <c:pt idx="1162">
                  <c:v>-3.7395337944352347E-2</c:v>
                </c:pt>
                <c:pt idx="1163">
                  <c:v>-3.7298606315918158E-2</c:v>
                </c:pt>
                <c:pt idx="1164">
                  <c:v>-3.7089302264910362E-2</c:v>
                </c:pt>
                <c:pt idx="1165">
                  <c:v>-3.6807266483744952E-2</c:v>
                </c:pt>
                <c:pt idx="1166">
                  <c:v>-3.6532371479073213E-2</c:v>
                </c:pt>
                <c:pt idx="1167">
                  <c:v>-3.6280491712669907E-2</c:v>
                </c:pt>
                <c:pt idx="1168">
                  <c:v>-3.6107642735503306E-2</c:v>
                </c:pt>
                <c:pt idx="1169">
                  <c:v>-3.6124460337727413E-2</c:v>
                </c:pt>
                <c:pt idx="1170">
                  <c:v>-3.6317735122112373E-2</c:v>
                </c:pt>
                <c:pt idx="1171">
                  <c:v>-3.6640426035854157E-2</c:v>
                </c:pt>
                <c:pt idx="1172">
                  <c:v>-3.6925673053181236E-2</c:v>
                </c:pt>
                <c:pt idx="1173">
                  <c:v>-3.7037089923704219E-2</c:v>
                </c:pt>
                <c:pt idx="1174">
                  <c:v>-3.6937052928301468E-2</c:v>
                </c:pt>
                <c:pt idx="1175">
                  <c:v>-3.6749368438772509E-2</c:v>
                </c:pt>
                <c:pt idx="1176">
                  <c:v>-3.6598860085907112E-2</c:v>
                </c:pt>
                <c:pt idx="1177">
                  <c:v>-3.657019480554756E-2</c:v>
                </c:pt>
                <c:pt idx="1178">
                  <c:v>-3.6785160030916336E-2</c:v>
                </c:pt>
                <c:pt idx="1179">
                  <c:v>-3.7043835260040535E-2</c:v>
                </c:pt>
                <c:pt idx="1180">
                  <c:v>-3.7319455397599434E-2</c:v>
                </c:pt>
                <c:pt idx="1181">
                  <c:v>-3.7475312261140863E-2</c:v>
                </c:pt>
                <c:pt idx="1182">
                  <c:v>-3.7578656168042936E-2</c:v>
                </c:pt>
                <c:pt idx="1183">
                  <c:v>-3.7629978024471294E-2</c:v>
                </c:pt>
                <c:pt idx="1184">
                  <c:v>-3.7716305607126577E-2</c:v>
                </c:pt>
                <c:pt idx="1185">
                  <c:v>-3.7891276152316772E-2</c:v>
                </c:pt>
                <c:pt idx="1186">
                  <c:v>-3.8296538275225084E-2</c:v>
                </c:pt>
                <c:pt idx="1187">
                  <c:v>-3.8792878806842748E-2</c:v>
                </c:pt>
                <c:pt idx="1188">
                  <c:v>-3.9435969175635965E-2</c:v>
                </c:pt>
                <c:pt idx="1189">
                  <c:v>-4.0059502505090473E-2</c:v>
                </c:pt>
                <c:pt idx="1190">
                  <c:v>-4.0608333560074955E-2</c:v>
                </c:pt>
                <c:pt idx="1191">
                  <c:v>-4.1053805301507193E-2</c:v>
                </c:pt>
                <c:pt idx="1192">
                  <c:v>-4.1468021515754808E-2</c:v>
                </c:pt>
                <c:pt idx="1193">
                  <c:v>-4.1868699580838359E-2</c:v>
                </c:pt>
                <c:pt idx="1194">
                  <c:v>-4.2340395767016883E-2</c:v>
                </c:pt>
                <c:pt idx="1195">
                  <c:v>-4.2812612498055375E-2</c:v>
                </c:pt>
                <c:pt idx="1196">
                  <c:v>-4.3300508881621479E-2</c:v>
                </c:pt>
                <c:pt idx="1197">
                  <c:v>-4.3758192542013928E-2</c:v>
                </c:pt>
                <c:pt idx="1198">
                  <c:v>-4.4134445319012977E-2</c:v>
                </c:pt>
                <c:pt idx="1199">
                  <c:v>-4.4430330193287473E-2</c:v>
                </c:pt>
                <c:pt idx="1200">
                  <c:v>-4.4660745241193844E-2</c:v>
                </c:pt>
                <c:pt idx="1201">
                  <c:v>-4.4781165422223074E-2</c:v>
                </c:pt>
                <c:pt idx="1202">
                  <c:v>-4.4743772639211074E-2</c:v>
                </c:pt>
                <c:pt idx="1203">
                  <c:v>-4.4595842112573711E-2</c:v>
                </c:pt>
                <c:pt idx="1204">
                  <c:v>-4.4395846028675176E-2</c:v>
                </c:pt>
                <c:pt idx="1205">
                  <c:v>-4.4196214179941393E-2</c:v>
                </c:pt>
                <c:pt idx="1206">
                  <c:v>-4.4083332079975793E-2</c:v>
                </c:pt>
                <c:pt idx="1207">
                  <c:v>-4.3965118465199307E-2</c:v>
                </c:pt>
                <c:pt idx="1208">
                  <c:v>-4.3783058118129797E-2</c:v>
                </c:pt>
                <c:pt idx="1209">
                  <c:v>-4.3449151516675971E-2</c:v>
                </c:pt>
                <c:pt idx="1210">
                  <c:v>-4.2929903601384739E-2</c:v>
                </c:pt>
                <c:pt idx="1211">
                  <c:v>-4.2275097799900477E-2</c:v>
                </c:pt>
                <c:pt idx="1212">
                  <c:v>-4.1568011928595591E-2</c:v>
                </c:pt>
                <c:pt idx="1213">
                  <c:v>-4.0893430640194406E-2</c:v>
                </c:pt>
                <c:pt idx="1214">
                  <c:v>-4.035837501708206E-2</c:v>
                </c:pt>
                <c:pt idx="1215">
                  <c:v>-3.9864981292247068E-2</c:v>
                </c:pt>
                <c:pt idx="1216">
                  <c:v>-3.9315144408707543E-2</c:v>
                </c:pt>
                <c:pt idx="1217">
                  <c:v>-3.8657046525500526E-2</c:v>
                </c:pt>
                <c:pt idx="1218">
                  <c:v>-3.7831169507275719E-2</c:v>
                </c:pt>
                <c:pt idx="1219">
                  <c:v>-3.6939831700848247E-2</c:v>
                </c:pt>
                <c:pt idx="1220">
                  <c:v>-3.6042150652847521E-2</c:v>
                </c:pt>
                <c:pt idx="1221">
                  <c:v>-3.5182988806522868E-2</c:v>
                </c:pt>
                <c:pt idx="1222">
                  <c:v>-3.4424723963679633E-2</c:v>
                </c:pt>
                <c:pt idx="1223">
                  <c:v>-3.3727923539250429E-2</c:v>
                </c:pt>
                <c:pt idx="1224">
                  <c:v>-3.308415059019737E-2</c:v>
                </c:pt>
                <c:pt idx="1225">
                  <c:v>-3.245106031176874E-2</c:v>
                </c:pt>
                <c:pt idx="1226">
                  <c:v>-3.1811899724343673E-2</c:v>
                </c:pt>
                <c:pt idx="1227">
                  <c:v>-3.1191698377969007E-2</c:v>
                </c:pt>
                <c:pt idx="1228">
                  <c:v>-3.0583015342365478E-2</c:v>
                </c:pt>
                <c:pt idx="1229">
                  <c:v>-3.0021346498731075E-2</c:v>
                </c:pt>
                <c:pt idx="1230">
                  <c:v>-2.9541473239182724E-2</c:v>
                </c:pt>
                <c:pt idx="1231">
                  <c:v>-2.9116656052004346E-2</c:v>
                </c:pt>
                <c:pt idx="1232">
                  <c:v>-2.8736209506097978E-2</c:v>
                </c:pt>
                <c:pt idx="1233">
                  <c:v>-2.8375727054474956E-2</c:v>
                </c:pt>
                <c:pt idx="1234">
                  <c:v>-2.8052364911162725E-2</c:v>
                </c:pt>
                <c:pt idx="1235">
                  <c:v>-2.7779164073221028E-2</c:v>
                </c:pt>
                <c:pt idx="1236">
                  <c:v>-2.7606059043238998E-2</c:v>
                </c:pt>
                <c:pt idx="1237">
                  <c:v>-2.759497161296626E-2</c:v>
                </c:pt>
                <c:pt idx="1238">
                  <c:v>-2.7794663391631502E-2</c:v>
                </c:pt>
                <c:pt idx="1239">
                  <c:v>-2.8141363843457126E-2</c:v>
                </c:pt>
                <c:pt idx="1240">
                  <c:v>-2.8535915534595682E-2</c:v>
                </c:pt>
                <c:pt idx="1241">
                  <c:v>-2.8886911622140368E-2</c:v>
                </c:pt>
                <c:pt idx="1242">
                  <c:v>-2.9098335295387794E-2</c:v>
                </c:pt>
                <c:pt idx="1243">
                  <c:v>-2.9223683993523333E-2</c:v>
                </c:pt>
                <c:pt idx="1244">
                  <c:v>-2.9335574349394107E-2</c:v>
                </c:pt>
                <c:pt idx="1245">
                  <c:v>-2.9495054305403556E-2</c:v>
                </c:pt>
                <c:pt idx="1246">
                  <c:v>-2.9750135667718756E-2</c:v>
                </c:pt>
                <c:pt idx="1247">
                  <c:v>-3.0069541809364556E-2</c:v>
                </c:pt>
                <c:pt idx="1248">
                  <c:v>-3.0422761690981633E-2</c:v>
                </c:pt>
                <c:pt idx="1249">
                  <c:v>-3.0737193897701541E-2</c:v>
                </c:pt>
                <c:pt idx="1250">
                  <c:v>-3.0954471089585711E-2</c:v>
                </c:pt>
                <c:pt idx="1251">
                  <c:v>-3.1122010522289228E-2</c:v>
                </c:pt>
                <c:pt idx="1252">
                  <c:v>-3.1284101812287808E-2</c:v>
                </c:pt>
                <c:pt idx="1253">
                  <c:v>-3.1429992585757363E-2</c:v>
                </c:pt>
                <c:pt idx="1254">
                  <c:v>-3.1573522389486956E-2</c:v>
                </c:pt>
                <c:pt idx="1255">
                  <c:v>-3.1737331889289268E-2</c:v>
                </c:pt>
                <c:pt idx="1256">
                  <c:v>-3.1916346000562791E-2</c:v>
                </c:pt>
                <c:pt idx="1257">
                  <c:v>-3.2116123121079983E-2</c:v>
                </c:pt>
                <c:pt idx="1258">
                  <c:v>-3.2293985089799755E-2</c:v>
                </c:pt>
                <c:pt idx="1259">
                  <c:v>-3.2407516511449061E-2</c:v>
                </c:pt>
                <c:pt idx="1260">
                  <c:v>-3.2520567260749422E-2</c:v>
                </c:pt>
                <c:pt idx="1261">
                  <c:v>-3.2556164788642247E-2</c:v>
                </c:pt>
                <c:pt idx="1262">
                  <c:v>-3.244741646153454E-2</c:v>
                </c:pt>
                <c:pt idx="1263">
                  <c:v>-3.2228818913418333E-2</c:v>
                </c:pt>
                <c:pt idx="1264">
                  <c:v>-3.198111210569949E-2</c:v>
                </c:pt>
                <c:pt idx="1265">
                  <c:v>-3.1715619766735446E-2</c:v>
                </c:pt>
                <c:pt idx="1266">
                  <c:v>-3.1445591373112668E-2</c:v>
                </c:pt>
                <c:pt idx="1267">
                  <c:v>-3.1186114811529032E-2</c:v>
                </c:pt>
                <c:pt idx="1268">
                  <c:v>-3.0928948779020422E-2</c:v>
                </c:pt>
                <c:pt idx="1269">
                  <c:v>-3.0626929268209285E-2</c:v>
                </c:pt>
                <c:pt idx="1270">
                  <c:v>-3.0207306426695082E-2</c:v>
                </c:pt>
                <c:pt idx="1271">
                  <c:v>-2.9712725521934873E-2</c:v>
                </c:pt>
                <c:pt idx="1272">
                  <c:v>-2.9246282409701663E-2</c:v>
                </c:pt>
                <c:pt idx="1273">
                  <c:v>-2.889787949214323E-2</c:v>
                </c:pt>
                <c:pt idx="1274">
                  <c:v>-2.8816990827712705E-2</c:v>
                </c:pt>
                <c:pt idx="1275">
                  <c:v>-2.9009101745872817E-2</c:v>
                </c:pt>
                <c:pt idx="1276">
                  <c:v>-2.9184878180551439E-2</c:v>
                </c:pt>
                <c:pt idx="1277">
                  <c:v>-2.9238797009223681E-2</c:v>
                </c:pt>
                <c:pt idx="1278">
                  <c:v>-2.9020631319279941E-2</c:v>
                </c:pt>
                <c:pt idx="1279">
                  <c:v>-2.8550195576472238E-2</c:v>
                </c:pt>
                <c:pt idx="1280">
                  <c:v>-2.7997805155319851E-2</c:v>
                </c:pt>
                <c:pt idx="1281">
                  <c:v>-2.7501025079309328E-2</c:v>
                </c:pt>
                <c:pt idx="1282">
                  <c:v>-2.7178286487271774E-2</c:v>
                </c:pt>
                <c:pt idx="1283">
                  <c:v>-2.706252158970316E-2</c:v>
                </c:pt>
                <c:pt idx="1284">
                  <c:v>-2.7098774871559352E-2</c:v>
                </c:pt>
                <c:pt idx="1285">
                  <c:v>-2.7192489052244091E-2</c:v>
                </c:pt>
                <c:pt idx="1286">
                  <c:v>-2.7318502502064912E-2</c:v>
                </c:pt>
                <c:pt idx="1287">
                  <c:v>-2.7496852093506125E-2</c:v>
                </c:pt>
                <c:pt idx="1288">
                  <c:v>-2.7699539493852135E-2</c:v>
                </c:pt>
                <c:pt idx="1289">
                  <c:v>-2.797062139046699E-2</c:v>
                </c:pt>
                <c:pt idx="1290">
                  <c:v>-2.8370377765819507E-2</c:v>
                </c:pt>
                <c:pt idx="1291">
                  <c:v>-2.8847109306356609E-2</c:v>
                </c:pt>
                <c:pt idx="1292">
                  <c:v>-2.934797220903556E-2</c:v>
                </c:pt>
                <c:pt idx="1293">
                  <c:v>-2.9736302090832084E-2</c:v>
                </c:pt>
                <c:pt idx="1294">
                  <c:v>-2.9974843217976985E-2</c:v>
                </c:pt>
                <c:pt idx="1295">
                  <c:v>-3.013897631773569E-2</c:v>
                </c:pt>
                <c:pt idx="1296">
                  <c:v>-3.0216747568920205E-2</c:v>
                </c:pt>
                <c:pt idx="1297">
                  <c:v>-3.0332232232710764E-2</c:v>
                </c:pt>
                <c:pt idx="1298">
                  <c:v>-3.0537682758175071E-2</c:v>
                </c:pt>
                <c:pt idx="1299">
                  <c:v>-3.0780802450350222E-2</c:v>
                </c:pt>
                <c:pt idx="1300">
                  <c:v>-3.1059491677334065E-2</c:v>
                </c:pt>
                <c:pt idx="1301">
                  <c:v>-3.1300916956376171E-2</c:v>
                </c:pt>
                <c:pt idx="1302">
                  <c:v>-3.134768676873248E-2</c:v>
                </c:pt>
                <c:pt idx="1303">
                  <c:v>-3.1199015381096352E-2</c:v>
                </c:pt>
                <c:pt idx="1304">
                  <c:v>-3.094733202808423E-2</c:v>
                </c:pt>
                <c:pt idx="1305">
                  <c:v>-3.0665165474945914E-2</c:v>
                </c:pt>
                <c:pt idx="1306">
                  <c:v>-3.0374608503501925E-2</c:v>
                </c:pt>
                <c:pt idx="1307">
                  <c:v>-3.006060802246522E-2</c:v>
                </c:pt>
                <c:pt idx="1308">
                  <c:v>-2.9735858822330784E-2</c:v>
                </c:pt>
                <c:pt idx="1309">
                  <c:v>-2.9437268474336732E-2</c:v>
                </c:pt>
                <c:pt idx="1310">
                  <c:v>-2.9129567670068933E-2</c:v>
                </c:pt>
                <c:pt idx="1311">
                  <c:v>-2.8796444515005112E-2</c:v>
                </c:pt>
                <c:pt idx="1312">
                  <c:v>-2.8452514735724993E-2</c:v>
                </c:pt>
                <c:pt idx="1313">
                  <c:v>-2.8111369182370179E-2</c:v>
                </c:pt>
                <c:pt idx="1314">
                  <c:v>-2.7672362475828233E-2</c:v>
                </c:pt>
                <c:pt idx="1315">
                  <c:v>-2.713103752588767E-2</c:v>
                </c:pt>
                <c:pt idx="1316">
                  <c:v>-2.6546221534302687E-2</c:v>
                </c:pt>
                <c:pt idx="1317">
                  <c:v>-2.5982030694192942E-2</c:v>
                </c:pt>
                <c:pt idx="1318">
                  <c:v>-2.5463694828965128E-2</c:v>
                </c:pt>
                <c:pt idx="1319">
                  <c:v>-2.4969944881182406E-2</c:v>
                </c:pt>
                <c:pt idx="1320">
                  <c:v>-2.448103268277713E-2</c:v>
                </c:pt>
                <c:pt idx="1321">
                  <c:v>-2.394652188605198E-2</c:v>
                </c:pt>
                <c:pt idx="1322">
                  <c:v>-2.3339312333027107E-2</c:v>
                </c:pt>
                <c:pt idx="1323">
                  <c:v>-2.2746137629703473E-2</c:v>
                </c:pt>
                <c:pt idx="1324">
                  <c:v>-2.2077291144229856E-2</c:v>
                </c:pt>
                <c:pt idx="1325">
                  <c:v>-2.1419153847230171E-2</c:v>
                </c:pt>
                <c:pt idx="1326">
                  <c:v>-2.0833081061124904E-2</c:v>
                </c:pt>
                <c:pt idx="1327">
                  <c:v>-2.0341307947820502E-2</c:v>
                </c:pt>
                <c:pt idx="1328">
                  <c:v>-2.0027093617708148E-2</c:v>
                </c:pt>
                <c:pt idx="1329">
                  <c:v>-1.9846500725692724E-2</c:v>
                </c:pt>
                <c:pt idx="1330">
                  <c:v>-1.9846038690691521E-2</c:v>
                </c:pt>
                <c:pt idx="1331">
                  <c:v>-2.0036398307371493E-2</c:v>
                </c:pt>
                <c:pt idx="1332">
                  <c:v>-2.0359987820124194E-2</c:v>
                </c:pt>
                <c:pt idx="1333">
                  <c:v>-2.0704212873511579E-2</c:v>
                </c:pt>
                <c:pt idx="1334">
                  <c:v>-2.0976237379565596E-2</c:v>
                </c:pt>
                <c:pt idx="1335">
                  <c:v>-2.1173656960873019E-2</c:v>
                </c:pt>
                <c:pt idx="1336">
                  <c:v>-2.1328297887625774E-2</c:v>
                </c:pt>
                <c:pt idx="1337">
                  <c:v>-2.1557064936887808E-2</c:v>
                </c:pt>
                <c:pt idx="1338">
                  <c:v>-2.1823010736929077E-2</c:v>
                </c:pt>
                <c:pt idx="1339">
                  <c:v>-2.2215460884002336E-2</c:v>
                </c:pt>
                <c:pt idx="1340">
                  <c:v>-2.2644906338700067E-2</c:v>
                </c:pt>
                <c:pt idx="1341">
                  <c:v>-2.2981557781831426E-2</c:v>
                </c:pt>
                <c:pt idx="1342">
                  <c:v>-2.3151708863569348E-2</c:v>
                </c:pt>
                <c:pt idx="1343">
                  <c:v>-2.3198590701227203E-2</c:v>
                </c:pt>
                <c:pt idx="1344">
                  <c:v>-2.3211518904361229E-2</c:v>
                </c:pt>
                <c:pt idx="1345">
                  <c:v>-2.3260098135316105E-2</c:v>
                </c:pt>
                <c:pt idx="1346">
                  <c:v>-2.3462283613839254E-2</c:v>
                </c:pt>
                <c:pt idx="1347">
                  <c:v>-2.3832888629304931E-2</c:v>
                </c:pt>
                <c:pt idx="1348">
                  <c:v>-2.4279803028085769E-2</c:v>
                </c:pt>
                <c:pt idx="1349">
                  <c:v>-2.4733257656664266E-2</c:v>
                </c:pt>
                <c:pt idx="1350">
                  <c:v>-2.5087215180002089E-2</c:v>
                </c:pt>
                <c:pt idx="1351">
                  <c:v>-2.5286664527797553E-2</c:v>
                </c:pt>
                <c:pt idx="1352">
                  <c:v>-2.5319746939281046E-2</c:v>
                </c:pt>
                <c:pt idx="1353">
                  <c:v>-2.5268967113992971E-2</c:v>
                </c:pt>
                <c:pt idx="1354">
                  <c:v>-2.5153328589245891E-2</c:v>
                </c:pt>
                <c:pt idx="1355">
                  <c:v>-2.4991933408475109E-2</c:v>
                </c:pt>
                <c:pt idx="1356">
                  <c:v>-2.4837020838951483E-2</c:v>
                </c:pt>
                <c:pt idx="1357">
                  <c:v>-2.4697117273464492E-2</c:v>
                </c:pt>
                <c:pt idx="1358">
                  <c:v>-2.4596641916390279E-2</c:v>
                </c:pt>
                <c:pt idx="1359">
                  <c:v>-2.4571008858304912E-2</c:v>
                </c:pt>
                <c:pt idx="1360">
                  <c:v>-2.45909343131165E-2</c:v>
                </c:pt>
                <c:pt idx="1361">
                  <c:v>-2.4580353671312383E-2</c:v>
                </c:pt>
                <c:pt idx="1362">
                  <c:v>-2.4523457016906287E-2</c:v>
                </c:pt>
                <c:pt idx="1363">
                  <c:v>-2.4336953629534273E-2</c:v>
                </c:pt>
                <c:pt idx="1364">
                  <c:v>-2.4020463348994645E-2</c:v>
                </c:pt>
                <c:pt idx="1365">
                  <c:v>-2.3596414754828845E-2</c:v>
                </c:pt>
                <c:pt idx="1366">
                  <c:v>-2.3025608783022886E-2</c:v>
                </c:pt>
                <c:pt idx="1367">
                  <c:v>-2.2302030292259169E-2</c:v>
                </c:pt>
                <c:pt idx="1368">
                  <c:v>-2.1522019515222174E-2</c:v>
                </c:pt>
                <c:pt idx="1369">
                  <c:v>-2.0799705491828212E-2</c:v>
                </c:pt>
                <c:pt idx="1370">
                  <c:v>-2.0187916278126189E-2</c:v>
                </c:pt>
                <c:pt idx="1371">
                  <c:v>-1.9766538492056552E-2</c:v>
                </c:pt>
                <c:pt idx="1372">
                  <c:v>-1.9435467963195747E-2</c:v>
                </c:pt>
                <c:pt idx="1373">
                  <c:v>-1.9139668150388589E-2</c:v>
                </c:pt>
                <c:pt idx="1374">
                  <c:v>-1.8806984000070748E-2</c:v>
                </c:pt>
                <c:pt idx="1375">
                  <c:v>-1.8406954678714477E-2</c:v>
                </c:pt>
                <c:pt idx="1376">
                  <c:v>-1.7956029554206446E-2</c:v>
                </c:pt>
                <c:pt idx="1377">
                  <c:v>-1.7528017631838248E-2</c:v>
                </c:pt>
                <c:pt idx="1378">
                  <c:v>-1.7200156642914417E-2</c:v>
                </c:pt>
                <c:pt idx="1379">
                  <c:v>-1.7028353925523255E-2</c:v>
                </c:pt>
                <c:pt idx="1380">
                  <c:v>-1.6959412156132579E-2</c:v>
                </c:pt>
                <c:pt idx="1381">
                  <c:v>-1.6990133441626549E-2</c:v>
                </c:pt>
                <c:pt idx="1382">
                  <c:v>-1.70792107263779E-2</c:v>
                </c:pt>
                <c:pt idx="1383">
                  <c:v>-1.7220216078949378E-2</c:v>
                </c:pt>
                <c:pt idx="1384">
                  <c:v>-1.7392110213141871E-2</c:v>
                </c:pt>
                <c:pt idx="1385">
                  <c:v>-1.7546082681299979E-2</c:v>
                </c:pt>
                <c:pt idx="1386">
                  <c:v>-1.764801972802478E-2</c:v>
                </c:pt>
                <c:pt idx="1387">
                  <c:v>-1.7672975868124052E-2</c:v>
                </c:pt>
                <c:pt idx="1388">
                  <c:v>-1.7678432776774326E-2</c:v>
                </c:pt>
                <c:pt idx="1389">
                  <c:v>-1.7723666128277978E-2</c:v>
                </c:pt>
                <c:pt idx="1390">
                  <c:v>-1.7892376145843082E-2</c:v>
                </c:pt>
                <c:pt idx="1391">
                  <c:v>-1.8273702856267504E-2</c:v>
                </c:pt>
                <c:pt idx="1392">
                  <c:v>-1.8764616258589301E-2</c:v>
                </c:pt>
                <c:pt idx="1393">
                  <c:v>-1.9295165308498476E-2</c:v>
                </c:pt>
                <c:pt idx="1394">
                  <c:v>-1.9785110590745707E-2</c:v>
                </c:pt>
                <c:pt idx="1395">
                  <c:v>-2.0156167205102014E-2</c:v>
                </c:pt>
                <c:pt idx="1396">
                  <c:v>-2.044048414526578E-2</c:v>
                </c:pt>
                <c:pt idx="1397">
                  <c:v>-2.0669377702666109E-2</c:v>
                </c:pt>
                <c:pt idx="1398">
                  <c:v>-2.0838104814920579E-2</c:v>
                </c:pt>
                <c:pt idx="1399">
                  <c:v>-2.0939180216966689E-2</c:v>
                </c:pt>
                <c:pt idx="1400">
                  <c:v>-2.1004752460140125E-2</c:v>
                </c:pt>
                <c:pt idx="1401">
                  <c:v>-2.1036824368454232E-2</c:v>
                </c:pt>
                <c:pt idx="1402">
                  <c:v>-2.1039592963601791E-2</c:v>
                </c:pt>
                <c:pt idx="1403">
                  <c:v>-2.0998338988930956E-2</c:v>
                </c:pt>
                <c:pt idx="1404">
                  <c:v>-2.0894542296718263E-2</c:v>
                </c:pt>
                <c:pt idx="1405">
                  <c:v>-2.0837802112281444E-2</c:v>
                </c:pt>
                <c:pt idx="1406">
                  <c:v>-2.0801107363830895E-2</c:v>
                </c:pt>
                <c:pt idx="1407">
                  <c:v>-2.0914089784748482E-2</c:v>
                </c:pt>
                <c:pt idx="1408">
                  <c:v>-2.102749404710863E-2</c:v>
                </c:pt>
                <c:pt idx="1409">
                  <c:v>-2.1115160894690219E-2</c:v>
                </c:pt>
                <c:pt idx="1410">
                  <c:v>-2.1080291661211996E-2</c:v>
                </c:pt>
                <c:pt idx="1411">
                  <c:v>-2.07912557041319E-2</c:v>
                </c:pt>
                <c:pt idx="1412">
                  <c:v>-2.0363651531193044E-2</c:v>
                </c:pt>
                <c:pt idx="1413">
                  <c:v>-1.9880934349650679E-2</c:v>
                </c:pt>
                <c:pt idx="1414">
                  <c:v>-1.9409332242462569E-2</c:v>
                </c:pt>
                <c:pt idx="1415">
                  <c:v>-1.9012488063445784E-2</c:v>
                </c:pt>
                <c:pt idx="1416">
                  <c:v>-1.8691870695432433E-2</c:v>
                </c:pt>
                <c:pt idx="1417">
                  <c:v>-1.8374284632836559E-2</c:v>
                </c:pt>
                <c:pt idx="1418">
                  <c:v>-1.8000111214107231E-2</c:v>
                </c:pt>
                <c:pt idx="1419">
                  <c:v>-1.7521340587437012E-2</c:v>
                </c:pt>
                <c:pt idx="1420">
                  <c:v>-1.6968833916186199E-2</c:v>
                </c:pt>
                <c:pt idx="1421">
                  <c:v>-1.6395109818081857E-2</c:v>
                </c:pt>
                <c:pt idx="1422">
                  <c:v>-1.580536030328112E-2</c:v>
                </c:pt>
                <c:pt idx="1423">
                  <c:v>-1.5204479661967887E-2</c:v>
                </c:pt>
                <c:pt idx="1424">
                  <c:v>-1.4630393418699577E-2</c:v>
                </c:pt>
                <c:pt idx="1425">
                  <c:v>-1.4080881265539616E-2</c:v>
                </c:pt>
                <c:pt idx="1426">
                  <c:v>-1.3640234245140126E-2</c:v>
                </c:pt>
                <c:pt idx="1427">
                  <c:v>-1.3313367882051598E-2</c:v>
                </c:pt>
                <c:pt idx="1428">
                  <c:v>-1.3109878793513614E-2</c:v>
                </c:pt>
                <c:pt idx="1429">
                  <c:v>-1.2959498570484177E-2</c:v>
                </c:pt>
                <c:pt idx="1430">
                  <c:v>-1.2890006219794414E-2</c:v>
                </c:pt>
                <c:pt idx="1431">
                  <c:v>-1.2927070169550921E-2</c:v>
                </c:pt>
                <c:pt idx="1432">
                  <c:v>-1.2988414724482283E-2</c:v>
                </c:pt>
                <c:pt idx="1433">
                  <c:v>-1.3069266345251842E-2</c:v>
                </c:pt>
                <c:pt idx="1434">
                  <c:v>-1.3080598731757976E-2</c:v>
                </c:pt>
                <c:pt idx="1435">
                  <c:v>-1.2944260573877165E-2</c:v>
                </c:pt>
                <c:pt idx="1436">
                  <c:v>-1.2750701352035092E-2</c:v>
                </c:pt>
                <c:pt idx="1437">
                  <c:v>-1.2520950350824813E-2</c:v>
                </c:pt>
                <c:pt idx="1438">
                  <c:v>-1.2465353333730613E-2</c:v>
                </c:pt>
                <c:pt idx="1439">
                  <c:v>-1.2664665047662794E-2</c:v>
                </c:pt>
                <c:pt idx="1440">
                  <c:v>-1.3001464661949114E-2</c:v>
                </c:pt>
                <c:pt idx="1441">
                  <c:v>-1.3420310406113505E-2</c:v>
                </c:pt>
                <c:pt idx="1442">
                  <c:v>-1.3762683247336996E-2</c:v>
                </c:pt>
                <c:pt idx="1443">
                  <c:v>-1.4039677204137579E-2</c:v>
                </c:pt>
                <c:pt idx="1444">
                  <c:v>-1.4255822854747663E-2</c:v>
                </c:pt>
                <c:pt idx="1445">
                  <c:v>-1.4520169441548988E-2</c:v>
                </c:pt>
                <c:pt idx="1446">
                  <c:v>-1.4857849492028686E-2</c:v>
                </c:pt>
                <c:pt idx="1447">
                  <c:v>-1.5304869695557716E-2</c:v>
                </c:pt>
                <c:pt idx="1448">
                  <c:v>-1.5745554685012736E-2</c:v>
                </c:pt>
                <c:pt idx="1449">
                  <c:v>-1.6118394205433029E-2</c:v>
                </c:pt>
                <c:pt idx="1450">
                  <c:v>-1.6445577537022697E-2</c:v>
                </c:pt>
                <c:pt idx="1451">
                  <c:v>-1.6623689088245353E-2</c:v>
                </c:pt>
                <c:pt idx="1452">
                  <c:v>-1.6655101222954598E-2</c:v>
                </c:pt>
                <c:pt idx="1453">
                  <c:v>-1.6520179055122753E-2</c:v>
                </c:pt>
                <c:pt idx="1454">
                  <c:v>-1.6228537010767746E-2</c:v>
                </c:pt>
                <c:pt idx="1455">
                  <c:v>-1.5818031866693383E-2</c:v>
                </c:pt>
                <c:pt idx="1456">
                  <c:v>-1.5418782879391003E-2</c:v>
                </c:pt>
                <c:pt idx="1457">
                  <c:v>-1.4963253512586729E-2</c:v>
                </c:pt>
                <c:pt idx="1458">
                  <c:v>-1.4548304115379508E-2</c:v>
                </c:pt>
                <c:pt idx="1459">
                  <c:v>-1.431795623333496E-2</c:v>
                </c:pt>
                <c:pt idx="1460">
                  <c:v>-1.4159013745866891E-2</c:v>
                </c:pt>
                <c:pt idx="1461">
                  <c:v>-1.4021675388104386E-2</c:v>
                </c:pt>
                <c:pt idx="1462">
                  <c:v>-1.3792666245482848E-2</c:v>
                </c:pt>
                <c:pt idx="1463">
                  <c:v>-1.3308898249534823E-2</c:v>
                </c:pt>
                <c:pt idx="1464">
                  <c:v>-1.2687375687935541E-2</c:v>
                </c:pt>
                <c:pt idx="1465">
                  <c:v>-1.1997389245221372E-2</c:v>
                </c:pt>
                <c:pt idx="1466">
                  <c:v>-1.1291759642914737E-2</c:v>
                </c:pt>
                <c:pt idx="1467">
                  <c:v>-1.0573845125407069E-2</c:v>
                </c:pt>
                <c:pt idx="1468">
                  <c:v>-9.7789869823247302E-3</c:v>
                </c:pt>
                <c:pt idx="1469">
                  <c:v>-8.9766599350751524E-3</c:v>
                </c:pt>
                <c:pt idx="1470">
                  <c:v>-8.3298984235558021E-3</c:v>
                </c:pt>
                <c:pt idx="1471">
                  <c:v>-7.9284148182228609E-3</c:v>
                </c:pt>
                <c:pt idx="1472">
                  <c:v>-7.6290065608835E-3</c:v>
                </c:pt>
                <c:pt idx="1473">
                  <c:v>-7.2704834101720694E-3</c:v>
                </c:pt>
                <c:pt idx="1474">
                  <c:v>-6.8988432247001656E-3</c:v>
                </c:pt>
                <c:pt idx="1475">
                  <c:v>-6.3598921940943619E-3</c:v>
                </c:pt>
                <c:pt idx="1476">
                  <c:v>-5.6738012133835999E-3</c:v>
                </c:pt>
                <c:pt idx="1477">
                  <c:v>-4.8253739042613628E-3</c:v>
                </c:pt>
                <c:pt idx="1478">
                  <c:v>-3.8881639162149733E-3</c:v>
                </c:pt>
                <c:pt idx="1479">
                  <c:v>-3.064680842160153E-3</c:v>
                </c:pt>
                <c:pt idx="1480">
                  <c:v>-2.2252990725907459E-3</c:v>
                </c:pt>
                <c:pt idx="1481">
                  <c:v>-1.4927024489609414E-3</c:v>
                </c:pt>
                <c:pt idx="1482">
                  <c:v>-9.331554147993423E-4</c:v>
                </c:pt>
                <c:pt idx="1483">
                  <c:v>-5.4995321884230089E-4</c:v>
                </c:pt>
                <c:pt idx="1484">
                  <c:v>-3.933252545117419E-4</c:v>
                </c:pt>
                <c:pt idx="1485">
                  <c:v>-3.0707293019789113E-4</c:v>
                </c:pt>
                <c:pt idx="1486">
                  <c:v>-2.5441066062318484E-4</c:v>
                </c:pt>
                <c:pt idx="1487">
                  <c:v>-3.5417277757280609E-4</c:v>
                </c:pt>
                <c:pt idx="1488">
                  <c:v>-6.0115998354281488E-4</c:v>
                </c:pt>
                <c:pt idx="1489">
                  <c:v>-9.4141316303158855E-4</c:v>
                </c:pt>
                <c:pt idx="1490">
                  <c:v>-1.2757886607451226E-3</c:v>
                </c:pt>
                <c:pt idx="1491">
                  <c:v>-1.6667020254950158E-3</c:v>
                </c:pt>
                <c:pt idx="1492">
                  <c:v>-2.0910223642571454E-3</c:v>
                </c:pt>
                <c:pt idx="1493">
                  <c:v>-2.483591761514475E-3</c:v>
                </c:pt>
                <c:pt idx="1494">
                  <c:v>-2.8153213837882485E-3</c:v>
                </c:pt>
                <c:pt idx="1495">
                  <c:v>-2.9879041165184542E-3</c:v>
                </c:pt>
                <c:pt idx="1496">
                  <c:v>-3.1531847736797746E-3</c:v>
                </c:pt>
                <c:pt idx="1497">
                  <c:v>-3.3297683670372538E-3</c:v>
                </c:pt>
                <c:pt idx="1498">
                  <c:v>-3.591778357454859E-3</c:v>
                </c:pt>
                <c:pt idx="1499">
                  <c:v>-3.9317442029664432E-3</c:v>
                </c:pt>
                <c:pt idx="1500">
                  <c:v>-4.3929720375305145E-3</c:v>
                </c:pt>
                <c:pt idx="1501">
                  <c:v>-4.9566093825295166E-3</c:v>
                </c:pt>
                <c:pt idx="1502">
                  <c:v>-5.6372518956304815E-3</c:v>
                </c:pt>
                <c:pt idx="1503">
                  <c:v>-6.474090160671242E-3</c:v>
                </c:pt>
                <c:pt idx="1504">
                  <c:v>-7.3209930221594076E-3</c:v>
                </c:pt>
                <c:pt idx="1505">
                  <c:v>-8.105566579383397E-3</c:v>
                </c:pt>
                <c:pt idx="1506">
                  <c:v>-8.6597117199467277E-3</c:v>
                </c:pt>
                <c:pt idx="1507">
                  <c:v>-8.8525703723964008E-3</c:v>
                </c:pt>
                <c:pt idx="1508">
                  <c:v>-8.8667606991862762E-3</c:v>
                </c:pt>
                <c:pt idx="1509">
                  <c:v>-8.8765993428806256E-3</c:v>
                </c:pt>
                <c:pt idx="1510">
                  <c:v>-8.9937487061191937E-3</c:v>
                </c:pt>
                <c:pt idx="1511">
                  <c:v>-9.2917993631749327E-3</c:v>
                </c:pt>
                <c:pt idx="1512">
                  <c:v>-9.7167403171342023E-3</c:v>
                </c:pt>
                <c:pt idx="1513">
                  <c:v>-1.0239364851911389E-2</c:v>
                </c:pt>
                <c:pt idx="1514">
                  <c:v>-1.0847041377656196E-2</c:v>
                </c:pt>
                <c:pt idx="1515">
                  <c:v>-1.146093900834488E-2</c:v>
                </c:pt>
                <c:pt idx="1516">
                  <c:v>-1.2130195381035621E-2</c:v>
                </c:pt>
                <c:pt idx="1517">
                  <c:v>-1.2744873802784209E-2</c:v>
                </c:pt>
                <c:pt idx="1518">
                  <c:v>-1.3265144132487472E-2</c:v>
                </c:pt>
                <c:pt idx="1519">
                  <c:v>-1.3741422085121947E-2</c:v>
                </c:pt>
                <c:pt idx="1520">
                  <c:v>-1.4106691785490172E-2</c:v>
                </c:pt>
                <c:pt idx="1521">
                  <c:v>-1.4461418288623507E-2</c:v>
                </c:pt>
                <c:pt idx="1522">
                  <c:v>-1.482778475994715E-2</c:v>
                </c:pt>
                <c:pt idx="1523">
                  <c:v>-1.5272517013405915E-2</c:v>
                </c:pt>
                <c:pt idx="1524">
                  <c:v>-1.5660067131706056E-2</c:v>
                </c:pt>
                <c:pt idx="1525">
                  <c:v>-1.6031906103871677E-2</c:v>
                </c:pt>
                <c:pt idx="1526">
                  <c:v>-1.6421414777417202E-2</c:v>
                </c:pt>
                <c:pt idx="1527">
                  <c:v>-1.6759015046972015E-2</c:v>
                </c:pt>
                <c:pt idx="1528">
                  <c:v>-1.7137649808413018E-2</c:v>
                </c:pt>
                <c:pt idx="1529">
                  <c:v>-1.7677538915613127E-2</c:v>
                </c:pt>
                <c:pt idx="1530">
                  <c:v>-1.837989706350468E-2</c:v>
                </c:pt>
                <c:pt idx="1531">
                  <c:v>-1.9282672280409825E-2</c:v>
                </c:pt>
                <c:pt idx="1532">
                  <c:v>-2.0286771076736081E-2</c:v>
                </c:pt>
                <c:pt idx="1533">
                  <c:v>-2.1283531804429809E-2</c:v>
                </c:pt>
                <c:pt idx="1534">
                  <c:v>-2.224243615413218E-2</c:v>
                </c:pt>
                <c:pt idx="1535">
                  <c:v>-2.3137071100908034E-2</c:v>
                </c:pt>
                <c:pt idx="1536">
                  <c:v>-2.3957796895075704E-2</c:v>
                </c:pt>
                <c:pt idx="1537">
                  <c:v>-2.4803511145480944E-2</c:v>
                </c:pt>
                <c:pt idx="1538">
                  <c:v>-2.5733957130073617E-2</c:v>
                </c:pt>
                <c:pt idx="1539">
                  <c:v>-2.6704549783570685E-2</c:v>
                </c:pt>
                <c:pt idx="1540">
                  <c:v>-2.7671783415678154E-2</c:v>
                </c:pt>
                <c:pt idx="1541">
                  <c:v>-2.8659662930572809E-2</c:v>
                </c:pt>
                <c:pt idx="1542">
                  <c:v>-2.9611696876998505E-2</c:v>
                </c:pt>
                <c:pt idx="1543">
                  <c:v>-3.0542939134073892E-2</c:v>
                </c:pt>
                <c:pt idx="1544">
                  <c:v>-3.1546110689553125E-2</c:v>
                </c:pt>
                <c:pt idx="1545">
                  <c:v>-3.254884358705893E-2</c:v>
                </c:pt>
                <c:pt idx="1546">
                  <c:v>-3.3633885312801468E-2</c:v>
                </c:pt>
                <c:pt idx="1547">
                  <c:v>-3.4800847611591398E-2</c:v>
                </c:pt>
                <c:pt idx="1548">
                  <c:v>-3.5913184599494496E-2</c:v>
                </c:pt>
                <c:pt idx="1549">
                  <c:v>-3.6936867832002486E-2</c:v>
                </c:pt>
                <c:pt idx="1550">
                  <c:v>-3.7770208244742573E-2</c:v>
                </c:pt>
                <c:pt idx="1551">
                  <c:v>-3.8427126329524108E-2</c:v>
                </c:pt>
                <c:pt idx="1552">
                  <c:v>-3.8996370788998452E-2</c:v>
                </c:pt>
                <c:pt idx="1553">
                  <c:v>-3.9507042764371808E-2</c:v>
                </c:pt>
                <c:pt idx="1554">
                  <c:v>-4.0033191498755068E-2</c:v>
                </c:pt>
                <c:pt idx="1555">
                  <c:v>-4.0571485095180389E-2</c:v>
                </c:pt>
                <c:pt idx="1556">
                  <c:v>-4.1070197899684253E-2</c:v>
                </c:pt>
                <c:pt idx="1557">
                  <c:v>-4.1530318876559946E-2</c:v>
                </c:pt>
                <c:pt idx="1558">
                  <c:v>-4.18238078537959E-2</c:v>
                </c:pt>
                <c:pt idx="1559">
                  <c:v>-4.2006429023244203E-2</c:v>
                </c:pt>
                <c:pt idx="1560">
                  <c:v>-4.2085212696612868E-2</c:v>
                </c:pt>
                <c:pt idx="1561">
                  <c:v>-4.2137211825099087E-2</c:v>
                </c:pt>
                <c:pt idx="1562">
                  <c:v>-4.2251689589239388E-2</c:v>
                </c:pt>
                <c:pt idx="1563">
                  <c:v>-4.2428785869964687E-2</c:v>
                </c:pt>
                <c:pt idx="1564">
                  <c:v>-4.2544580511668061E-2</c:v>
                </c:pt>
                <c:pt idx="1565">
                  <c:v>-4.2611062750494019E-2</c:v>
                </c:pt>
                <c:pt idx="1566">
                  <c:v>-4.2651332550674735E-2</c:v>
                </c:pt>
                <c:pt idx="1567">
                  <c:v>-4.2622878337307518E-2</c:v>
                </c:pt>
                <c:pt idx="1568">
                  <c:v>-4.2518901110365437E-2</c:v>
                </c:pt>
                <c:pt idx="1569">
                  <c:v>-4.2265870671602472E-2</c:v>
                </c:pt>
                <c:pt idx="1570">
                  <c:v>-4.1773292562286762E-2</c:v>
                </c:pt>
                <c:pt idx="1571">
                  <c:v>-4.1102809619226084E-2</c:v>
                </c:pt>
                <c:pt idx="1572">
                  <c:v>-4.033467518758363E-2</c:v>
                </c:pt>
                <c:pt idx="1573">
                  <c:v>-3.9559551576389324E-2</c:v>
                </c:pt>
                <c:pt idx="1574">
                  <c:v>-3.8900803769043188E-2</c:v>
                </c:pt>
                <c:pt idx="1575">
                  <c:v>-3.8407575709681591E-2</c:v>
                </c:pt>
                <c:pt idx="1576">
                  <c:v>-3.8041201433690178E-2</c:v>
                </c:pt>
                <c:pt idx="1577">
                  <c:v>-3.7796597440237389E-2</c:v>
                </c:pt>
                <c:pt idx="1578">
                  <c:v>-3.7665398032952199E-2</c:v>
                </c:pt>
                <c:pt idx="1579">
                  <c:v>-3.7613996049975257E-2</c:v>
                </c:pt>
                <c:pt idx="1580">
                  <c:v>-3.7573726684644863E-2</c:v>
                </c:pt>
                <c:pt idx="1581">
                  <c:v>-3.7435684734015082E-2</c:v>
                </c:pt>
                <c:pt idx="1582">
                  <c:v>-3.7159910566616501E-2</c:v>
                </c:pt>
                <c:pt idx="1583">
                  <c:v>-3.6769460589250118E-2</c:v>
                </c:pt>
                <c:pt idx="1584">
                  <c:v>-3.6349201903719555E-2</c:v>
                </c:pt>
                <c:pt idx="1585">
                  <c:v>-3.5956306444065673E-2</c:v>
                </c:pt>
                <c:pt idx="1586">
                  <c:v>-3.5751030608067252E-2</c:v>
                </c:pt>
                <c:pt idx="1587">
                  <c:v>-3.5743349848807442E-2</c:v>
                </c:pt>
                <c:pt idx="1588">
                  <c:v>-3.5861516630680587E-2</c:v>
                </c:pt>
                <c:pt idx="1589">
                  <c:v>-3.6055359432423155E-2</c:v>
                </c:pt>
                <c:pt idx="1590">
                  <c:v>-3.6303746279430602E-2</c:v>
                </c:pt>
                <c:pt idx="1591">
                  <c:v>-3.6566367890789091E-2</c:v>
                </c:pt>
                <c:pt idx="1592">
                  <c:v>-3.6836328266192375E-2</c:v>
                </c:pt>
                <c:pt idx="1593">
                  <c:v>-3.7098693842676299E-2</c:v>
                </c:pt>
                <c:pt idx="1594">
                  <c:v>-3.7314436792865203E-2</c:v>
                </c:pt>
                <c:pt idx="1595">
                  <c:v>-3.746402113194048E-2</c:v>
                </c:pt>
                <c:pt idx="1596">
                  <c:v>-3.7548395657408314E-2</c:v>
                </c:pt>
                <c:pt idx="1597">
                  <c:v>-3.7585916314389053E-2</c:v>
                </c:pt>
                <c:pt idx="1598">
                  <c:v>-3.7604577030967298E-2</c:v>
                </c:pt>
                <c:pt idx="1599">
                  <c:v>-3.7611043767188407E-2</c:v>
                </c:pt>
                <c:pt idx="1600">
                  <c:v>-3.7616169544987532E-2</c:v>
                </c:pt>
                <c:pt idx="1601">
                  <c:v>-3.7667557612268393E-2</c:v>
                </c:pt>
                <c:pt idx="1602">
                  <c:v>-3.777075535538485E-2</c:v>
                </c:pt>
                <c:pt idx="1603">
                  <c:v>-3.7945129648847609E-2</c:v>
                </c:pt>
                <c:pt idx="1604">
                  <c:v>-3.8112478744194149E-2</c:v>
                </c:pt>
                <c:pt idx="1605">
                  <c:v>-3.8188940432713238E-2</c:v>
                </c:pt>
                <c:pt idx="1606">
                  <c:v>-3.8020394749113978E-2</c:v>
                </c:pt>
                <c:pt idx="1607">
                  <c:v>-3.7647315512682133E-2</c:v>
                </c:pt>
                <c:pt idx="1608">
                  <c:v>-3.7205042528297899E-2</c:v>
                </c:pt>
                <c:pt idx="1609">
                  <c:v>-3.6865953264510101E-2</c:v>
                </c:pt>
                <c:pt idx="1610">
                  <c:v>-3.6762232058837274E-2</c:v>
                </c:pt>
                <c:pt idx="1611">
                  <c:v>-3.6871067933888821E-2</c:v>
                </c:pt>
                <c:pt idx="1612">
                  <c:v>-3.7078465777585216E-2</c:v>
                </c:pt>
                <c:pt idx="1613">
                  <c:v>-3.7254039948486167E-2</c:v>
                </c:pt>
                <c:pt idx="1614">
                  <c:v>-3.7192495749915587E-2</c:v>
                </c:pt>
                <c:pt idx="1615">
                  <c:v>-3.6886605651993018E-2</c:v>
                </c:pt>
                <c:pt idx="1616">
                  <c:v>-3.6471423144393958E-2</c:v>
                </c:pt>
                <c:pt idx="1617">
                  <c:v>-3.6020672007068849E-2</c:v>
                </c:pt>
                <c:pt idx="1618">
                  <c:v>-3.554266037565644E-2</c:v>
                </c:pt>
                <c:pt idx="1619">
                  <c:v>-3.5093101061205952E-2</c:v>
                </c:pt>
                <c:pt idx="1620">
                  <c:v>-3.4690418948928693E-2</c:v>
                </c:pt>
                <c:pt idx="1621">
                  <c:v>-3.4374196926053625E-2</c:v>
                </c:pt>
                <c:pt idx="1622">
                  <c:v>-3.4227964649839848E-2</c:v>
                </c:pt>
                <c:pt idx="1623">
                  <c:v>-3.4293157696602752E-2</c:v>
                </c:pt>
                <c:pt idx="1624">
                  <c:v>-3.4465270798822709E-2</c:v>
                </c:pt>
                <c:pt idx="1625">
                  <c:v>-3.46561238746846E-2</c:v>
                </c:pt>
                <c:pt idx="1626">
                  <c:v>-3.4759692920926635E-2</c:v>
                </c:pt>
                <c:pt idx="1627">
                  <c:v>-3.4802406006400638E-2</c:v>
                </c:pt>
                <c:pt idx="1628">
                  <c:v>-3.48236086347289E-2</c:v>
                </c:pt>
                <c:pt idx="1629">
                  <c:v>-3.4868563366524427E-2</c:v>
                </c:pt>
                <c:pt idx="1630">
                  <c:v>-3.4970959328686102E-2</c:v>
                </c:pt>
                <c:pt idx="1631">
                  <c:v>-3.505125272305909E-2</c:v>
                </c:pt>
                <c:pt idx="1632">
                  <c:v>-3.5166857854924752E-2</c:v>
                </c:pt>
                <c:pt idx="1633">
                  <c:v>-3.538617237985605E-2</c:v>
                </c:pt>
                <c:pt idx="1634">
                  <c:v>-3.5641561996429358E-2</c:v>
                </c:pt>
                <c:pt idx="1635">
                  <c:v>-3.5943765815029963E-2</c:v>
                </c:pt>
                <c:pt idx="1636">
                  <c:v>-3.6289854400705618E-2</c:v>
                </c:pt>
                <c:pt idx="1637">
                  <c:v>-3.6715797875927103E-2</c:v>
                </c:pt>
                <c:pt idx="1638">
                  <c:v>-3.7235125868549809E-2</c:v>
                </c:pt>
                <c:pt idx="1639">
                  <c:v>-3.7809489367959762E-2</c:v>
                </c:pt>
                <c:pt idx="1640">
                  <c:v>-3.8373358689189126E-2</c:v>
                </c:pt>
                <c:pt idx="1641">
                  <c:v>-3.8896929547172159E-2</c:v>
                </c:pt>
                <c:pt idx="1642">
                  <c:v>-3.9387982298409299E-2</c:v>
                </c:pt>
                <c:pt idx="1643">
                  <c:v>-3.98516608437555E-2</c:v>
                </c:pt>
                <c:pt idx="1644">
                  <c:v>-4.021781666198921E-2</c:v>
                </c:pt>
                <c:pt idx="1645">
                  <c:v>-4.0591321580211885E-2</c:v>
                </c:pt>
                <c:pt idx="1646">
                  <c:v>-4.0854641996943421E-2</c:v>
                </c:pt>
                <c:pt idx="1647">
                  <c:v>-4.1073588625909492E-2</c:v>
                </c:pt>
                <c:pt idx="1648">
                  <c:v>-4.1256621461108221E-2</c:v>
                </c:pt>
                <c:pt idx="1649">
                  <c:v>-4.1397658847721001E-2</c:v>
                </c:pt>
                <c:pt idx="1650">
                  <c:v>-4.1480683635385693E-2</c:v>
                </c:pt>
                <c:pt idx="1651">
                  <c:v>-4.1456690345157643E-2</c:v>
                </c:pt>
                <c:pt idx="1652">
                  <c:v>-4.1377680676765338E-2</c:v>
                </c:pt>
                <c:pt idx="1653">
                  <c:v>-4.1352441413594579E-2</c:v>
                </c:pt>
                <c:pt idx="1654">
                  <c:v>-4.1411430325712845E-2</c:v>
                </c:pt>
                <c:pt idx="1655">
                  <c:v>-4.1530128069627872E-2</c:v>
                </c:pt>
                <c:pt idx="1656">
                  <c:v>-4.1702926652585667E-2</c:v>
                </c:pt>
                <c:pt idx="1657">
                  <c:v>-4.1716668610498268E-2</c:v>
                </c:pt>
                <c:pt idx="1658">
                  <c:v>-4.1456130480859138E-2</c:v>
                </c:pt>
                <c:pt idx="1659">
                  <c:v>-4.1003158553031847E-2</c:v>
                </c:pt>
                <c:pt idx="1660">
                  <c:v>-4.056312537427937E-2</c:v>
                </c:pt>
                <c:pt idx="1661">
                  <c:v>-4.0154318867871297E-2</c:v>
                </c:pt>
                <c:pt idx="1662">
                  <c:v>-3.9795656681608366E-2</c:v>
                </c:pt>
                <c:pt idx="1663">
                  <c:v>-3.9417852281968063E-2</c:v>
                </c:pt>
                <c:pt idx="1664">
                  <c:v>-3.9115777192980955E-2</c:v>
                </c:pt>
                <c:pt idx="1665">
                  <c:v>-3.8741474422399835E-2</c:v>
                </c:pt>
                <c:pt idx="1666">
                  <c:v>-3.8247976025842345E-2</c:v>
                </c:pt>
                <c:pt idx="1667">
                  <c:v>-3.7655612237011873E-2</c:v>
                </c:pt>
                <c:pt idx="1668">
                  <c:v>-3.7051663675089885E-2</c:v>
                </c:pt>
                <c:pt idx="1669">
                  <c:v>-3.64984588201651E-2</c:v>
                </c:pt>
                <c:pt idx="1670">
                  <c:v>-3.5902197078658209E-2</c:v>
                </c:pt>
                <c:pt idx="1671">
                  <c:v>-3.5284599341278353E-2</c:v>
                </c:pt>
                <c:pt idx="1672">
                  <c:v>-3.4653508227492691E-2</c:v>
                </c:pt>
                <c:pt idx="1673">
                  <c:v>-3.4053833168487486E-2</c:v>
                </c:pt>
                <c:pt idx="1674">
                  <c:v>-3.3422096559263578E-2</c:v>
                </c:pt>
                <c:pt idx="1675">
                  <c:v>-3.2728792862810406E-2</c:v>
                </c:pt>
                <c:pt idx="1676">
                  <c:v>-3.1971271718838054E-2</c:v>
                </c:pt>
                <c:pt idx="1677">
                  <c:v>-3.119846907418395E-2</c:v>
                </c:pt>
                <c:pt idx="1678">
                  <c:v>-3.0480585887210667E-2</c:v>
                </c:pt>
                <c:pt idx="1679">
                  <c:v>-2.9834970142917461E-2</c:v>
                </c:pt>
                <c:pt idx="1680">
                  <c:v>-2.9170253660698059E-2</c:v>
                </c:pt>
                <c:pt idx="1681">
                  <c:v>-2.862776667520088E-2</c:v>
                </c:pt>
                <c:pt idx="1682">
                  <c:v>-2.8294381068719676E-2</c:v>
                </c:pt>
                <c:pt idx="1683">
                  <c:v>-2.8210182060962166E-2</c:v>
                </c:pt>
                <c:pt idx="1684">
                  <c:v>-2.8336793852117063E-2</c:v>
                </c:pt>
                <c:pt idx="1685">
                  <c:v>-2.8554088461865273E-2</c:v>
                </c:pt>
                <c:pt idx="1686">
                  <c:v>-2.8746031717433583E-2</c:v>
                </c:pt>
                <c:pt idx="1687">
                  <c:v>-2.8944909449120662E-2</c:v>
                </c:pt>
                <c:pt idx="1688">
                  <c:v>-2.9265928768647531E-2</c:v>
                </c:pt>
                <c:pt idx="1689">
                  <c:v>-2.9675908436808892E-2</c:v>
                </c:pt>
                <c:pt idx="1690">
                  <c:v>-3.0119847848703897E-2</c:v>
                </c:pt>
                <c:pt idx="1691">
                  <c:v>-3.0555112806990879E-2</c:v>
                </c:pt>
                <c:pt idx="1692">
                  <c:v>-3.1063252928357411E-2</c:v>
                </c:pt>
                <c:pt idx="1693">
                  <c:v>-3.1608610862253167E-2</c:v>
                </c:pt>
                <c:pt idx="1694">
                  <c:v>-3.2047873009252541E-2</c:v>
                </c:pt>
                <c:pt idx="1695">
                  <c:v>-3.2363201212604262E-2</c:v>
                </c:pt>
                <c:pt idx="1696">
                  <c:v>-3.2697255986589138E-2</c:v>
                </c:pt>
                <c:pt idx="1697">
                  <c:v>-3.3134813813785892E-2</c:v>
                </c:pt>
                <c:pt idx="1698">
                  <c:v>-3.3686250179297238E-2</c:v>
                </c:pt>
                <c:pt idx="1699">
                  <c:v>-3.431367866024651E-2</c:v>
                </c:pt>
                <c:pt idx="1700">
                  <c:v>-3.4909347050798692E-2</c:v>
                </c:pt>
                <c:pt idx="1701">
                  <c:v>-3.5398922265664372E-2</c:v>
                </c:pt>
                <c:pt idx="1702">
                  <c:v>-3.574782216241635E-2</c:v>
                </c:pt>
                <c:pt idx="1703">
                  <c:v>-3.5858960039449279E-2</c:v>
                </c:pt>
                <c:pt idx="1704">
                  <c:v>-3.5830130925182051E-2</c:v>
                </c:pt>
                <c:pt idx="1705">
                  <c:v>-3.5816414738426741E-2</c:v>
                </c:pt>
                <c:pt idx="1706">
                  <c:v>-3.5960067871290163E-2</c:v>
                </c:pt>
                <c:pt idx="1707">
                  <c:v>-3.6119745143508561E-2</c:v>
                </c:pt>
                <c:pt idx="1708">
                  <c:v>-3.6235791418848098E-2</c:v>
                </c:pt>
                <c:pt idx="1709">
                  <c:v>-3.6246203457424346E-2</c:v>
                </c:pt>
                <c:pt idx="1710">
                  <c:v>-3.6140626161117219E-2</c:v>
                </c:pt>
                <c:pt idx="1711">
                  <c:v>-3.6004069383902104E-2</c:v>
                </c:pt>
                <c:pt idx="1712">
                  <c:v>-3.5878447124508758E-2</c:v>
                </c:pt>
                <c:pt idx="1713">
                  <c:v>-3.5727220854322859E-2</c:v>
                </c:pt>
                <c:pt idx="1714">
                  <c:v>-3.5631148665496173E-2</c:v>
                </c:pt>
                <c:pt idx="1715">
                  <c:v>-3.5645506856625278E-2</c:v>
                </c:pt>
                <c:pt idx="1716">
                  <c:v>-3.571710635338942E-2</c:v>
                </c:pt>
                <c:pt idx="1717">
                  <c:v>-3.5698740224767482E-2</c:v>
                </c:pt>
                <c:pt idx="1718">
                  <c:v>-3.5577838573957771E-2</c:v>
                </c:pt>
                <c:pt idx="1719">
                  <c:v>-3.5376292969560859E-2</c:v>
                </c:pt>
                <c:pt idx="1720">
                  <c:v>-3.5166422240540042E-2</c:v>
                </c:pt>
                <c:pt idx="1721">
                  <c:v>-3.4951616316481138E-2</c:v>
                </c:pt>
                <c:pt idx="1722">
                  <c:v>-3.4835318177210549E-2</c:v>
                </c:pt>
                <c:pt idx="1723">
                  <c:v>-3.475525682320621E-2</c:v>
                </c:pt>
                <c:pt idx="1724">
                  <c:v>-3.462064667638249E-2</c:v>
                </c:pt>
                <c:pt idx="1725">
                  <c:v>-3.438522077117153E-2</c:v>
                </c:pt>
                <c:pt idx="1726">
                  <c:v>-3.4037099119974532E-2</c:v>
                </c:pt>
                <c:pt idx="1727">
                  <c:v>-3.3590197971939739E-2</c:v>
                </c:pt>
                <c:pt idx="1728">
                  <c:v>-3.3148052463233234E-2</c:v>
                </c:pt>
                <c:pt idx="1729">
                  <c:v>-3.2701325507462096E-2</c:v>
                </c:pt>
                <c:pt idx="1730">
                  <c:v>-3.2421832106809996E-2</c:v>
                </c:pt>
                <c:pt idx="1731">
                  <c:v>-3.233213767197566E-2</c:v>
                </c:pt>
                <c:pt idx="1732">
                  <c:v>-3.2339018505472786E-2</c:v>
                </c:pt>
                <c:pt idx="1733">
                  <c:v>-3.2379281757922124E-2</c:v>
                </c:pt>
                <c:pt idx="1734">
                  <c:v>-3.2469452787531279E-2</c:v>
                </c:pt>
                <c:pt idx="1735">
                  <c:v>-3.2576077264430722E-2</c:v>
                </c:pt>
                <c:pt idx="1736">
                  <c:v>-3.2612943682278357E-2</c:v>
                </c:pt>
                <c:pt idx="1737">
                  <c:v>-3.2603205490816273E-2</c:v>
                </c:pt>
                <c:pt idx="1738">
                  <c:v>-3.2567721741587979E-2</c:v>
                </c:pt>
                <c:pt idx="1739">
                  <c:v>-3.2498388770405895E-2</c:v>
                </c:pt>
                <c:pt idx="1740">
                  <c:v>-3.2450685011341109E-2</c:v>
                </c:pt>
                <c:pt idx="1741">
                  <c:v>-3.2412455618470448E-2</c:v>
                </c:pt>
                <c:pt idx="1742">
                  <c:v>-3.2389833402219945E-2</c:v>
                </c:pt>
                <c:pt idx="1743">
                  <c:v>-3.2396043887402325E-2</c:v>
                </c:pt>
                <c:pt idx="1744">
                  <c:v>-3.2400955002447274E-2</c:v>
                </c:pt>
                <c:pt idx="1745">
                  <c:v>-3.2427749864444515E-2</c:v>
                </c:pt>
                <c:pt idx="1746">
                  <c:v>-3.2467646587487173E-2</c:v>
                </c:pt>
                <c:pt idx="1747">
                  <c:v>-3.2489831565325936E-2</c:v>
                </c:pt>
                <c:pt idx="1748">
                  <c:v>-3.2499328648949506E-2</c:v>
                </c:pt>
                <c:pt idx="1749">
                  <c:v>-3.2529529533240738E-2</c:v>
                </c:pt>
                <c:pt idx="1750">
                  <c:v>-3.2567471567308728E-2</c:v>
                </c:pt>
                <c:pt idx="1751">
                  <c:v>-3.2592103634159805E-2</c:v>
                </c:pt>
                <c:pt idx="1752">
                  <c:v>-3.2567801836112506E-2</c:v>
                </c:pt>
                <c:pt idx="1753">
                  <c:v>-3.2423331694248214E-2</c:v>
                </c:pt>
                <c:pt idx="1754">
                  <c:v>-3.2050349540909739E-2</c:v>
                </c:pt>
                <c:pt idx="1755">
                  <c:v>-3.1518356331984562E-2</c:v>
                </c:pt>
                <c:pt idx="1756">
                  <c:v>-3.0921806066729812E-2</c:v>
                </c:pt>
                <c:pt idx="1757">
                  <c:v>-3.033771941812765E-2</c:v>
                </c:pt>
                <c:pt idx="1758">
                  <c:v>-2.9846486989125232E-2</c:v>
                </c:pt>
                <c:pt idx="1759">
                  <c:v>-2.9457335211889875E-2</c:v>
                </c:pt>
                <c:pt idx="1760">
                  <c:v>-2.9114763648985742E-2</c:v>
                </c:pt>
                <c:pt idx="1761">
                  <c:v>-2.8793931759588474E-2</c:v>
                </c:pt>
                <c:pt idx="1762">
                  <c:v>-2.8435440859494499E-2</c:v>
                </c:pt>
                <c:pt idx="1763">
                  <c:v>-2.8029971180530348E-2</c:v>
                </c:pt>
                <c:pt idx="1764">
                  <c:v>-2.7593212368701138E-2</c:v>
                </c:pt>
                <c:pt idx="1765">
                  <c:v>-2.7145954628851728E-2</c:v>
                </c:pt>
                <c:pt idx="1766">
                  <c:v>-2.6678647115412957E-2</c:v>
                </c:pt>
                <c:pt idx="1767">
                  <c:v>-2.6226192132598442E-2</c:v>
                </c:pt>
                <c:pt idx="1768">
                  <c:v>-2.5802617564007688E-2</c:v>
                </c:pt>
                <c:pt idx="1769">
                  <c:v>-2.543163517567542E-2</c:v>
                </c:pt>
                <c:pt idx="1770">
                  <c:v>-2.5122819880907737E-2</c:v>
                </c:pt>
                <c:pt idx="1771">
                  <c:v>-2.4842821040636284E-2</c:v>
                </c:pt>
                <c:pt idx="1772">
                  <c:v>-2.45995303491723E-2</c:v>
                </c:pt>
                <c:pt idx="1773">
                  <c:v>-2.4365886542729007E-2</c:v>
                </c:pt>
                <c:pt idx="1774">
                  <c:v>-2.4115407445103588E-2</c:v>
                </c:pt>
                <c:pt idx="1775">
                  <c:v>-2.3849648531575108E-2</c:v>
                </c:pt>
                <c:pt idx="1776">
                  <c:v>-2.3606084377848641E-2</c:v>
                </c:pt>
                <c:pt idx="1777">
                  <c:v>-2.3442000874200432E-2</c:v>
                </c:pt>
                <c:pt idx="1778">
                  <c:v>-2.3415842614574793E-2</c:v>
                </c:pt>
                <c:pt idx="1779">
                  <c:v>-2.349057057608505E-2</c:v>
                </c:pt>
                <c:pt idx="1780">
                  <c:v>-2.3655112160443977E-2</c:v>
                </c:pt>
                <c:pt idx="1781">
                  <c:v>-2.3846477280344645E-2</c:v>
                </c:pt>
                <c:pt idx="1782">
                  <c:v>-2.4002762651697009E-2</c:v>
                </c:pt>
                <c:pt idx="1783">
                  <c:v>-2.4148215538861449E-2</c:v>
                </c:pt>
                <c:pt idx="1784">
                  <c:v>-2.4311803204272356E-2</c:v>
                </c:pt>
                <c:pt idx="1785">
                  <c:v>-2.4525667462961386E-2</c:v>
                </c:pt>
                <c:pt idx="1786">
                  <c:v>-2.4846572720734802E-2</c:v>
                </c:pt>
                <c:pt idx="1787">
                  <c:v>-2.5226447045493643E-2</c:v>
                </c:pt>
                <c:pt idx="1788">
                  <c:v>-2.5645358162215241E-2</c:v>
                </c:pt>
                <c:pt idx="1789">
                  <c:v>-2.6049961378211878E-2</c:v>
                </c:pt>
                <c:pt idx="1790">
                  <c:v>-2.6375512689981642E-2</c:v>
                </c:pt>
                <c:pt idx="1791">
                  <c:v>-2.6621665033338696E-2</c:v>
                </c:pt>
                <c:pt idx="1792">
                  <c:v>-2.6863405977812789E-2</c:v>
                </c:pt>
                <c:pt idx="1793">
                  <c:v>-2.7152280012610521E-2</c:v>
                </c:pt>
                <c:pt idx="1794">
                  <c:v>-2.7565446273796909E-2</c:v>
                </c:pt>
                <c:pt idx="1795">
                  <c:v>-2.8100786788056137E-2</c:v>
                </c:pt>
                <c:pt idx="1796">
                  <c:v>-2.8697200304744652E-2</c:v>
                </c:pt>
                <c:pt idx="1797">
                  <c:v>-2.9302991037918853E-2</c:v>
                </c:pt>
                <c:pt idx="1798">
                  <c:v>-2.9843326350010604E-2</c:v>
                </c:pt>
                <c:pt idx="1799">
                  <c:v>-3.0309095430611267E-2</c:v>
                </c:pt>
                <c:pt idx="1800">
                  <c:v>-3.0701301005934791E-2</c:v>
                </c:pt>
                <c:pt idx="1801">
                  <c:v>-3.0990915525590551E-2</c:v>
                </c:pt>
                <c:pt idx="1802">
                  <c:v>-3.1219719401633386E-2</c:v>
                </c:pt>
                <c:pt idx="1803">
                  <c:v>-3.135373663457048E-2</c:v>
                </c:pt>
                <c:pt idx="1804">
                  <c:v>-3.1362383352145112E-2</c:v>
                </c:pt>
                <c:pt idx="1805">
                  <c:v>-3.1451571438323458E-2</c:v>
                </c:pt>
                <c:pt idx="1806">
                  <c:v>-3.1497883059952214E-2</c:v>
                </c:pt>
                <c:pt idx="1807">
                  <c:v>-3.1511508179916541E-2</c:v>
                </c:pt>
                <c:pt idx="1808">
                  <c:v>-3.1422335811962646E-2</c:v>
                </c:pt>
                <c:pt idx="1809">
                  <c:v>-3.117131609676204E-2</c:v>
                </c:pt>
                <c:pt idx="1810">
                  <c:v>-3.0650581558296731E-2</c:v>
                </c:pt>
                <c:pt idx="1811">
                  <c:v>-2.9831896156193641E-2</c:v>
                </c:pt>
                <c:pt idx="1812">
                  <c:v>-2.8856483044531471E-2</c:v>
                </c:pt>
                <c:pt idx="1813">
                  <c:v>-2.789718028016993E-2</c:v>
                </c:pt>
                <c:pt idx="1814">
                  <c:v>-2.7044453443911182E-2</c:v>
                </c:pt>
                <c:pt idx="1815">
                  <c:v>-2.6245355209403035E-2</c:v>
                </c:pt>
                <c:pt idx="1816">
                  <c:v>-2.5515979189526451E-2</c:v>
                </c:pt>
                <c:pt idx="1817">
                  <c:v>-2.4867559188376957E-2</c:v>
                </c:pt>
                <c:pt idx="1818">
                  <c:v>-2.4218980817524709E-2</c:v>
                </c:pt>
                <c:pt idx="1819">
                  <c:v>-2.3553772629149004E-2</c:v>
                </c:pt>
                <c:pt idx="1820">
                  <c:v>-2.2901143308798659E-2</c:v>
                </c:pt>
                <c:pt idx="1821">
                  <c:v>-2.2138455922531074E-2</c:v>
                </c:pt>
                <c:pt idx="1822">
                  <c:v>-2.1209301346904269E-2</c:v>
                </c:pt>
                <c:pt idx="1823">
                  <c:v>-2.0174836249948105E-2</c:v>
                </c:pt>
                <c:pt idx="1824">
                  <c:v>-1.902631930025165E-2</c:v>
                </c:pt>
                <c:pt idx="1825">
                  <c:v>-1.7916033232259404E-2</c:v>
                </c:pt>
                <c:pt idx="1826">
                  <c:v>-1.699128449388556E-2</c:v>
                </c:pt>
                <c:pt idx="1827">
                  <c:v>-1.6383408127933645E-2</c:v>
                </c:pt>
                <c:pt idx="1828">
                  <c:v>-1.5851955948742464E-2</c:v>
                </c:pt>
                <c:pt idx="1829">
                  <c:v>-1.533421385204535E-2</c:v>
                </c:pt>
                <c:pt idx="1830">
                  <c:v>-1.4765213473199857E-2</c:v>
                </c:pt>
                <c:pt idx="1831">
                  <c:v>-1.4159061786552027E-2</c:v>
                </c:pt>
                <c:pt idx="1832">
                  <c:v>-1.3490437665715005E-2</c:v>
                </c:pt>
                <c:pt idx="1833">
                  <c:v>-1.2809933959037225E-2</c:v>
                </c:pt>
                <c:pt idx="1834">
                  <c:v>-1.2187324596544809E-2</c:v>
                </c:pt>
                <c:pt idx="1835">
                  <c:v>-1.1687196384695649E-2</c:v>
                </c:pt>
                <c:pt idx="1836">
                  <c:v>-1.1349655394088064E-2</c:v>
                </c:pt>
                <c:pt idx="1837">
                  <c:v>-1.1248504978750481E-2</c:v>
                </c:pt>
                <c:pt idx="1838">
                  <c:v>-1.1411950758573734E-2</c:v>
                </c:pt>
                <c:pt idx="1839">
                  <c:v>-1.1798691626627276E-2</c:v>
                </c:pt>
                <c:pt idx="1840">
                  <c:v>-1.2230898131662048E-2</c:v>
                </c:pt>
                <c:pt idx="1841">
                  <c:v>-1.2652842684018385E-2</c:v>
                </c:pt>
                <c:pt idx="1842">
                  <c:v>-1.3022181875556985E-2</c:v>
                </c:pt>
                <c:pt idx="1843">
                  <c:v>-1.3302758640823777E-2</c:v>
                </c:pt>
                <c:pt idx="1844">
                  <c:v>-1.3468610314674778E-2</c:v>
                </c:pt>
                <c:pt idx="1845">
                  <c:v>-1.3518131983260951E-2</c:v>
                </c:pt>
                <c:pt idx="1846">
                  <c:v>-1.3528185834552453E-2</c:v>
                </c:pt>
                <c:pt idx="1847">
                  <c:v>-1.3503545771905505E-2</c:v>
                </c:pt>
                <c:pt idx="1848">
                  <c:v>-1.3489078509346605E-2</c:v>
                </c:pt>
                <c:pt idx="1849">
                  <c:v>-1.353255361299957E-2</c:v>
                </c:pt>
                <c:pt idx="1850">
                  <c:v>-1.3723863861834927E-2</c:v>
                </c:pt>
                <c:pt idx="1851">
                  <c:v>-1.4085513627672193E-2</c:v>
                </c:pt>
                <c:pt idx="1852">
                  <c:v>-1.4592510222495764E-2</c:v>
                </c:pt>
                <c:pt idx="1853">
                  <c:v>-1.5199952895206327E-2</c:v>
                </c:pt>
                <c:pt idx="1854">
                  <c:v>-1.579282619178151E-2</c:v>
                </c:pt>
                <c:pt idx="1855">
                  <c:v>-1.6350174576521694E-2</c:v>
                </c:pt>
                <c:pt idx="1856">
                  <c:v>-1.6824816408984714E-2</c:v>
                </c:pt>
                <c:pt idx="1857">
                  <c:v>-1.7229421813129885E-2</c:v>
                </c:pt>
                <c:pt idx="1858">
                  <c:v>-1.7526064857135412E-2</c:v>
                </c:pt>
                <c:pt idx="1859">
                  <c:v>-1.7707785258247833E-2</c:v>
                </c:pt>
                <c:pt idx="1860">
                  <c:v>-1.7805348432310786E-2</c:v>
                </c:pt>
                <c:pt idx="1861">
                  <c:v>-1.7842459513330879E-2</c:v>
                </c:pt>
                <c:pt idx="1862">
                  <c:v>-1.7888771245728817E-2</c:v>
                </c:pt>
                <c:pt idx="1863">
                  <c:v>-1.7943400822867963E-2</c:v>
                </c:pt>
                <c:pt idx="1864">
                  <c:v>-1.801068746042752E-2</c:v>
                </c:pt>
                <c:pt idx="1865">
                  <c:v>-1.8062426157789167E-2</c:v>
                </c:pt>
                <c:pt idx="1866">
                  <c:v>-1.8008416148399424E-2</c:v>
                </c:pt>
                <c:pt idx="1867">
                  <c:v>-1.7810297786559275E-2</c:v>
                </c:pt>
                <c:pt idx="1868">
                  <c:v>-1.7587911691281422E-2</c:v>
                </c:pt>
                <c:pt idx="1869">
                  <c:v>-1.7445133175040966E-2</c:v>
                </c:pt>
                <c:pt idx="1870">
                  <c:v>-1.7444794431319941E-2</c:v>
                </c:pt>
                <c:pt idx="1871">
                  <c:v>-1.768364270855817E-2</c:v>
                </c:pt>
                <c:pt idx="1872">
                  <c:v>-1.8102187087358713E-2</c:v>
                </c:pt>
                <c:pt idx="1873">
                  <c:v>-1.867987615386827E-2</c:v>
                </c:pt>
                <c:pt idx="1874">
                  <c:v>-1.9257032968130812E-2</c:v>
                </c:pt>
                <c:pt idx="1875">
                  <c:v>-1.9757819727084017E-2</c:v>
                </c:pt>
                <c:pt idx="1876">
                  <c:v>-2.0319812118391067E-2</c:v>
                </c:pt>
                <c:pt idx="1877">
                  <c:v>-2.094949226616372E-2</c:v>
                </c:pt>
                <c:pt idx="1878">
                  <c:v>-2.1587338649049242E-2</c:v>
                </c:pt>
                <c:pt idx="1879">
                  <c:v>-2.2271420268704652E-2</c:v>
                </c:pt>
                <c:pt idx="1880">
                  <c:v>-2.2998642598933378E-2</c:v>
                </c:pt>
                <c:pt idx="1881">
                  <c:v>-2.3739612712753187E-2</c:v>
                </c:pt>
                <c:pt idx="1882">
                  <c:v>-2.449443936215126E-2</c:v>
                </c:pt>
                <c:pt idx="1883">
                  <c:v>-2.5210692930909256E-2</c:v>
                </c:pt>
                <c:pt idx="1884">
                  <c:v>-2.5902443223090051E-2</c:v>
                </c:pt>
                <c:pt idx="1885">
                  <c:v>-2.6591156619461161E-2</c:v>
                </c:pt>
                <c:pt idx="1886">
                  <c:v>-2.7210164159558889E-2</c:v>
                </c:pt>
                <c:pt idx="1887">
                  <c:v>-2.7774226848558362E-2</c:v>
                </c:pt>
                <c:pt idx="1888">
                  <c:v>-2.8253798599042149E-2</c:v>
                </c:pt>
                <c:pt idx="1889">
                  <c:v>-2.8792065990970339E-2</c:v>
                </c:pt>
                <c:pt idx="1890">
                  <c:v>-2.9445817915169231E-2</c:v>
                </c:pt>
                <c:pt idx="1891">
                  <c:v>-3.0200536463819625E-2</c:v>
                </c:pt>
                <c:pt idx="1892">
                  <c:v>-3.0973142949059451E-2</c:v>
                </c:pt>
                <c:pt idx="1893">
                  <c:v>-3.1736470952909941E-2</c:v>
                </c:pt>
                <c:pt idx="1894">
                  <c:v>-3.2484606590523317E-2</c:v>
                </c:pt>
                <c:pt idx="1895">
                  <c:v>-3.3156279524952037E-2</c:v>
                </c:pt>
                <c:pt idx="1896">
                  <c:v>-3.380844569640129E-2</c:v>
                </c:pt>
                <c:pt idx="1897">
                  <c:v>-3.4490118941655934E-2</c:v>
                </c:pt>
                <c:pt idx="1898">
                  <c:v>-3.5281890499153153E-2</c:v>
                </c:pt>
                <c:pt idx="1899">
                  <c:v>-3.6185052687600909E-2</c:v>
                </c:pt>
                <c:pt idx="1900">
                  <c:v>-3.7100458009955747E-2</c:v>
                </c:pt>
                <c:pt idx="1901">
                  <c:v>-3.7996244219581199E-2</c:v>
                </c:pt>
                <c:pt idx="1902">
                  <c:v>-3.8837305242612474E-2</c:v>
                </c:pt>
                <c:pt idx="1903">
                  <c:v>-3.9604764478133117E-2</c:v>
                </c:pt>
                <c:pt idx="1904">
                  <c:v>-4.0292357557105571E-2</c:v>
                </c:pt>
                <c:pt idx="1905">
                  <c:v>-4.0895306427360861E-2</c:v>
                </c:pt>
                <c:pt idx="1906">
                  <c:v>-4.1348009714252648E-2</c:v>
                </c:pt>
                <c:pt idx="1907">
                  <c:v>-4.1657914412939145E-2</c:v>
                </c:pt>
                <c:pt idx="1908">
                  <c:v>-4.1895972120311827E-2</c:v>
                </c:pt>
                <c:pt idx="1909">
                  <c:v>-4.2113423066732991E-2</c:v>
                </c:pt>
                <c:pt idx="1910">
                  <c:v>-4.2325564213239047E-2</c:v>
                </c:pt>
                <c:pt idx="1911">
                  <c:v>-4.254274134561959E-2</c:v>
                </c:pt>
                <c:pt idx="1912">
                  <c:v>-4.2695893320742972E-2</c:v>
                </c:pt>
                <c:pt idx="1913">
                  <c:v>-4.273242297561828E-2</c:v>
                </c:pt>
                <c:pt idx="1914">
                  <c:v>-4.2623438794568258E-2</c:v>
                </c:pt>
                <c:pt idx="1915">
                  <c:v>-4.2369287859253243E-2</c:v>
                </c:pt>
                <c:pt idx="1916">
                  <c:v>-4.203813885056687E-2</c:v>
                </c:pt>
                <c:pt idx="1917">
                  <c:v>-4.1678300404284718E-2</c:v>
                </c:pt>
                <c:pt idx="1918">
                  <c:v>-4.1370347701132619E-2</c:v>
                </c:pt>
                <c:pt idx="1919">
                  <c:v>-4.1140055323762546E-2</c:v>
                </c:pt>
                <c:pt idx="1920">
                  <c:v>-4.0898250316147543E-2</c:v>
                </c:pt>
                <c:pt idx="1921">
                  <c:v>-4.0602581210486141E-2</c:v>
                </c:pt>
                <c:pt idx="1922">
                  <c:v>-4.0211020896804839E-2</c:v>
                </c:pt>
                <c:pt idx="1923">
                  <c:v>-3.973771555463089E-2</c:v>
                </c:pt>
                <c:pt idx="1924">
                  <c:v>-3.9221207341699441E-2</c:v>
                </c:pt>
                <c:pt idx="1925">
                  <c:v>-3.8757009453430316E-2</c:v>
                </c:pt>
                <c:pt idx="1926">
                  <c:v>-3.8449614624552812E-2</c:v>
                </c:pt>
                <c:pt idx="1927">
                  <c:v>-3.8344910105995937E-2</c:v>
                </c:pt>
                <c:pt idx="1928">
                  <c:v>-3.8330172837293917E-2</c:v>
                </c:pt>
                <c:pt idx="1929">
                  <c:v>-3.8350198553553858E-2</c:v>
                </c:pt>
                <c:pt idx="1930">
                  <c:v>-3.8318816696630745E-2</c:v>
                </c:pt>
                <c:pt idx="1931">
                  <c:v>-3.8239174196865025E-2</c:v>
                </c:pt>
                <c:pt idx="1932">
                  <c:v>-3.811669405044666E-2</c:v>
                </c:pt>
                <c:pt idx="1933">
                  <c:v>-3.7975588473172207E-2</c:v>
                </c:pt>
                <c:pt idx="1934">
                  <c:v>-3.7888573079602139E-2</c:v>
                </c:pt>
                <c:pt idx="1935">
                  <c:v>-3.786727188927283E-2</c:v>
                </c:pt>
                <c:pt idx="1936">
                  <c:v>-3.7881186687904356E-2</c:v>
                </c:pt>
                <c:pt idx="1937">
                  <c:v>-3.7932634653052563E-2</c:v>
                </c:pt>
                <c:pt idx="1938">
                  <c:v>-3.8020100117145517E-2</c:v>
                </c:pt>
                <c:pt idx="1939">
                  <c:v>-3.8179033123772604E-2</c:v>
                </c:pt>
                <c:pt idx="1940">
                  <c:v>-3.8394453090654243E-2</c:v>
                </c:pt>
                <c:pt idx="1941">
                  <c:v>-3.8672646009945966E-2</c:v>
                </c:pt>
                <c:pt idx="1942">
                  <c:v>-3.9117082325674735E-2</c:v>
                </c:pt>
                <c:pt idx="1943">
                  <c:v>-3.9681840495980496E-2</c:v>
                </c:pt>
                <c:pt idx="1944">
                  <c:v>-4.0344736399474765E-2</c:v>
                </c:pt>
                <c:pt idx="1945">
                  <c:v>-4.10540244533628E-2</c:v>
                </c:pt>
                <c:pt idx="1946">
                  <c:v>-4.1702690046051996E-2</c:v>
                </c:pt>
                <c:pt idx="1947">
                  <c:v>-4.2177130534183996E-2</c:v>
                </c:pt>
                <c:pt idx="1948">
                  <c:v>-4.2641891672022196E-2</c:v>
                </c:pt>
                <c:pt idx="1949">
                  <c:v>-4.3005865024800555E-2</c:v>
                </c:pt>
                <c:pt idx="1950">
                  <c:v>-4.3405692417167255E-2</c:v>
                </c:pt>
                <c:pt idx="1951">
                  <c:v>-4.3783304052735353E-2</c:v>
                </c:pt>
                <c:pt idx="1952">
                  <c:v>-4.4178568573553401E-2</c:v>
                </c:pt>
                <c:pt idx="1953">
                  <c:v>-4.4590192438857063E-2</c:v>
                </c:pt>
                <c:pt idx="1954">
                  <c:v>-4.5066008582923464E-2</c:v>
                </c:pt>
                <c:pt idx="1955">
                  <c:v>-4.5514390983588629E-2</c:v>
                </c:pt>
                <c:pt idx="1956">
                  <c:v>-4.592711258324278E-2</c:v>
                </c:pt>
                <c:pt idx="1957">
                  <c:v>-4.6236027681949225E-2</c:v>
                </c:pt>
                <c:pt idx="1958">
                  <c:v>-4.6341750619264592E-2</c:v>
                </c:pt>
                <c:pt idx="1959">
                  <c:v>-4.6220207294049812E-2</c:v>
                </c:pt>
                <c:pt idx="1960">
                  <c:v>-4.5896938632038323E-2</c:v>
                </c:pt>
                <c:pt idx="1961">
                  <c:v>-4.5490507731229979E-2</c:v>
                </c:pt>
                <c:pt idx="1962">
                  <c:v>-4.5038677276386635E-2</c:v>
                </c:pt>
                <c:pt idx="1963">
                  <c:v>-4.4614020852189601E-2</c:v>
                </c:pt>
                <c:pt idx="1964">
                  <c:v>-4.4225572285538202E-2</c:v>
                </c:pt>
                <c:pt idx="1965">
                  <c:v>-4.3910333985464511E-2</c:v>
                </c:pt>
                <c:pt idx="1966">
                  <c:v>-4.3658617180045239E-2</c:v>
                </c:pt>
                <c:pt idx="1967">
                  <c:v>-4.3543584464992804E-2</c:v>
                </c:pt>
                <c:pt idx="1968">
                  <c:v>-4.3505741502138824E-2</c:v>
                </c:pt>
                <c:pt idx="1969">
                  <c:v>-4.3507224656162864E-2</c:v>
                </c:pt>
                <c:pt idx="1970">
                  <c:v>-4.3481299520814518E-2</c:v>
                </c:pt>
                <c:pt idx="1971">
                  <c:v>-4.3329251885979719E-2</c:v>
                </c:pt>
                <c:pt idx="1972">
                  <c:v>-4.3088428868758688E-2</c:v>
                </c:pt>
                <c:pt idx="1973">
                  <c:v>-4.2800334497217145E-2</c:v>
                </c:pt>
                <c:pt idx="1974">
                  <c:v>-4.2543285662223804E-2</c:v>
                </c:pt>
                <c:pt idx="1975">
                  <c:v>-4.2396076528779553E-2</c:v>
                </c:pt>
                <c:pt idx="1976">
                  <c:v>-4.2323845522765711E-2</c:v>
                </c:pt>
                <c:pt idx="1977">
                  <c:v>-4.2281893275598406E-2</c:v>
                </c:pt>
                <c:pt idx="1978">
                  <c:v>-4.221945758076226E-2</c:v>
                </c:pt>
                <c:pt idx="1979">
                  <c:v>-4.2103074924688261E-2</c:v>
                </c:pt>
                <c:pt idx="1980">
                  <c:v>-4.1946208376285016E-2</c:v>
                </c:pt>
                <c:pt idx="1981">
                  <c:v>-4.1747836002019631E-2</c:v>
                </c:pt>
                <c:pt idx="1982">
                  <c:v>-4.1613848217287489E-2</c:v>
                </c:pt>
                <c:pt idx="1983">
                  <c:v>-4.1591461618611304E-2</c:v>
                </c:pt>
                <c:pt idx="1984">
                  <c:v>-4.1705733143435397E-2</c:v>
                </c:pt>
                <c:pt idx="1985">
                  <c:v>-4.200184529699167E-2</c:v>
                </c:pt>
                <c:pt idx="1986">
                  <c:v>-4.2383115132243923E-2</c:v>
                </c:pt>
                <c:pt idx="1987">
                  <c:v>-4.2929787319381407E-2</c:v>
                </c:pt>
                <c:pt idx="1988">
                  <c:v>-4.3544241940163556E-2</c:v>
                </c:pt>
                <c:pt idx="1989">
                  <c:v>-4.426059796340872E-2</c:v>
                </c:pt>
                <c:pt idx="1990">
                  <c:v>-4.4956844805884195E-2</c:v>
                </c:pt>
                <c:pt idx="1991">
                  <c:v>-4.5605868221799947E-2</c:v>
                </c:pt>
                <c:pt idx="1992">
                  <c:v>-4.6163763749562423E-2</c:v>
                </c:pt>
                <c:pt idx="1993">
                  <c:v>-4.6690975314319004E-2</c:v>
                </c:pt>
                <c:pt idx="1994">
                  <c:v>-4.7065431750967987E-2</c:v>
                </c:pt>
                <c:pt idx="1995">
                  <c:v>-4.7235502712060423E-2</c:v>
                </c:pt>
                <c:pt idx="1996">
                  <c:v>-4.7280203576354998E-2</c:v>
                </c:pt>
                <c:pt idx="1997">
                  <c:v>-4.7350774120960865E-2</c:v>
                </c:pt>
                <c:pt idx="1998">
                  <c:v>-4.7622924676177195E-2</c:v>
                </c:pt>
                <c:pt idx="1999">
                  <c:v>-4.8122006297937982E-2</c:v>
                </c:pt>
                <c:pt idx="2000">
                  <c:v>-4.864617428339036E-2</c:v>
                </c:pt>
                <c:pt idx="2001">
                  <c:v>-4.9152810675656321E-2</c:v>
                </c:pt>
                <c:pt idx="2002">
                  <c:v>-4.9556877445259606E-2</c:v>
                </c:pt>
                <c:pt idx="2003">
                  <c:v>-4.9703108455166463E-2</c:v>
                </c:pt>
                <c:pt idx="2004">
                  <c:v>-4.9598052573118293E-2</c:v>
                </c:pt>
                <c:pt idx="2005">
                  <c:v>-4.931476938285885E-2</c:v>
                </c:pt>
                <c:pt idx="2006">
                  <c:v>-4.8803248459537117E-2</c:v>
                </c:pt>
                <c:pt idx="2007">
                  <c:v>-4.8061325749460398E-2</c:v>
                </c:pt>
                <c:pt idx="2008">
                  <c:v>-4.7303991330618383E-2</c:v>
                </c:pt>
                <c:pt idx="2009">
                  <c:v>-4.6642040815024745E-2</c:v>
                </c:pt>
                <c:pt idx="2010">
                  <c:v>-4.618944976829592E-2</c:v>
                </c:pt>
                <c:pt idx="2011">
                  <c:v>-4.6047099905703895E-2</c:v>
                </c:pt>
                <c:pt idx="2012">
                  <c:v>-4.5918430134535754E-2</c:v>
                </c:pt>
                <c:pt idx="2013">
                  <c:v>-4.5907620259442727E-2</c:v>
                </c:pt>
                <c:pt idx="2014">
                  <c:v>-4.5916256924419294E-2</c:v>
                </c:pt>
                <c:pt idx="2015">
                  <c:v>-4.5829717628793787E-2</c:v>
                </c:pt>
                <c:pt idx="2016">
                  <c:v>-4.5656070468516718E-2</c:v>
                </c:pt>
                <c:pt idx="2017">
                  <c:v>-4.5431603825314346E-2</c:v>
                </c:pt>
                <c:pt idx="2018">
                  <c:v>-4.5119827846585303E-2</c:v>
                </c:pt>
                <c:pt idx="2019">
                  <c:v>-4.4615620620185141E-2</c:v>
                </c:pt>
                <c:pt idx="2020">
                  <c:v>-4.4078955437497264E-2</c:v>
                </c:pt>
                <c:pt idx="2021">
                  <c:v>-4.3477815695550343E-2</c:v>
                </c:pt>
                <c:pt idx="2022">
                  <c:v>-4.2731016002014871E-2</c:v>
                </c:pt>
                <c:pt idx="2023">
                  <c:v>-4.1947671648095874E-2</c:v>
                </c:pt>
                <c:pt idx="2024">
                  <c:v>-4.1249485189882029E-2</c:v>
                </c:pt>
                <c:pt idx="2025">
                  <c:v>-4.0583437901020883E-2</c:v>
                </c:pt>
                <c:pt idx="2026">
                  <c:v>-4.0038351815275319E-2</c:v>
                </c:pt>
                <c:pt idx="2027">
                  <c:v>-3.9630633930175234E-2</c:v>
                </c:pt>
                <c:pt idx="2028">
                  <c:v>-3.9412305465130117E-2</c:v>
                </c:pt>
                <c:pt idx="2029">
                  <c:v>-3.9329620635469839E-2</c:v>
                </c:pt>
                <c:pt idx="2030">
                  <c:v>-3.9309531124719313E-2</c:v>
                </c:pt>
                <c:pt idx="2031">
                  <c:v>-3.9397588448651322E-2</c:v>
                </c:pt>
                <c:pt idx="2032">
                  <c:v>-3.9479301037262542E-2</c:v>
                </c:pt>
                <c:pt idx="2033">
                  <c:v>-3.9620882099186967E-2</c:v>
                </c:pt>
                <c:pt idx="2034">
                  <c:v>-3.9858040636834971E-2</c:v>
                </c:pt>
                <c:pt idx="2035">
                  <c:v>-4.0217808772756207E-2</c:v>
                </c:pt>
                <c:pt idx="2036">
                  <c:v>-4.0562993059614284E-2</c:v>
                </c:pt>
                <c:pt idx="2037">
                  <c:v>-4.0899798930313411E-2</c:v>
                </c:pt>
                <c:pt idx="2038">
                  <c:v>-4.1123747756328308E-2</c:v>
                </c:pt>
                <c:pt idx="2039">
                  <c:v>-4.1193078339744955E-2</c:v>
                </c:pt>
                <c:pt idx="2040">
                  <c:v>-4.1286434406762398E-2</c:v>
                </c:pt>
                <c:pt idx="2041">
                  <c:v>-4.1440959476384723E-2</c:v>
                </c:pt>
                <c:pt idx="2042">
                  <c:v>-4.1669608194493918E-2</c:v>
                </c:pt>
                <c:pt idx="2043">
                  <c:v>-4.1780680813602644E-2</c:v>
                </c:pt>
                <c:pt idx="2044">
                  <c:v>-4.1907257098217784E-2</c:v>
                </c:pt>
                <c:pt idx="2045">
                  <c:v>-4.2152121078308069E-2</c:v>
                </c:pt>
                <c:pt idx="2046">
                  <c:v>-4.2696479384544503E-2</c:v>
                </c:pt>
                <c:pt idx="2047">
                  <c:v>-4.3464939660617777E-2</c:v>
                </c:pt>
                <c:pt idx="2048">
                  <c:v>-4.4344582273280107E-2</c:v>
                </c:pt>
                <c:pt idx="2049">
                  <c:v>-4.520246170608664E-2</c:v>
                </c:pt>
                <c:pt idx="2050">
                  <c:v>-4.6048421963191949E-2</c:v>
                </c:pt>
                <c:pt idx="2051">
                  <c:v>-4.6741751006851948E-2</c:v>
                </c:pt>
                <c:pt idx="2052">
                  <c:v>-4.7315176264707152E-2</c:v>
                </c:pt>
                <c:pt idx="2053">
                  <c:v>-4.7789887814661508E-2</c:v>
                </c:pt>
                <c:pt idx="2054">
                  <c:v>-4.8219752065628722E-2</c:v>
                </c:pt>
                <c:pt idx="2055">
                  <c:v>-4.8769599026106628E-2</c:v>
                </c:pt>
                <c:pt idx="2056">
                  <c:v>-4.9286502263467785E-2</c:v>
                </c:pt>
                <c:pt idx="2057">
                  <c:v>-4.9663961458408526E-2</c:v>
                </c:pt>
                <c:pt idx="2058">
                  <c:v>-4.9802240197090328E-2</c:v>
                </c:pt>
                <c:pt idx="2059">
                  <c:v>-4.9552930641570264E-2</c:v>
                </c:pt>
                <c:pt idx="2060">
                  <c:v>-4.9204411594803044E-2</c:v>
                </c:pt>
                <c:pt idx="2061">
                  <c:v>-4.8839764208559643E-2</c:v>
                </c:pt>
                <c:pt idx="2062">
                  <c:v>-4.862521037906823E-2</c:v>
                </c:pt>
                <c:pt idx="2063">
                  <c:v>-4.8492261101537974E-2</c:v>
                </c:pt>
                <c:pt idx="2064">
                  <c:v>-4.8376283439340501E-2</c:v>
                </c:pt>
                <c:pt idx="2065">
                  <c:v>-4.8305477335626207E-2</c:v>
                </c:pt>
                <c:pt idx="2066">
                  <c:v>-4.8308120004252671E-2</c:v>
                </c:pt>
                <c:pt idx="2067">
                  <c:v>-4.8255335460021344E-2</c:v>
                </c:pt>
                <c:pt idx="2068">
                  <c:v>-4.8197323941082858E-2</c:v>
                </c:pt>
                <c:pt idx="2069">
                  <c:v>-4.8116048744022186E-2</c:v>
                </c:pt>
                <c:pt idx="2070">
                  <c:v>-4.7980511843501696E-2</c:v>
                </c:pt>
                <c:pt idx="2071">
                  <c:v>-4.7859589456231449E-2</c:v>
                </c:pt>
                <c:pt idx="2072">
                  <c:v>-4.7624040223688768E-2</c:v>
                </c:pt>
                <c:pt idx="2073">
                  <c:v>-4.7326009028912083E-2</c:v>
                </c:pt>
                <c:pt idx="2074">
                  <c:v>-4.6996915490083606E-2</c:v>
                </c:pt>
                <c:pt idx="2075">
                  <c:v>-4.6702809195636186E-2</c:v>
                </c:pt>
                <c:pt idx="2076">
                  <c:v>-4.641343921169875E-2</c:v>
                </c:pt>
                <c:pt idx="2077">
                  <c:v>-4.6228260145610982E-2</c:v>
                </c:pt>
                <c:pt idx="2078">
                  <c:v>-4.6125980122862162E-2</c:v>
                </c:pt>
                <c:pt idx="2079">
                  <c:v>-4.6054124941060044E-2</c:v>
                </c:pt>
                <c:pt idx="2080">
                  <c:v>-4.606859332030111E-2</c:v>
                </c:pt>
                <c:pt idx="2081">
                  <c:v>-4.6296052452274333E-2</c:v>
                </c:pt>
                <c:pt idx="2082">
                  <c:v>-4.6592442198061516E-2</c:v>
                </c:pt>
                <c:pt idx="2083">
                  <c:v>-4.7043618084312434E-2</c:v>
                </c:pt>
                <c:pt idx="2084">
                  <c:v>-4.7613357375379056E-2</c:v>
                </c:pt>
                <c:pt idx="2085">
                  <c:v>-4.8215338775600941E-2</c:v>
                </c:pt>
                <c:pt idx="2086">
                  <c:v>-4.8727471775161596E-2</c:v>
                </c:pt>
                <c:pt idx="2087">
                  <c:v>-4.9178954800774527E-2</c:v>
                </c:pt>
                <c:pt idx="2088">
                  <c:v>-4.9591868300573237E-2</c:v>
                </c:pt>
                <c:pt idx="2089">
                  <c:v>-4.9988431712293183E-2</c:v>
                </c:pt>
                <c:pt idx="2090">
                  <c:v>-5.0433367968909612E-2</c:v>
                </c:pt>
                <c:pt idx="2091">
                  <c:v>-5.097330232097444E-2</c:v>
                </c:pt>
                <c:pt idx="2092">
                  <c:v>-5.1455696254078601E-2</c:v>
                </c:pt>
                <c:pt idx="2093">
                  <c:v>-5.1889953295643679E-2</c:v>
                </c:pt>
                <c:pt idx="2094">
                  <c:v>-5.2262800540884044E-2</c:v>
                </c:pt>
                <c:pt idx="2095">
                  <c:v>-5.2592313907654564E-2</c:v>
                </c:pt>
                <c:pt idx="2096">
                  <c:v>-5.2942611046270738E-2</c:v>
                </c:pt>
                <c:pt idx="2097">
                  <c:v>-5.3292938115614544E-2</c:v>
                </c:pt>
                <c:pt idx="2098">
                  <c:v>-5.3716456051639175E-2</c:v>
                </c:pt>
                <c:pt idx="2099">
                  <c:v>-5.4264599442850323E-2</c:v>
                </c:pt>
                <c:pt idx="2100">
                  <c:v>-5.4847290957678298E-2</c:v>
                </c:pt>
                <c:pt idx="2101">
                  <c:v>-5.5357493478275413E-2</c:v>
                </c:pt>
                <c:pt idx="2102">
                  <c:v>-5.5616580175195468E-2</c:v>
                </c:pt>
                <c:pt idx="2103">
                  <c:v>-5.5554105884512761E-2</c:v>
                </c:pt>
                <c:pt idx="2104">
                  <c:v>-5.5309348292087869E-2</c:v>
                </c:pt>
                <c:pt idx="2105">
                  <c:v>-5.4977280636551475E-2</c:v>
                </c:pt>
                <c:pt idx="2106">
                  <c:v>-5.4763765118690584E-2</c:v>
                </c:pt>
                <c:pt idx="2107">
                  <c:v>-5.4722974598267915E-2</c:v>
                </c:pt>
                <c:pt idx="2108">
                  <c:v>-5.47323514889154E-2</c:v>
                </c:pt>
                <c:pt idx="2109">
                  <c:v>-5.4664213116686539E-2</c:v>
                </c:pt>
                <c:pt idx="2110">
                  <c:v>-5.43829450493971E-2</c:v>
                </c:pt>
                <c:pt idx="2111">
                  <c:v>-5.3860721779524154E-2</c:v>
                </c:pt>
                <c:pt idx="2112">
                  <c:v>-5.3182149533160535E-2</c:v>
                </c:pt>
                <c:pt idx="2113">
                  <c:v>-5.2478673712775287E-2</c:v>
                </c:pt>
                <c:pt idx="2114">
                  <c:v>-5.1885448093087969E-2</c:v>
                </c:pt>
                <c:pt idx="2115">
                  <c:v>-5.1445102600537349E-2</c:v>
                </c:pt>
                <c:pt idx="2116">
                  <c:v>-5.1152655560747787E-2</c:v>
                </c:pt>
                <c:pt idx="2117">
                  <c:v>-5.0940492888402029E-2</c:v>
                </c:pt>
                <c:pt idx="2118">
                  <c:v>-5.0711902571306075E-2</c:v>
                </c:pt>
                <c:pt idx="2119">
                  <c:v>-5.0425207516864821E-2</c:v>
                </c:pt>
                <c:pt idx="2120">
                  <c:v>-5.0046625518377519E-2</c:v>
                </c:pt>
                <c:pt idx="2121">
                  <c:v>-4.9572107709467406E-2</c:v>
                </c:pt>
                <c:pt idx="2122">
                  <c:v>-4.8997276689060038E-2</c:v>
                </c:pt>
                <c:pt idx="2123">
                  <c:v>-4.8308133268789334E-2</c:v>
                </c:pt>
                <c:pt idx="2124">
                  <c:v>-4.7591109509798189E-2</c:v>
                </c:pt>
                <c:pt idx="2125">
                  <c:v>-4.6887808743673175E-2</c:v>
                </c:pt>
                <c:pt idx="2126">
                  <c:v>-4.6285829529650963E-2</c:v>
                </c:pt>
                <c:pt idx="2127">
                  <c:v>-4.5852818057146846E-2</c:v>
                </c:pt>
                <c:pt idx="2128">
                  <c:v>-4.5553817150370768E-2</c:v>
                </c:pt>
                <c:pt idx="2129">
                  <c:v>-4.536127097425792E-2</c:v>
                </c:pt>
                <c:pt idx="2130">
                  <c:v>-4.5281550835548266E-2</c:v>
                </c:pt>
                <c:pt idx="2131">
                  <c:v>-4.5332451640014509E-2</c:v>
                </c:pt>
                <c:pt idx="2132">
                  <c:v>-4.5468091419615372E-2</c:v>
                </c:pt>
                <c:pt idx="2133">
                  <c:v>-4.5673811505483136E-2</c:v>
                </c:pt>
                <c:pt idx="2134">
                  <c:v>-4.5939532373938261E-2</c:v>
                </c:pt>
                <c:pt idx="2135">
                  <c:v>-4.6250242175686997E-2</c:v>
                </c:pt>
                <c:pt idx="2136">
                  <c:v>-4.6537898631205728E-2</c:v>
                </c:pt>
                <c:pt idx="2137">
                  <c:v>-4.6784741813873501E-2</c:v>
                </c:pt>
                <c:pt idx="2138">
                  <c:v>-4.6966677333661867E-2</c:v>
                </c:pt>
                <c:pt idx="2139">
                  <c:v>-4.7076400576719926E-2</c:v>
                </c:pt>
                <c:pt idx="2140">
                  <c:v>-4.7179315930133303E-2</c:v>
                </c:pt>
                <c:pt idx="2141">
                  <c:v>-4.7378960132270359E-2</c:v>
                </c:pt>
                <c:pt idx="2142">
                  <c:v>-4.7774324159477771E-2</c:v>
                </c:pt>
                <c:pt idx="2143">
                  <c:v>-4.8373042568439106E-2</c:v>
                </c:pt>
                <c:pt idx="2144">
                  <c:v>-4.9071323774653008E-2</c:v>
                </c:pt>
                <c:pt idx="2145">
                  <c:v>-4.9768640569302233E-2</c:v>
                </c:pt>
                <c:pt idx="2146">
                  <c:v>-5.0365796202941029E-2</c:v>
                </c:pt>
                <c:pt idx="2147">
                  <c:v>-5.0805353178374549E-2</c:v>
                </c:pt>
                <c:pt idx="2148">
                  <c:v>-5.118249967063894E-2</c:v>
                </c:pt>
                <c:pt idx="2149">
                  <c:v>-5.1575885897505225E-2</c:v>
                </c:pt>
                <c:pt idx="2150">
                  <c:v>-5.2110987381709106E-2</c:v>
                </c:pt>
                <c:pt idx="2151">
                  <c:v>-5.2777933905353097E-2</c:v>
                </c:pt>
                <c:pt idx="2152">
                  <c:v>-5.3504245854826729E-2</c:v>
                </c:pt>
                <c:pt idx="2153">
                  <c:v>-5.4136082895416653E-2</c:v>
                </c:pt>
                <c:pt idx="2154">
                  <c:v>-5.4483857441004056E-2</c:v>
                </c:pt>
                <c:pt idx="2155">
                  <c:v>-5.4494838259557338E-2</c:v>
                </c:pt>
                <c:pt idx="2156">
                  <c:v>-5.4330133721622695E-2</c:v>
                </c:pt>
                <c:pt idx="2157">
                  <c:v>-5.4119165180871662E-2</c:v>
                </c:pt>
                <c:pt idx="2158">
                  <c:v>-5.3962661966822686E-2</c:v>
                </c:pt>
                <c:pt idx="2159">
                  <c:v>-5.3930180409723999E-2</c:v>
                </c:pt>
                <c:pt idx="2160">
                  <c:v>-5.3976937362149986E-2</c:v>
                </c:pt>
                <c:pt idx="2161">
                  <c:v>-5.4005222290134276E-2</c:v>
                </c:pt>
                <c:pt idx="2162">
                  <c:v>-5.396865470492701E-2</c:v>
                </c:pt>
                <c:pt idx="2163">
                  <c:v>-5.3806728745093999E-2</c:v>
                </c:pt>
                <c:pt idx="2164">
                  <c:v>-5.365361056248201E-2</c:v>
                </c:pt>
                <c:pt idx="2165">
                  <c:v>-5.3504253092624916E-2</c:v>
                </c:pt>
                <c:pt idx="2166">
                  <c:v>-5.3462091045866321E-2</c:v>
                </c:pt>
                <c:pt idx="2167">
                  <c:v>-5.3456792509226594E-2</c:v>
                </c:pt>
                <c:pt idx="2168">
                  <c:v>-5.3534165408578013E-2</c:v>
                </c:pt>
                <c:pt idx="2169">
                  <c:v>-5.3641099814783655E-2</c:v>
                </c:pt>
                <c:pt idx="2170">
                  <c:v>-5.3712846084026891E-2</c:v>
                </c:pt>
                <c:pt idx="2171">
                  <c:v>-5.3732943523413165E-2</c:v>
                </c:pt>
                <c:pt idx="2172">
                  <c:v>-5.3689183046390407E-2</c:v>
                </c:pt>
                <c:pt idx="2173">
                  <c:v>-5.3558449233958423E-2</c:v>
                </c:pt>
                <c:pt idx="2174">
                  <c:v>-5.3286381424661237E-2</c:v>
                </c:pt>
                <c:pt idx="2175">
                  <c:v>-5.2802062458476039E-2</c:v>
                </c:pt>
                <c:pt idx="2176">
                  <c:v>-5.2204635380222152E-2</c:v>
                </c:pt>
                <c:pt idx="2177">
                  <c:v>-5.1709547478960075E-2</c:v>
                </c:pt>
                <c:pt idx="2178">
                  <c:v>-5.1409158010000948E-2</c:v>
                </c:pt>
                <c:pt idx="2179">
                  <c:v>-5.1322854089266463E-2</c:v>
                </c:pt>
                <c:pt idx="2180">
                  <c:v>-5.1370233220692132E-2</c:v>
                </c:pt>
                <c:pt idx="2181">
                  <c:v>-5.1377928540398222E-2</c:v>
                </c:pt>
                <c:pt idx="2182">
                  <c:v>-5.1194369008276126E-2</c:v>
                </c:pt>
                <c:pt idx="2183">
                  <c:v>-5.085993190664969E-2</c:v>
                </c:pt>
                <c:pt idx="2184">
                  <c:v>-5.0445346463299165E-2</c:v>
                </c:pt>
                <c:pt idx="2185">
                  <c:v>-5.012926267002845E-2</c:v>
                </c:pt>
                <c:pt idx="2186">
                  <c:v>-5.0125144565649087E-2</c:v>
                </c:pt>
                <c:pt idx="2187">
                  <c:v>-5.0400734650881879E-2</c:v>
                </c:pt>
                <c:pt idx="2188">
                  <c:v>-5.0880464404245734E-2</c:v>
                </c:pt>
                <c:pt idx="2189">
                  <c:v>-5.1477611745518334E-2</c:v>
                </c:pt>
                <c:pt idx="2190">
                  <c:v>-5.2032618379140409E-2</c:v>
                </c:pt>
                <c:pt idx="2191">
                  <c:v>-5.2471352845661248E-2</c:v>
                </c:pt>
                <c:pt idx="2192">
                  <c:v>-5.2816754697791596E-2</c:v>
                </c:pt>
                <c:pt idx="2193">
                  <c:v>-5.2895528488629412E-2</c:v>
                </c:pt>
                <c:pt idx="2194">
                  <c:v>-5.2625858814577681E-2</c:v>
                </c:pt>
                <c:pt idx="2195">
                  <c:v>-5.2016089049462505E-2</c:v>
                </c:pt>
                <c:pt idx="2196">
                  <c:v>-5.1267383932192406E-2</c:v>
                </c:pt>
                <c:pt idx="2197">
                  <c:v>-5.0520252755909961E-2</c:v>
                </c:pt>
                <c:pt idx="2198">
                  <c:v>-4.9910484016757281E-2</c:v>
                </c:pt>
                <c:pt idx="2199">
                  <c:v>-4.9565185896474975E-2</c:v>
                </c:pt>
                <c:pt idx="2200">
                  <c:v>-4.9430710080703016E-2</c:v>
                </c:pt>
                <c:pt idx="2201">
                  <c:v>-4.9489633960962343E-2</c:v>
                </c:pt>
                <c:pt idx="2202">
                  <c:v>-4.9634316985608704E-2</c:v>
                </c:pt>
                <c:pt idx="2203">
                  <c:v>-4.9845629258859887E-2</c:v>
                </c:pt>
                <c:pt idx="2204">
                  <c:v>-4.9963821132156382E-2</c:v>
                </c:pt>
                <c:pt idx="2205">
                  <c:v>-5.0008240592269874E-2</c:v>
                </c:pt>
                <c:pt idx="2206">
                  <c:v>-4.9991130157296219E-2</c:v>
                </c:pt>
                <c:pt idx="2207">
                  <c:v>-4.9742152987487631E-2</c:v>
                </c:pt>
                <c:pt idx="2208">
                  <c:v>-4.940012056110759E-2</c:v>
                </c:pt>
                <c:pt idx="2209">
                  <c:v>-4.906445760471051E-2</c:v>
                </c:pt>
                <c:pt idx="2210">
                  <c:v>-4.8729135387427638E-2</c:v>
                </c:pt>
                <c:pt idx="2211">
                  <c:v>-4.8360731012237042E-2</c:v>
                </c:pt>
                <c:pt idx="2212">
                  <c:v>-4.8002199113788252E-2</c:v>
                </c:pt>
                <c:pt idx="2213">
                  <c:v>-4.7691907603630221E-2</c:v>
                </c:pt>
                <c:pt idx="2214">
                  <c:v>-4.7401845177747287E-2</c:v>
                </c:pt>
                <c:pt idx="2215">
                  <c:v>-4.7136938954649384E-2</c:v>
                </c:pt>
                <c:pt idx="2216">
                  <c:v>-4.6885018316076651E-2</c:v>
                </c:pt>
                <c:pt idx="2217">
                  <c:v>-4.6571916394482313E-2</c:v>
                </c:pt>
                <c:pt idx="2218">
                  <c:v>-4.6248444781482427E-2</c:v>
                </c:pt>
                <c:pt idx="2219">
                  <c:v>-4.5919978393331382E-2</c:v>
                </c:pt>
                <c:pt idx="2220">
                  <c:v>-4.5636250088011796E-2</c:v>
                </c:pt>
                <c:pt idx="2221">
                  <c:v>-4.5303483273832899E-2</c:v>
                </c:pt>
                <c:pt idx="2222">
                  <c:v>-4.498965013378052E-2</c:v>
                </c:pt>
                <c:pt idx="2223">
                  <c:v>-4.4627883276851063E-2</c:v>
                </c:pt>
                <c:pt idx="2224">
                  <c:v>-4.4340565018800085E-2</c:v>
                </c:pt>
                <c:pt idx="2225">
                  <c:v>-4.4088536777789893E-2</c:v>
                </c:pt>
                <c:pt idx="2226">
                  <c:v>-4.3814718965401463E-2</c:v>
                </c:pt>
                <c:pt idx="2227">
                  <c:v>-4.348727275126707E-2</c:v>
                </c:pt>
                <c:pt idx="2228">
                  <c:v>-4.3199897973296243E-2</c:v>
                </c:pt>
                <c:pt idx="2229">
                  <c:v>-4.3155556696156568E-2</c:v>
                </c:pt>
                <c:pt idx="2230">
                  <c:v>-4.3387431568084237E-2</c:v>
                </c:pt>
                <c:pt idx="2231">
                  <c:v>-4.3895639771657453E-2</c:v>
                </c:pt>
                <c:pt idx="2232">
                  <c:v>-4.4567512883592696E-2</c:v>
                </c:pt>
                <c:pt idx="2233">
                  <c:v>-4.5243323755802561E-2</c:v>
                </c:pt>
                <c:pt idx="2234">
                  <c:v>-4.5832117541302043E-2</c:v>
                </c:pt>
                <c:pt idx="2235">
                  <c:v>-4.6300323268797863E-2</c:v>
                </c:pt>
                <c:pt idx="2236">
                  <c:v>-4.6641101979250858E-2</c:v>
                </c:pt>
                <c:pt idx="2237">
                  <c:v>-4.6950332214279758E-2</c:v>
                </c:pt>
                <c:pt idx="2238">
                  <c:v>-4.7373273740148311E-2</c:v>
                </c:pt>
                <c:pt idx="2239">
                  <c:v>-4.8038545564594096E-2</c:v>
                </c:pt>
                <c:pt idx="2240">
                  <c:v>-4.8724973227988994E-2</c:v>
                </c:pt>
                <c:pt idx="2241">
                  <c:v>-4.9425368188531951E-2</c:v>
                </c:pt>
                <c:pt idx="2242">
                  <c:v>-5.0104757925348783E-2</c:v>
                </c:pt>
                <c:pt idx="2243">
                  <c:v>-5.0802545351511103E-2</c:v>
                </c:pt>
                <c:pt idx="2244">
                  <c:v>-5.1428727255280929E-2</c:v>
                </c:pt>
                <c:pt idx="2245">
                  <c:v>-5.2083990774140429E-2</c:v>
                </c:pt>
                <c:pt idx="2246">
                  <c:v>-5.2816187536576298E-2</c:v>
                </c:pt>
                <c:pt idx="2247">
                  <c:v>-5.3590785228459219E-2</c:v>
                </c:pt>
                <c:pt idx="2248">
                  <c:v>-5.4388421608029917E-2</c:v>
                </c:pt>
                <c:pt idx="2249">
                  <c:v>-5.5080240999916881E-2</c:v>
                </c:pt>
                <c:pt idx="2250">
                  <c:v>-5.5538446072613337E-2</c:v>
                </c:pt>
                <c:pt idx="2251">
                  <c:v>-5.5673619535840192E-2</c:v>
                </c:pt>
                <c:pt idx="2252">
                  <c:v>-5.5666298188533622E-2</c:v>
                </c:pt>
                <c:pt idx="2253">
                  <c:v>-5.560020065975374E-2</c:v>
                </c:pt>
                <c:pt idx="2254">
                  <c:v>-5.5548715664520298E-2</c:v>
                </c:pt>
                <c:pt idx="2255">
                  <c:v>-5.5698909140144304E-2</c:v>
                </c:pt>
                <c:pt idx="2256">
                  <c:v>-5.6006247657513497E-2</c:v>
                </c:pt>
                <c:pt idx="2257">
                  <c:v>-5.6342405652573452E-2</c:v>
                </c:pt>
                <c:pt idx="2258">
                  <c:v>-5.665077762483002E-2</c:v>
                </c:pt>
                <c:pt idx="2259">
                  <c:v>-5.6930036533971835E-2</c:v>
                </c:pt>
                <c:pt idx="2260">
                  <c:v>-5.7107157633011468E-2</c:v>
                </c:pt>
                <c:pt idx="2261">
                  <c:v>-5.7160586458950793E-2</c:v>
                </c:pt>
                <c:pt idx="2262">
                  <c:v>-5.7076492432198291E-2</c:v>
                </c:pt>
                <c:pt idx="2263">
                  <c:v>-5.6884775004191451E-2</c:v>
                </c:pt>
                <c:pt idx="2264">
                  <c:v>-5.6556088037431174E-2</c:v>
                </c:pt>
                <c:pt idx="2265">
                  <c:v>-5.6139994413938812E-2</c:v>
                </c:pt>
                <c:pt idx="2266">
                  <c:v>-5.5663631309089953E-2</c:v>
                </c:pt>
                <c:pt idx="2267">
                  <c:v>-5.5067539877894735E-2</c:v>
                </c:pt>
                <c:pt idx="2268">
                  <c:v>-5.4372326122920492E-2</c:v>
                </c:pt>
                <c:pt idx="2269">
                  <c:v>-5.3693782676502995E-2</c:v>
                </c:pt>
                <c:pt idx="2270">
                  <c:v>-5.3017556023690966E-2</c:v>
                </c:pt>
                <c:pt idx="2271">
                  <c:v>-5.2358145780167516E-2</c:v>
                </c:pt>
                <c:pt idx="2272">
                  <c:v>-5.1748916302387003E-2</c:v>
                </c:pt>
                <c:pt idx="2273">
                  <c:v>-5.1224873120120376E-2</c:v>
                </c:pt>
                <c:pt idx="2274">
                  <c:v>-5.0810248705092903E-2</c:v>
                </c:pt>
                <c:pt idx="2275">
                  <c:v>-5.0617157729888715E-2</c:v>
                </c:pt>
                <c:pt idx="2276">
                  <c:v>-5.0486161811908029E-2</c:v>
                </c:pt>
                <c:pt idx="2277">
                  <c:v>-5.0300555339151932E-2</c:v>
                </c:pt>
                <c:pt idx="2278">
                  <c:v>-4.9929700635971339E-2</c:v>
                </c:pt>
                <c:pt idx="2279">
                  <c:v>-4.9247428202017579E-2</c:v>
                </c:pt>
                <c:pt idx="2280">
                  <c:v>-4.8370890302213324E-2</c:v>
                </c:pt>
                <c:pt idx="2281">
                  <c:v>-4.7477487536824188E-2</c:v>
                </c:pt>
                <c:pt idx="2282">
                  <c:v>-4.676787440890319E-2</c:v>
                </c:pt>
                <c:pt idx="2283">
                  <c:v>-4.6417486704870753E-2</c:v>
                </c:pt>
                <c:pt idx="2284">
                  <c:v>-4.6333695476809232E-2</c:v>
                </c:pt>
                <c:pt idx="2285">
                  <c:v>-4.6402298271882213E-2</c:v>
                </c:pt>
                <c:pt idx="2286">
                  <c:v>-4.6505375859592697E-2</c:v>
                </c:pt>
                <c:pt idx="2287">
                  <c:v>-4.6583996825083393E-2</c:v>
                </c:pt>
                <c:pt idx="2288">
                  <c:v>-4.6603613844393446E-2</c:v>
                </c:pt>
                <c:pt idx="2289">
                  <c:v>-4.6527979234135111E-2</c:v>
                </c:pt>
                <c:pt idx="2290">
                  <c:v>-4.6311870801036839E-2</c:v>
                </c:pt>
                <c:pt idx="2291">
                  <c:v>-4.5872316547587402E-2</c:v>
                </c:pt>
                <c:pt idx="2292">
                  <c:v>-4.5306031972502062E-2</c:v>
                </c:pt>
                <c:pt idx="2293">
                  <c:v>-4.471229541835825E-2</c:v>
                </c:pt>
                <c:pt idx="2294">
                  <c:v>-4.4160200082143775E-2</c:v>
                </c:pt>
                <c:pt idx="2295">
                  <c:v>-4.3742360091921534E-2</c:v>
                </c:pt>
                <c:pt idx="2296">
                  <c:v>-4.3404803806671846E-2</c:v>
                </c:pt>
                <c:pt idx="2297">
                  <c:v>-4.3119028626875257E-2</c:v>
                </c:pt>
                <c:pt idx="2298">
                  <c:v>-4.2829978878965058E-2</c:v>
                </c:pt>
                <c:pt idx="2299">
                  <c:v>-4.2472170846199059E-2</c:v>
                </c:pt>
                <c:pt idx="2300">
                  <c:v>-4.2099780686347642E-2</c:v>
                </c:pt>
                <c:pt idx="2301">
                  <c:v>-4.1775947885840707E-2</c:v>
                </c:pt>
                <c:pt idx="2302">
                  <c:v>-4.1542561196884757E-2</c:v>
                </c:pt>
                <c:pt idx="2303">
                  <c:v>-4.1459199846650432E-2</c:v>
                </c:pt>
                <c:pt idx="2304">
                  <c:v>-4.1487952335616474E-2</c:v>
                </c:pt>
                <c:pt idx="2305">
                  <c:v>-4.1593243793533269E-2</c:v>
                </c:pt>
                <c:pt idx="2306">
                  <c:v>-4.17327867847253E-2</c:v>
                </c:pt>
                <c:pt idx="2307">
                  <c:v>-4.1841516716123364E-2</c:v>
                </c:pt>
                <c:pt idx="2308">
                  <c:v>-4.1925837497428071E-2</c:v>
                </c:pt>
                <c:pt idx="2309">
                  <c:v>-4.1953707654172556E-2</c:v>
                </c:pt>
                <c:pt idx="2310">
                  <c:v>-4.1834674673005015E-2</c:v>
                </c:pt>
                <c:pt idx="2311">
                  <c:v>-4.1491001054242416E-2</c:v>
                </c:pt>
                <c:pt idx="2312">
                  <c:v>-4.1011708899990902E-2</c:v>
                </c:pt>
                <c:pt idx="2313">
                  <c:v>-4.0497265263145697E-2</c:v>
                </c:pt>
                <c:pt idx="2314">
                  <c:v>-4.0039975681634643E-2</c:v>
                </c:pt>
                <c:pt idx="2315">
                  <c:v>-3.9625223338917236E-2</c:v>
                </c:pt>
                <c:pt idx="2316">
                  <c:v>-3.9283721415183673E-2</c:v>
                </c:pt>
                <c:pt idx="2317">
                  <c:v>-3.9027816440038998E-2</c:v>
                </c:pt>
                <c:pt idx="2318">
                  <c:v>-3.8876131244055367E-2</c:v>
                </c:pt>
                <c:pt idx="2319">
                  <c:v>-3.8730410830232341E-2</c:v>
                </c:pt>
                <c:pt idx="2320">
                  <c:v>-3.85827156750859E-2</c:v>
                </c:pt>
                <c:pt idx="2321">
                  <c:v>-3.8466643595270737E-2</c:v>
                </c:pt>
                <c:pt idx="2322">
                  <c:v>-3.8385833901131858E-2</c:v>
                </c:pt>
                <c:pt idx="2323">
                  <c:v>-3.8255717690242053E-2</c:v>
                </c:pt>
                <c:pt idx="2324">
                  <c:v>-3.8131893888362189E-2</c:v>
                </c:pt>
                <c:pt idx="2325">
                  <c:v>-3.8063573801750607E-2</c:v>
                </c:pt>
                <c:pt idx="2326">
                  <c:v>-3.7998468819273976E-2</c:v>
                </c:pt>
                <c:pt idx="2327">
                  <c:v>-3.7962187640560023E-2</c:v>
                </c:pt>
                <c:pt idx="2328">
                  <c:v>-3.8052736089300113E-2</c:v>
                </c:pt>
                <c:pt idx="2329">
                  <c:v>-3.8252072341387944E-2</c:v>
                </c:pt>
                <c:pt idx="2330">
                  <c:v>-3.8609477215082275E-2</c:v>
                </c:pt>
                <c:pt idx="2331">
                  <c:v>-3.9171837356357257E-2</c:v>
                </c:pt>
                <c:pt idx="2332">
                  <c:v>-3.9981674457733249E-2</c:v>
                </c:pt>
                <c:pt idx="2333">
                  <c:v>-4.0795351728409868E-2</c:v>
                </c:pt>
                <c:pt idx="2334">
                  <c:v>-4.1552692064276572E-2</c:v>
                </c:pt>
                <c:pt idx="2335">
                  <c:v>-4.2115989635154609E-2</c:v>
                </c:pt>
                <c:pt idx="2336">
                  <c:v>-4.2488632111782887E-2</c:v>
                </c:pt>
                <c:pt idx="2337">
                  <c:v>-4.2736638077299841E-2</c:v>
                </c:pt>
                <c:pt idx="2338">
                  <c:v>-4.2875813922412596E-2</c:v>
                </c:pt>
                <c:pt idx="2339">
                  <c:v>-4.299652644271424E-2</c:v>
                </c:pt>
                <c:pt idx="2340">
                  <c:v>-4.3195405884729941E-2</c:v>
                </c:pt>
                <c:pt idx="2341">
                  <c:v>-4.3418485396380282E-2</c:v>
                </c:pt>
                <c:pt idx="2342">
                  <c:v>-4.3712849634300041E-2</c:v>
                </c:pt>
                <c:pt idx="2343">
                  <c:v>-4.4260241224235407E-2</c:v>
                </c:pt>
                <c:pt idx="2344">
                  <c:v>-4.5023989835181938E-2</c:v>
                </c:pt>
                <c:pt idx="2345">
                  <c:v>-4.5838476874548E-2</c:v>
                </c:pt>
                <c:pt idx="2346">
                  <c:v>-4.6592854843865952E-2</c:v>
                </c:pt>
                <c:pt idx="2347">
                  <c:v>-4.7032697714330947E-2</c:v>
                </c:pt>
                <c:pt idx="2348">
                  <c:v>-4.7300929429230344E-2</c:v>
                </c:pt>
                <c:pt idx="2349">
                  <c:v>-4.7469543358223537E-2</c:v>
                </c:pt>
                <c:pt idx="2350">
                  <c:v>-4.7672549395143149E-2</c:v>
                </c:pt>
                <c:pt idx="2351">
                  <c:v>-4.8033007876813062E-2</c:v>
                </c:pt>
                <c:pt idx="2352">
                  <c:v>-4.8537459909625727E-2</c:v>
                </c:pt>
                <c:pt idx="2353">
                  <c:v>-4.9081158550227912E-2</c:v>
                </c:pt>
                <c:pt idx="2354">
                  <c:v>-4.9498144567755448E-2</c:v>
                </c:pt>
                <c:pt idx="2355">
                  <c:v>-4.982530126691926E-2</c:v>
                </c:pt>
                <c:pt idx="2356">
                  <c:v>-5.0056542044563605E-2</c:v>
                </c:pt>
                <c:pt idx="2357">
                  <c:v>-5.0293827119909554E-2</c:v>
                </c:pt>
                <c:pt idx="2358">
                  <c:v>-5.0393641740153261E-2</c:v>
                </c:pt>
                <c:pt idx="2359">
                  <c:v>-5.0388110034480932E-2</c:v>
                </c:pt>
                <c:pt idx="2360">
                  <c:v>-5.0346831169421194E-2</c:v>
                </c:pt>
                <c:pt idx="2361">
                  <c:v>-5.0291734799300783E-2</c:v>
                </c:pt>
                <c:pt idx="2362">
                  <c:v>-5.015251690961086E-2</c:v>
                </c:pt>
                <c:pt idx="2363">
                  <c:v>-4.9933100844961158E-2</c:v>
                </c:pt>
                <c:pt idx="2364">
                  <c:v>-4.9760991777047472E-2</c:v>
                </c:pt>
                <c:pt idx="2365">
                  <c:v>-4.9616462456460481E-2</c:v>
                </c:pt>
                <c:pt idx="2366">
                  <c:v>-4.9442092147233767E-2</c:v>
                </c:pt>
                <c:pt idx="2367">
                  <c:v>-4.9330095158184789E-2</c:v>
                </c:pt>
                <c:pt idx="2368">
                  <c:v>-4.9204284175390328E-2</c:v>
                </c:pt>
                <c:pt idx="2369">
                  <c:v>-4.8988051371951676E-2</c:v>
                </c:pt>
                <c:pt idx="2370">
                  <c:v>-4.869428152107988E-2</c:v>
                </c:pt>
                <c:pt idx="2371">
                  <c:v>-4.8401536195035164E-2</c:v>
                </c:pt>
                <c:pt idx="2372">
                  <c:v>-4.8032992549232607E-2</c:v>
                </c:pt>
                <c:pt idx="2373">
                  <c:v>-4.761288123785426E-2</c:v>
                </c:pt>
                <c:pt idx="2374">
                  <c:v>-4.7083268603784645E-2</c:v>
                </c:pt>
                <c:pt idx="2375">
                  <c:v>-4.6506321741936738E-2</c:v>
                </c:pt>
                <c:pt idx="2376">
                  <c:v>-4.597772613298895E-2</c:v>
                </c:pt>
                <c:pt idx="2377">
                  <c:v>-4.5415185786530234E-2</c:v>
                </c:pt>
                <c:pt idx="2378">
                  <c:v>-4.4928436779607089E-2</c:v>
                </c:pt>
                <c:pt idx="2379">
                  <c:v>-4.464365135206793E-2</c:v>
                </c:pt>
                <c:pt idx="2380">
                  <c:v>-4.4440478548365234E-2</c:v>
                </c:pt>
                <c:pt idx="2381">
                  <c:v>-4.4192925745271991E-2</c:v>
                </c:pt>
                <c:pt idx="2382">
                  <c:v>-4.404673299353247E-2</c:v>
                </c:pt>
                <c:pt idx="2383">
                  <c:v>-4.3817642369585651E-2</c:v>
                </c:pt>
                <c:pt idx="2384">
                  <c:v>-4.3608161014018862E-2</c:v>
                </c:pt>
                <c:pt idx="2385">
                  <c:v>-4.3462040767200963E-2</c:v>
                </c:pt>
                <c:pt idx="2386">
                  <c:v>-4.3365312192062341E-2</c:v>
                </c:pt>
                <c:pt idx="2387">
                  <c:v>-4.3443348065841284E-2</c:v>
                </c:pt>
                <c:pt idx="2388">
                  <c:v>-4.3619527756273001E-2</c:v>
                </c:pt>
                <c:pt idx="2389">
                  <c:v>-4.3852355391307933E-2</c:v>
                </c:pt>
                <c:pt idx="2390">
                  <c:v>-4.4105779361951689E-2</c:v>
                </c:pt>
                <c:pt idx="2391">
                  <c:v>-4.4289061204753982E-2</c:v>
                </c:pt>
                <c:pt idx="2392">
                  <c:v>-4.4406325203282006E-2</c:v>
                </c:pt>
                <c:pt idx="2393">
                  <c:v>-4.4457625058579572E-2</c:v>
                </c:pt>
                <c:pt idx="2394">
                  <c:v>-4.4506338834257295E-2</c:v>
                </c:pt>
                <c:pt idx="2395">
                  <c:v>-4.4500201773371037E-2</c:v>
                </c:pt>
                <c:pt idx="2396">
                  <c:v>-4.4415945212265363E-2</c:v>
                </c:pt>
                <c:pt idx="2397">
                  <c:v>-4.4334371388512893E-2</c:v>
                </c:pt>
                <c:pt idx="2398">
                  <c:v>-4.4279849677551233E-2</c:v>
                </c:pt>
                <c:pt idx="2399">
                  <c:v>-4.436160130254975E-2</c:v>
                </c:pt>
                <c:pt idx="2400">
                  <c:v>-4.461108816125698E-2</c:v>
                </c:pt>
                <c:pt idx="2401">
                  <c:v>-4.4967089787230914E-2</c:v>
                </c:pt>
                <c:pt idx="2402">
                  <c:v>-4.5379383573223464E-2</c:v>
                </c:pt>
                <c:pt idx="2403">
                  <c:v>-4.5755839496980574E-2</c:v>
                </c:pt>
                <c:pt idx="2404">
                  <c:v>-4.6123015245234697E-2</c:v>
                </c:pt>
                <c:pt idx="2405">
                  <c:v>-4.6423887569256257E-2</c:v>
                </c:pt>
                <c:pt idx="2406">
                  <c:v>-4.6597525324714006E-2</c:v>
                </c:pt>
                <c:pt idx="2407">
                  <c:v>-4.6765703191144967E-2</c:v>
                </c:pt>
                <c:pt idx="2408">
                  <c:v>-4.6865648214920216E-2</c:v>
                </c:pt>
                <c:pt idx="2409">
                  <c:v>-4.6855964126853139E-2</c:v>
                </c:pt>
                <c:pt idx="2410">
                  <c:v>-4.6757065952606251E-2</c:v>
                </c:pt>
                <c:pt idx="2411">
                  <c:v>-4.6535291889323059E-2</c:v>
                </c:pt>
                <c:pt idx="2412">
                  <c:v>-4.6305976427479655E-2</c:v>
                </c:pt>
                <c:pt idx="2413">
                  <c:v>-4.6039471049759022E-2</c:v>
                </c:pt>
                <c:pt idx="2414">
                  <c:v>-4.5715232556933744E-2</c:v>
                </c:pt>
                <c:pt idx="2415">
                  <c:v>-4.5212216853183843E-2</c:v>
                </c:pt>
                <c:pt idx="2416">
                  <c:v>-4.4683138293363012E-2</c:v>
                </c:pt>
                <c:pt idx="2417">
                  <c:v>-4.4077952039234633E-2</c:v>
                </c:pt>
                <c:pt idx="2418">
                  <c:v>-4.3493582819623455E-2</c:v>
                </c:pt>
                <c:pt idx="2419">
                  <c:v>-4.2955707506143151E-2</c:v>
                </c:pt>
                <c:pt idx="2420">
                  <c:v>-4.2329268918507183E-2</c:v>
                </c:pt>
                <c:pt idx="2421">
                  <c:v>-4.1710847760159361E-2</c:v>
                </c:pt>
                <c:pt idx="2422">
                  <c:v>-4.1144163278823566E-2</c:v>
                </c:pt>
                <c:pt idx="2423">
                  <c:v>-4.0613620648056181E-2</c:v>
                </c:pt>
                <c:pt idx="2424">
                  <c:v>-4.0155885892790705E-2</c:v>
                </c:pt>
                <c:pt idx="2425">
                  <c:v>-3.9750315029423673E-2</c:v>
                </c:pt>
                <c:pt idx="2426">
                  <c:v>-3.9409197204754901E-2</c:v>
                </c:pt>
                <c:pt idx="2427">
                  <c:v>-3.9145794604980369E-2</c:v>
                </c:pt>
                <c:pt idx="2428">
                  <c:v>-3.8941497651869939E-2</c:v>
                </c:pt>
                <c:pt idx="2429">
                  <c:v>-3.8704650980498391E-2</c:v>
                </c:pt>
                <c:pt idx="2430">
                  <c:v>-3.845960621975026E-2</c:v>
                </c:pt>
                <c:pt idx="2431">
                  <c:v>-3.8125190801813688E-2</c:v>
                </c:pt>
                <c:pt idx="2432">
                  <c:v>-3.763975553235803E-2</c:v>
                </c:pt>
                <c:pt idx="2433">
                  <c:v>-3.7115500866432088E-2</c:v>
                </c:pt>
                <c:pt idx="2434">
                  <c:v>-3.663048900212576E-2</c:v>
                </c:pt>
                <c:pt idx="2435">
                  <c:v>-3.636790940707807E-2</c:v>
                </c:pt>
                <c:pt idx="2436">
                  <c:v>-3.6292646005870038E-2</c:v>
                </c:pt>
                <c:pt idx="2437">
                  <c:v>-3.6287549272980682E-2</c:v>
                </c:pt>
                <c:pt idx="2438">
                  <c:v>-3.6278693668503711E-2</c:v>
                </c:pt>
                <c:pt idx="2439">
                  <c:v>-3.6156081617818775E-2</c:v>
                </c:pt>
                <c:pt idx="2440">
                  <c:v>-3.5891680956700749E-2</c:v>
                </c:pt>
                <c:pt idx="2441">
                  <c:v>-3.5612847830888451E-2</c:v>
                </c:pt>
                <c:pt idx="2442">
                  <c:v>-3.540026993964878E-2</c:v>
                </c:pt>
                <c:pt idx="2443">
                  <c:v>-3.5333549952042589E-2</c:v>
                </c:pt>
                <c:pt idx="2444">
                  <c:v>-3.5433494659106175E-2</c:v>
                </c:pt>
                <c:pt idx="2445">
                  <c:v>-3.5642909634257799E-2</c:v>
                </c:pt>
                <c:pt idx="2446">
                  <c:v>-3.5867968377926676E-2</c:v>
                </c:pt>
                <c:pt idx="2447">
                  <c:v>-3.6026149129585877E-2</c:v>
                </c:pt>
                <c:pt idx="2448">
                  <c:v>-3.61073570757902E-2</c:v>
                </c:pt>
                <c:pt idx="2449">
                  <c:v>-3.612592533281471E-2</c:v>
                </c:pt>
                <c:pt idx="2450">
                  <c:v>-3.610019155358074E-2</c:v>
                </c:pt>
                <c:pt idx="2451">
                  <c:v>-3.6075545059733344E-2</c:v>
                </c:pt>
                <c:pt idx="2452">
                  <c:v>-3.6041828097368826E-2</c:v>
                </c:pt>
                <c:pt idx="2453">
                  <c:v>-3.5998577043376827E-2</c:v>
                </c:pt>
                <c:pt idx="2454">
                  <c:v>-3.5895931886337856E-2</c:v>
                </c:pt>
                <c:pt idx="2455">
                  <c:v>-3.5697411383916446E-2</c:v>
                </c:pt>
                <c:pt idx="2456">
                  <c:v>-3.5373338923828677E-2</c:v>
                </c:pt>
                <c:pt idx="2457">
                  <c:v>-3.4993616394316793E-2</c:v>
                </c:pt>
                <c:pt idx="2458">
                  <c:v>-3.4605007714336396E-2</c:v>
                </c:pt>
                <c:pt idx="2459">
                  <c:v>-3.4245118369058067E-2</c:v>
                </c:pt>
                <c:pt idx="2460">
                  <c:v>-3.3935380224205516E-2</c:v>
                </c:pt>
                <c:pt idx="2461">
                  <c:v>-3.3671988905710583E-2</c:v>
                </c:pt>
                <c:pt idx="2462">
                  <c:v>-3.3352909667448104E-2</c:v>
                </c:pt>
                <c:pt idx="2463">
                  <c:v>-3.295580794948004E-2</c:v>
                </c:pt>
                <c:pt idx="2464">
                  <c:v>-3.2513498872556043E-2</c:v>
                </c:pt>
                <c:pt idx="2465">
                  <c:v>-3.1979796172851654E-2</c:v>
                </c:pt>
                <c:pt idx="2466">
                  <c:v>-3.137761281689079E-2</c:v>
                </c:pt>
                <c:pt idx="2467">
                  <c:v>-3.070988951642856E-2</c:v>
                </c:pt>
                <c:pt idx="2468">
                  <c:v>-2.999236269167313E-2</c:v>
                </c:pt>
                <c:pt idx="2469">
                  <c:v>-2.9248792251313525E-2</c:v>
                </c:pt>
                <c:pt idx="2470">
                  <c:v>-2.8489964147234585E-2</c:v>
                </c:pt>
                <c:pt idx="2471">
                  <c:v>-2.7725554598766394E-2</c:v>
                </c:pt>
                <c:pt idx="2472">
                  <c:v>-2.6942305496867359E-2</c:v>
                </c:pt>
                <c:pt idx="2473">
                  <c:v>-2.620056787654497E-2</c:v>
                </c:pt>
                <c:pt idx="2474">
                  <c:v>-2.5514238178442266E-2</c:v>
                </c:pt>
                <c:pt idx="2475">
                  <c:v>-2.4895942709716602E-2</c:v>
                </c:pt>
                <c:pt idx="2476">
                  <c:v>-2.4379835514973254E-2</c:v>
                </c:pt>
                <c:pt idx="2477">
                  <c:v>-2.3921632137983179E-2</c:v>
                </c:pt>
                <c:pt idx="2478">
                  <c:v>-2.3536917469912114E-2</c:v>
                </c:pt>
                <c:pt idx="2479">
                  <c:v>-2.3212034975088398E-2</c:v>
                </c:pt>
                <c:pt idx="2480">
                  <c:v>-2.2960179550610471E-2</c:v>
                </c:pt>
                <c:pt idx="2481">
                  <c:v>-2.2782414958605196E-2</c:v>
                </c:pt>
                <c:pt idx="2482">
                  <c:v>-2.2726868212491029E-2</c:v>
                </c:pt>
                <c:pt idx="2483">
                  <c:v>-2.2785351077172125E-2</c:v>
                </c:pt>
                <c:pt idx="2484">
                  <c:v>-2.2942799863455897E-2</c:v>
                </c:pt>
                <c:pt idx="2485">
                  <c:v>-2.3173403911035333E-2</c:v>
                </c:pt>
                <c:pt idx="2486">
                  <c:v>-2.3470981930456741E-2</c:v>
                </c:pt>
                <c:pt idx="2487">
                  <c:v>-2.38565280765052E-2</c:v>
                </c:pt>
                <c:pt idx="2488">
                  <c:v>-2.436233213035309E-2</c:v>
                </c:pt>
                <c:pt idx="2489">
                  <c:v>-2.4875359679985443E-2</c:v>
                </c:pt>
                <c:pt idx="2490">
                  <c:v>-2.5436181525207179E-2</c:v>
                </c:pt>
                <c:pt idx="2491">
                  <c:v>-2.599568223945295E-2</c:v>
                </c:pt>
                <c:pt idx="2492">
                  <c:v>-2.6546346622828051E-2</c:v>
                </c:pt>
                <c:pt idx="2493">
                  <c:v>-2.7136096812777719E-2</c:v>
                </c:pt>
                <c:pt idx="2494">
                  <c:v>-2.7757759816965908E-2</c:v>
                </c:pt>
                <c:pt idx="2495">
                  <c:v>-2.8399811973241214E-2</c:v>
                </c:pt>
                <c:pt idx="2496">
                  <c:v>-2.9093344920378506E-2</c:v>
                </c:pt>
                <c:pt idx="2497">
                  <c:v>-2.9809120265638415E-2</c:v>
                </c:pt>
                <c:pt idx="2498">
                  <c:v>-3.0521757490292203E-2</c:v>
                </c:pt>
                <c:pt idx="2499">
                  <c:v>-3.120977739955872E-2</c:v>
                </c:pt>
                <c:pt idx="2500">
                  <c:v>-3.1933573538293222E-2</c:v>
                </c:pt>
                <c:pt idx="2501">
                  <c:v>-3.2669983057223774E-2</c:v>
                </c:pt>
                <c:pt idx="2502">
                  <c:v>-3.3404681879764329E-2</c:v>
                </c:pt>
                <c:pt idx="2503">
                  <c:v>-3.4101934557960026E-2</c:v>
                </c:pt>
                <c:pt idx="2504">
                  <c:v>-3.4742731705325977E-2</c:v>
                </c:pt>
                <c:pt idx="2505">
                  <c:v>-3.5260213417557959E-2</c:v>
                </c:pt>
                <c:pt idx="2506">
                  <c:v>-3.5691598879928309E-2</c:v>
                </c:pt>
                <c:pt idx="2507">
                  <c:v>-3.5950398803132083E-2</c:v>
                </c:pt>
                <c:pt idx="2508">
                  <c:v>-3.5978462324853189E-2</c:v>
                </c:pt>
                <c:pt idx="2509">
                  <c:v>-3.5905254875234882E-2</c:v>
                </c:pt>
                <c:pt idx="2510">
                  <c:v>-3.5849011488224822E-2</c:v>
                </c:pt>
                <c:pt idx="2511">
                  <c:v>-3.5803649595658085E-2</c:v>
                </c:pt>
                <c:pt idx="2512">
                  <c:v>-3.5805006435570524E-2</c:v>
                </c:pt>
                <c:pt idx="2513">
                  <c:v>-3.5817198050372132E-2</c:v>
                </c:pt>
                <c:pt idx="2514">
                  <c:v>-3.5909165185960212E-2</c:v>
                </c:pt>
                <c:pt idx="2515">
                  <c:v>-3.6016754731720085E-2</c:v>
                </c:pt>
                <c:pt idx="2516">
                  <c:v>-3.6164092951627744E-2</c:v>
                </c:pt>
                <c:pt idx="2517">
                  <c:v>-3.6361274210510788E-2</c:v>
                </c:pt>
                <c:pt idx="2518">
                  <c:v>-3.6468896839524437E-2</c:v>
                </c:pt>
                <c:pt idx="2519">
                  <c:v>-3.6438497908254847E-2</c:v>
                </c:pt>
                <c:pt idx="2520">
                  <c:v>-3.6229390650603197E-2</c:v>
                </c:pt>
                <c:pt idx="2521">
                  <c:v>-3.5927308403764784E-2</c:v>
                </c:pt>
                <c:pt idx="2522">
                  <c:v>-3.5677489105755543E-2</c:v>
                </c:pt>
                <c:pt idx="2523">
                  <c:v>-3.5511442962658658E-2</c:v>
                </c:pt>
                <c:pt idx="2524">
                  <c:v>-3.5456413744216507E-2</c:v>
                </c:pt>
                <c:pt idx="2525">
                  <c:v>-3.54558798951395E-2</c:v>
                </c:pt>
                <c:pt idx="2526">
                  <c:v>-3.5429088806089158E-2</c:v>
                </c:pt>
                <c:pt idx="2527">
                  <c:v>-3.5416900965811321E-2</c:v>
                </c:pt>
                <c:pt idx="2528">
                  <c:v>-3.5381437745782923E-2</c:v>
                </c:pt>
                <c:pt idx="2529">
                  <c:v>-3.5311652015415418E-2</c:v>
                </c:pt>
                <c:pt idx="2530">
                  <c:v>-3.5192898923431082E-2</c:v>
                </c:pt>
                <c:pt idx="2531">
                  <c:v>-3.5008226899495037E-2</c:v>
                </c:pt>
                <c:pt idx="2532">
                  <c:v>-3.4660388295949265E-2</c:v>
                </c:pt>
                <c:pt idx="2533">
                  <c:v>-3.4234282131830614E-2</c:v>
                </c:pt>
                <c:pt idx="2534">
                  <c:v>-3.383844657687881E-2</c:v>
                </c:pt>
                <c:pt idx="2535">
                  <c:v>-3.350384664684674E-2</c:v>
                </c:pt>
                <c:pt idx="2536">
                  <c:v>-3.3216461010234948E-2</c:v>
                </c:pt>
                <c:pt idx="2537">
                  <c:v>-3.2993894405241531E-2</c:v>
                </c:pt>
                <c:pt idx="2538">
                  <c:v>-3.2965716413451598E-2</c:v>
                </c:pt>
                <c:pt idx="2539">
                  <c:v>-3.307124357146575E-2</c:v>
                </c:pt>
                <c:pt idx="2540">
                  <c:v>-3.3319503867199257E-2</c:v>
                </c:pt>
                <c:pt idx="2541">
                  <c:v>-3.3621482643628908E-2</c:v>
                </c:pt>
                <c:pt idx="2542">
                  <c:v>-3.3771902138790402E-2</c:v>
                </c:pt>
                <c:pt idx="2543">
                  <c:v>-3.3818416556363598E-2</c:v>
                </c:pt>
                <c:pt idx="2544">
                  <c:v>-3.3664685704149294E-2</c:v>
                </c:pt>
                <c:pt idx="2545">
                  <c:v>-3.343728348954516E-2</c:v>
                </c:pt>
                <c:pt idx="2546">
                  <c:v>-3.3211048557416543E-2</c:v>
                </c:pt>
                <c:pt idx="2547">
                  <c:v>-3.3034632245004948E-2</c:v>
                </c:pt>
                <c:pt idx="2548">
                  <c:v>-3.2880807076690062E-2</c:v>
                </c:pt>
                <c:pt idx="2549">
                  <c:v>-3.2741515096615853E-2</c:v>
                </c:pt>
                <c:pt idx="2550">
                  <c:v>-3.2614794771442607E-2</c:v>
                </c:pt>
                <c:pt idx="2551">
                  <c:v>-3.2504447121822058E-2</c:v>
                </c:pt>
                <c:pt idx="2552">
                  <c:v>-3.2490666625698689E-2</c:v>
                </c:pt>
                <c:pt idx="2553">
                  <c:v>-3.2516079267982403E-2</c:v>
                </c:pt>
                <c:pt idx="2554">
                  <c:v>-3.2508754463028061E-2</c:v>
                </c:pt>
                <c:pt idx="2555">
                  <c:v>-3.244965581250836E-2</c:v>
                </c:pt>
                <c:pt idx="2556">
                  <c:v>-3.2273785652627923E-2</c:v>
                </c:pt>
                <c:pt idx="2557">
                  <c:v>-3.1961073233646484E-2</c:v>
                </c:pt>
                <c:pt idx="2558">
                  <c:v>-3.1571776678983095E-2</c:v>
                </c:pt>
                <c:pt idx="2559">
                  <c:v>-3.1067175422748332E-2</c:v>
                </c:pt>
                <c:pt idx="2560">
                  <c:v>-3.0609464300342629E-2</c:v>
                </c:pt>
                <c:pt idx="2561">
                  <c:v>-3.0183846381647665E-2</c:v>
                </c:pt>
                <c:pt idx="2562">
                  <c:v>-2.9819737420937815E-2</c:v>
                </c:pt>
                <c:pt idx="2563">
                  <c:v>-2.9508196176237549E-2</c:v>
                </c:pt>
                <c:pt idx="2564">
                  <c:v>-2.9168091575739335E-2</c:v>
                </c:pt>
                <c:pt idx="2565">
                  <c:v>-2.8748961774067591E-2</c:v>
                </c:pt>
                <c:pt idx="2566">
                  <c:v>-2.8313666625498682E-2</c:v>
                </c:pt>
                <c:pt idx="2567">
                  <c:v>-2.7884856797150633E-2</c:v>
                </c:pt>
                <c:pt idx="2568">
                  <c:v>-2.7507218583665061E-2</c:v>
                </c:pt>
                <c:pt idx="2569">
                  <c:v>-2.712231826608217E-2</c:v>
                </c:pt>
                <c:pt idx="2570">
                  <c:v>-2.6786680957853019E-2</c:v>
                </c:pt>
                <c:pt idx="2571">
                  <c:v>-2.6396106849458707E-2</c:v>
                </c:pt>
                <c:pt idx="2572">
                  <c:v>-2.5947538329450445E-2</c:v>
                </c:pt>
                <c:pt idx="2573">
                  <c:v>-2.5478028208577193E-2</c:v>
                </c:pt>
                <c:pt idx="2574">
                  <c:v>-2.5121129970349106E-2</c:v>
                </c:pt>
                <c:pt idx="2575">
                  <c:v>-2.4973677151329809E-2</c:v>
                </c:pt>
                <c:pt idx="2576">
                  <c:v>-2.5082225028351921E-2</c:v>
                </c:pt>
                <c:pt idx="2577">
                  <c:v>-2.5310263891586304E-2</c:v>
                </c:pt>
                <c:pt idx="2578">
                  <c:v>-2.5563138608215522E-2</c:v>
                </c:pt>
                <c:pt idx="2579">
                  <c:v>-2.5833951376293931E-2</c:v>
                </c:pt>
                <c:pt idx="2580">
                  <c:v>-2.6063462223495357E-2</c:v>
                </c:pt>
                <c:pt idx="2581">
                  <c:v>-2.6318789281254362E-2</c:v>
                </c:pt>
                <c:pt idx="2582">
                  <c:v>-2.6565445860884038E-2</c:v>
                </c:pt>
                <c:pt idx="2583">
                  <c:v>-2.6779587371435782E-2</c:v>
                </c:pt>
                <c:pt idx="2584">
                  <c:v>-2.6986287038539048E-2</c:v>
                </c:pt>
                <c:pt idx="2585">
                  <c:v>-2.7216166067200728E-2</c:v>
                </c:pt>
                <c:pt idx="2586">
                  <c:v>-2.7548781081060177E-2</c:v>
                </c:pt>
                <c:pt idx="2587">
                  <c:v>-2.8009068409937308E-2</c:v>
                </c:pt>
                <c:pt idx="2588">
                  <c:v>-2.8696367785404665E-2</c:v>
                </c:pt>
                <c:pt idx="2589">
                  <c:v>-2.9533691647337039E-2</c:v>
                </c:pt>
                <c:pt idx="2590">
                  <c:v>-3.0330916578569039E-2</c:v>
                </c:pt>
                <c:pt idx="2591">
                  <c:v>-3.1148540432455653E-2</c:v>
                </c:pt>
                <c:pt idx="2592">
                  <c:v>-3.1985325312154908E-2</c:v>
                </c:pt>
                <c:pt idx="2593">
                  <c:v>-3.2851127504056277E-2</c:v>
                </c:pt>
                <c:pt idx="2594">
                  <c:v>-3.3699455756987212E-2</c:v>
                </c:pt>
                <c:pt idx="2595">
                  <c:v>-3.4543458089689824E-2</c:v>
                </c:pt>
                <c:pt idx="2596">
                  <c:v>-3.5355624496221288E-2</c:v>
                </c:pt>
                <c:pt idx="2597">
                  <c:v>-3.6108591053629346E-2</c:v>
                </c:pt>
                <c:pt idx="2598">
                  <c:v>-3.6793721586528022E-2</c:v>
                </c:pt>
                <c:pt idx="2599">
                  <c:v>-3.7366736684912437E-2</c:v>
                </c:pt>
                <c:pt idx="2600">
                  <c:v>-3.7866109037813199E-2</c:v>
                </c:pt>
                <c:pt idx="2601">
                  <c:v>-3.8324528174802641E-2</c:v>
                </c:pt>
                <c:pt idx="2602">
                  <c:v>-3.8804891527796537E-2</c:v>
                </c:pt>
                <c:pt idx="2603">
                  <c:v>-3.9307999186879328E-2</c:v>
                </c:pt>
                <c:pt idx="2604">
                  <c:v>-3.9783575719227117E-2</c:v>
                </c:pt>
                <c:pt idx="2605">
                  <c:v>-4.0208828199784011E-2</c:v>
                </c:pt>
                <c:pt idx="2606">
                  <c:v>-4.0631381149346002E-2</c:v>
                </c:pt>
                <c:pt idx="2607">
                  <c:v>-4.0897831651790631E-2</c:v>
                </c:pt>
                <c:pt idx="2608">
                  <c:v>-4.1091029600990758E-2</c:v>
                </c:pt>
                <c:pt idx="2609">
                  <c:v>-4.1274977331795693E-2</c:v>
                </c:pt>
                <c:pt idx="2610">
                  <c:v>-4.142878289343882E-2</c:v>
                </c:pt>
                <c:pt idx="2611">
                  <c:v>-4.1577375612892487E-2</c:v>
                </c:pt>
                <c:pt idx="2612">
                  <c:v>-4.1743818545110389E-2</c:v>
                </c:pt>
                <c:pt idx="2613">
                  <c:v>-4.1962821040195844E-2</c:v>
                </c:pt>
                <c:pt idx="2614">
                  <c:v>-4.2186782397155467E-2</c:v>
                </c:pt>
                <c:pt idx="2615">
                  <c:v>-4.2386328631566481E-2</c:v>
                </c:pt>
                <c:pt idx="2616">
                  <c:v>-4.2513976645962341E-2</c:v>
                </c:pt>
                <c:pt idx="2617">
                  <c:v>-4.259923584121296E-2</c:v>
                </c:pt>
                <c:pt idx="2618">
                  <c:v>-4.2702769920169796E-2</c:v>
                </c:pt>
                <c:pt idx="2619">
                  <c:v>-4.2758628540996046E-2</c:v>
                </c:pt>
                <c:pt idx="2620">
                  <c:v>-4.273004552301346E-2</c:v>
                </c:pt>
                <c:pt idx="2621">
                  <c:v>-4.2724381143053373E-2</c:v>
                </c:pt>
                <c:pt idx="2622">
                  <c:v>-4.2683675347953115E-2</c:v>
                </c:pt>
                <c:pt idx="2623">
                  <c:v>-4.257098464553679E-2</c:v>
                </c:pt>
                <c:pt idx="2624">
                  <c:v>-4.2418646596687044E-2</c:v>
                </c:pt>
                <c:pt idx="2625">
                  <c:v>-4.2174241564334872E-2</c:v>
                </c:pt>
                <c:pt idx="2626">
                  <c:v>-4.1809095720701378E-2</c:v>
                </c:pt>
                <c:pt idx="2627">
                  <c:v>-4.1235122645817211E-2</c:v>
                </c:pt>
                <c:pt idx="2628">
                  <c:v>-4.0506729859772918E-2</c:v>
                </c:pt>
                <c:pt idx="2629">
                  <c:v>-3.9664043613150894E-2</c:v>
                </c:pt>
                <c:pt idx="2630">
                  <c:v>-3.8755050658982673E-2</c:v>
                </c:pt>
                <c:pt idx="2631">
                  <c:v>-3.7980608432418628E-2</c:v>
                </c:pt>
                <c:pt idx="2632">
                  <c:v>-3.7437172571744809E-2</c:v>
                </c:pt>
                <c:pt idx="2633">
                  <c:v>-3.6988081268655548E-2</c:v>
                </c:pt>
                <c:pt idx="2634">
                  <c:v>-3.6676658699476714E-2</c:v>
                </c:pt>
                <c:pt idx="2635">
                  <c:v>-3.6519918793944554E-2</c:v>
                </c:pt>
                <c:pt idx="2636">
                  <c:v>-3.652380936418121E-2</c:v>
                </c:pt>
                <c:pt idx="2637">
                  <c:v>-3.6612065612123164E-2</c:v>
                </c:pt>
                <c:pt idx="2638">
                  <c:v>-3.6777620215512355E-2</c:v>
                </c:pt>
                <c:pt idx="2639">
                  <c:v>-3.6933171038301404E-2</c:v>
                </c:pt>
                <c:pt idx="2640">
                  <c:v>-3.7116861590224134E-2</c:v>
                </c:pt>
                <c:pt idx="2641">
                  <c:v>-3.7315408003103366E-2</c:v>
                </c:pt>
                <c:pt idx="2642">
                  <c:v>-3.7454135360431302E-2</c:v>
                </c:pt>
                <c:pt idx="2643">
                  <c:v>-3.7573420522317255E-2</c:v>
                </c:pt>
                <c:pt idx="2644">
                  <c:v>-3.7725260411671332E-2</c:v>
                </c:pt>
                <c:pt idx="2645">
                  <c:v>-3.7902194572186777E-2</c:v>
                </c:pt>
                <c:pt idx="2646">
                  <c:v>-3.8023419642909728E-2</c:v>
                </c:pt>
                <c:pt idx="2647">
                  <c:v>-3.8140221252980548E-2</c:v>
                </c:pt>
                <c:pt idx="2648">
                  <c:v>-3.823532716473968E-2</c:v>
                </c:pt>
                <c:pt idx="2649">
                  <c:v>-3.8218487310914449E-2</c:v>
                </c:pt>
                <c:pt idx="2650">
                  <c:v>-3.810096317318943E-2</c:v>
                </c:pt>
                <c:pt idx="2651">
                  <c:v>-3.7851077925751833E-2</c:v>
                </c:pt>
                <c:pt idx="2652">
                  <c:v>-3.7466859380901739E-2</c:v>
                </c:pt>
                <c:pt idx="2653">
                  <c:v>-3.6999196655980719E-2</c:v>
                </c:pt>
                <c:pt idx="2654">
                  <c:v>-3.6539585946496672E-2</c:v>
                </c:pt>
                <c:pt idx="2655">
                  <c:v>-3.6129871355825349E-2</c:v>
                </c:pt>
                <c:pt idx="2656">
                  <c:v>-3.573984110366045E-2</c:v>
                </c:pt>
                <c:pt idx="2657">
                  <c:v>-3.5367644660404401E-2</c:v>
                </c:pt>
                <c:pt idx="2658">
                  <c:v>-3.4971730612122352E-2</c:v>
                </c:pt>
                <c:pt idx="2659">
                  <c:v>-3.4493261550873684E-2</c:v>
                </c:pt>
                <c:pt idx="2660">
                  <c:v>-3.3946938936972489E-2</c:v>
                </c:pt>
                <c:pt idx="2661">
                  <c:v>-3.3402241709767758E-2</c:v>
                </c:pt>
                <c:pt idx="2662">
                  <c:v>-3.2906779850993169E-2</c:v>
                </c:pt>
                <c:pt idx="2663">
                  <c:v>-3.2493715119247826E-2</c:v>
                </c:pt>
                <c:pt idx="2664">
                  <c:v>-3.2165720627971364E-2</c:v>
                </c:pt>
                <c:pt idx="2665">
                  <c:v>-3.1849083610142451E-2</c:v>
                </c:pt>
                <c:pt idx="2666">
                  <c:v>-3.1466173634774129E-2</c:v>
                </c:pt>
                <c:pt idx="2667">
                  <c:v>-3.0902561357666239E-2</c:v>
                </c:pt>
                <c:pt idx="2668">
                  <c:v>-3.0149769672393134E-2</c:v>
                </c:pt>
                <c:pt idx="2669">
                  <c:v>-2.9349847314602277E-2</c:v>
                </c:pt>
                <c:pt idx="2670">
                  <c:v>-2.8635503239723973E-2</c:v>
                </c:pt>
                <c:pt idx="2671">
                  <c:v>-2.811066664252139E-2</c:v>
                </c:pt>
                <c:pt idx="2672">
                  <c:v>-2.7802488052308359E-2</c:v>
                </c:pt>
                <c:pt idx="2673">
                  <c:v>-2.7632148216319166E-2</c:v>
                </c:pt>
                <c:pt idx="2674">
                  <c:v>-2.7534736024386899E-2</c:v>
                </c:pt>
                <c:pt idx="2675">
                  <c:v>-2.7439430055682563E-2</c:v>
                </c:pt>
                <c:pt idx="2676">
                  <c:v>-2.7328889704815024E-2</c:v>
                </c:pt>
                <c:pt idx="2677">
                  <c:v>-2.7222981818629231E-2</c:v>
                </c:pt>
                <c:pt idx="2678">
                  <c:v>-2.713346845644175E-2</c:v>
                </c:pt>
                <c:pt idx="2679">
                  <c:v>-2.7060148554655689E-2</c:v>
                </c:pt>
                <c:pt idx="2680">
                  <c:v>-2.7018457864373929E-2</c:v>
                </c:pt>
                <c:pt idx="2681">
                  <c:v>-2.7056455867569766E-2</c:v>
                </c:pt>
                <c:pt idx="2682">
                  <c:v>-2.7189858519842201E-2</c:v>
                </c:pt>
                <c:pt idx="2683">
                  <c:v>-2.7491208498213821E-2</c:v>
                </c:pt>
                <c:pt idx="2684">
                  <c:v>-2.7954337409469718E-2</c:v>
                </c:pt>
                <c:pt idx="2685">
                  <c:v>-2.8496304961796025E-2</c:v>
                </c:pt>
                <c:pt idx="2686">
                  <c:v>-2.9105596718301659E-2</c:v>
                </c:pt>
                <c:pt idx="2687">
                  <c:v>-2.975016981528035E-2</c:v>
                </c:pt>
                <c:pt idx="2688">
                  <c:v>-3.0375006751894414E-2</c:v>
                </c:pt>
                <c:pt idx="2689">
                  <c:v>-3.1028682655864722E-2</c:v>
                </c:pt>
                <c:pt idx="2690">
                  <c:v>-3.1733338268186646E-2</c:v>
                </c:pt>
                <c:pt idx="2691">
                  <c:v>-3.2508105236056836E-2</c:v>
                </c:pt>
                <c:pt idx="2692">
                  <c:v>-3.3333783307379933E-2</c:v>
                </c:pt>
                <c:pt idx="2693">
                  <c:v>-3.4195110035930024E-2</c:v>
                </c:pt>
                <c:pt idx="2694">
                  <c:v>-3.5061924851588946E-2</c:v>
                </c:pt>
                <c:pt idx="2695">
                  <c:v>-3.5904981581412553E-2</c:v>
                </c:pt>
                <c:pt idx="2696">
                  <c:v>-3.6725805529802397E-2</c:v>
                </c:pt>
                <c:pt idx="2697">
                  <c:v>-3.7466858151373801E-2</c:v>
                </c:pt>
                <c:pt idx="2698">
                  <c:v>-3.8109669462922907E-2</c:v>
                </c:pt>
                <c:pt idx="2699">
                  <c:v>-3.8578631299495833E-2</c:v>
                </c:pt>
                <c:pt idx="2700">
                  <c:v>-3.893587847555996E-2</c:v>
                </c:pt>
                <c:pt idx="2701">
                  <c:v>-3.9273425248703593E-2</c:v>
                </c:pt>
                <c:pt idx="2702">
                  <c:v>-3.9708517512771165E-2</c:v>
                </c:pt>
                <c:pt idx="2703">
                  <c:v>-4.0315838427351529E-2</c:v>
                </c:pt>
                <c:pt idx="2704">
                  <c:v>-4.1066555937159611E-2</c:v>
                </c:pt>
                <c:pt idx="2705">
                  <c:v>-4.1875696919678886E-2</c:v>
                </c:pt>
                <c:pt idx="2706">
                  <c:v>-4.2692975012037164E-2</c:v>
                </c:pt>
                <c:pt idx="2707">
                  <c:v>-4.3502349709096569E-2</c:v>
                </c:pt>
                <c:pt idx="2708">
                  <c:v>-4.4203725415863787E-2</c:v>
                </c:pt>
                <c:pt idx="2709">
                  <c:v>-4.4795069089482886E-2</c:v>
                </c:pt>
                <c:pt idx="2710">
                  <c:v>-4.525620785875635E-2</c:v>
                </c:pt>
                <c:pt idx="2711">
                  <c:v>-4.5560905333959623E-2</c:v>
                </c:pt>
                <c:pt idx="2712">
                  <c:v>-4.579024406227418E-2</c:v>
                </c:pt>
                <c:pt idx="2713">
                  <c:v>-4.598707052722479E-2</c:v>
                </c:pt>
                <c:pt idx="2714">
                  <c:v>-4.6047660644393078E-2</c:v>
                </c:pt>
                <c:pt idx="2715">
                  <c:v>-4.6074143984041409E-2</c:v>
                </c:pt>
                <c:pt idx="2716">
                  <c:v>-4.6134369263893249E-2</c:v>
                </c:pt>
                <c:pt idx="2717">
                  <c:v>-4.617068880243478E-2</c:v>
                </c:pt>
                <c:pt idx="2718">
                  <c:v>-4.6268096119877519E-2</c:v>
                </c:pt>
                <c:pt idx="2719">
                  <c:v>-4.631998291642473E-2</c:v>
                </c:pt>
                <c:pt idx="2720">
                  <c:v>-4.6331228043455533E-2</c:v>
                </c:pt>
                <c:pt idx="2721">
                  <c:v>-4.6351327981557305E-2</c:v>
                </c:pt>
                <c:pt idx="2722">
                  <c:v>-4.6331699422318233E-2</c:v>
                </c:pt>
                <c:pt idx="2723">
                  <c:v>-4.6227215810386954E-2</c:v>
                </c:pt>
                <c:pt idx="2724">
                  <c:v>-4.6030816906602455E-2</c:v>
                </c:pt>
                <c:pt idx="2725">
                  <c:v>-4.5798313139230926E-2</c:v>
                </c:pt>
                <c:pt idx="2726">
                  <c:v>-4.556751777932655E-2</c:v>
                </c:pt>
                <c:pt idx="2727">
                  <c:v>-4.5428533429397878E-2</c:v>
                </c:pt>
                <c:pt idx="2728">
                  <c:v>-4.5308406054531243E-2</c:v>
                </c:pt>
                <c:pt idx="2729">
                  <c:v>-4.5219718865658273E-2</c:v>
                </c:pt>
                <c:pt idx="2730">
                  <c:v>-4.5107566912623243E-2</c:v>
                </c:pt>
                <c:pt idx="2731">
                  <c:v>-4.4976598009261709E-2</c:v>
                </c:pt>
                <c:pt idx="2732">
                  <c:v>-4.4836379611045835E-2</c:v>
                </c:pt>
                <c:pt idx="2733">
                  <c:v>-4.4699137507457395E-2</c:v>
                </c:pt>
                <c:pt idx="2734">
                  <c:v>-4.4561844031945921E-2</c:v>
                </c:pt>
                <c:pt idx="2735">
                  <c:v>-4.4432288270219673E-2</c:v>
                </c:pt>
                <c:pt idx="2736">
                  <c:v>-4.4292559642802043E-2</c:v>
                </c:pt>
                <c:pt idx="2737">
                  <c:v>-4.4126286186240475E-2</c:v>
                </c:pt>
                <c:pt idx="2738">
                  <c:v>-4.3980006661321597E-2</c:v>
                </c:pt>
                <c:pt idx="2739">
                  <c:v>-4.3878209409719336E-2</c:v>
                </c:pt>
                <c:pt idx="2740">
                  <c:v>-4.3787875417301642E-2</c:v>
                </c:pt>
                <c:pt idx="2741">
                  <c:v>-4.3723719355116375E-2</c:v>
                </c:pt>
                <c:pt idx="2742">
                  <c:v>-4.3691354188813904E-2</c:v>
                </c:pt>
                <c:pt idx="2743">
                  <c:v>-4.376861204870322E-2</c:v>
                </c:pt>
                <c:pt idx="2744">
                  <c:v>-4.3953649431022548E-2</c:v>
                </c:pt>
                <c:pt idx="2745">
                  <c:v>-4.421850900663183E-2</c:v>
                </c:pt>
                <c:pt idx="2746">
                  <c:v>-4.4487912704581037E-2</c:v>
                </c:pt>
                <c:pt idx="2747">
                  <c:v>-4.4784316241535296E-2</c:v>
                </c:pt>
                <c:pt idx="2748">
                  <c:v>-4.5097761074821781E-2</c:v>
                </c:pt>
                <c:pt idx="2749">
                  <c:v>-4.5332893880381753E-2</c:v>
                </c:pt>
                <c:pt idx="2750">
                  <c:v>-4.5425823315681263E-2</c:v>
                </c:pt>
                <c:pt idx="2751">
                  <c:v>-4.5312805355159705E-2</c:v>
                </c:pt>
                <c:pt idx="2752">
                  <c:v>-4.5051622897192015E-2</c:v>
                </c:pt>
                <c:pt idx="2753">
                  <c:v>-4.4704485303448005E-2</c:v>
                </c:pt>
                <c:pt idx="2754">
                  <c:v>-4.4331067352698122E-2</c:v>
                </c:pt>
                <c:pt idx="2755">
                  <c:v>-4.3908569671297457E-2</c:v>
                </c:pt>
                <c:pt idx="2756">
                  <c:v>-4.3510704891461416E-2</c:v>
                </c:pt>
                <c:pt idx="2757">
                  <c:v>-4.3113945159619922E-2</c:v>
                </c:pt>
                <c:pt idx="2758">
                  <c:v>-4.2742840527118332E-2</c:v>
                </c:pt>
                <c:pt idx="2759">
                  <c:v>-4.2344024058413775E-2</c:v>
                </c:pt>
                <c:pt idx="2760">
                  <c:v>-4.191506150411798E-2</c:v>
                </c:pt>
                <c:pt idx="2761">
                  <c:v>-4.1466666422870259E-2</c:v>
                </c:pt>
                <c:pt idx="2762">
                  <c:v>-4.0931915922899152E-2</c:v>
                </c:pt>
                <c:pt idx="2763">
                  <c:v>-4.039145966904107E-2</c:v>
                </c:pt>
                <c:pt idx="2764">
                  <c:v>-3.9840977792558969E-2</c:v>
                </c:pt>
                <c:pt idx="2765">
                  <c:v>-3.9343878978747734E-2</c:v>
                </c:pt>
                <c:pt idx="2766">
                  <c:v>-3.8863406680122725E-2</c:v>
                </c:pt>
                <c:pt idx="2767">
                  <c:v>-3.8423436013545975E-2</c:v>
                </c:pt>
                <c:pt idx="2768">
                  <c:v>-3.8054112865387742E-2</c:v>
                </c:pt>
                <c:pt idx="2769">
                  <c:v>-3.7712371180884052E-2</c:v>
                </c:pt>
                <c:pt idx="2770">
                  <c:v>-3.7391350169408699E-2</c:v>
                </c:pt>
                <c:pt idx="2771">
                  <c:v>-3.7131688752089893E-2</c:v>
                </c:pt>
                <c:pt idx="2772">
                  <c:v>-3.6869865579152672E-2</c:v>
                </c:pt>
                <c:pt idx="2773">
                  <c:v>-3.6591786255434702E-2</c:v>
                </c:pt>
                <c:pt idx="2774">
                  <c:v>-3.6436917035207156E-2</c:v>
                </c:pt>
                <c:pt idx="2775">
                  <c:v>-3.6302318086701785E-2</c:v>
                </c:pt>
                <c:pt idx="2776">
                  <c:v>-3.6154550795709228E-2</c:v>
                </c:pt>
                <c:pt idx="2777">
                  <c:v>-3.6008516931146761E-2</c:v>
                </c:pt>
                <c:pt idx="2778">
                  <c:v>-3.58833453364686E-2</c:v>
                </c:pt>
                <c:pt idx="2779">
                  <c:v>-3.5819480470453274E-2</c:v>
                </c:pt>
                <c:pt idx="2780">
                  <c:v>-3.5792941081849813E-2</c:v>
                </c:pt>
                <c:pt idx="2781">
                  <c:v>-3.5821016063525168E-2</c:v>
                </c:pt>
                <c:pt idx="2782">
                  <c:v>-3.5956930461867743E-2</c:v>
                </c:pt>
                <c:pt idx="2783">
                  <c:v>-3.6189418398489187E-2</c:v>
                </c:pt>
                <c:pt idx="2784">
                  <c:v>-3.6515366284859394E-2</c:v>
                </c:pt>
                <c:pt idx="2785">
                  <c:v>-3.6921426718006127E-2</c:v>
                </c:pt>
                <c:pt idx="2786">
                  <c:v>-3.7409370559274097E-2</c:v>
                </c:pt>
                <c:pt idx="2787">
                  <c:v>-3.7937983544270602E-2</c:v>
                </c:pt>
                <c:pt idx="2788">
                  <c:v>-3.8501480391413503E-2</c:v>
                </c:pt>
                <c:pt idx="2789">
                  <c:v>-3.903397788829778E-2</c:v>
                </c:pt>
                <c:pt idx="2790">
                  <c:v>-3.9448616878663627E-2</c:v>
                </c:pt>
                <c:pt idx="2791">
                  <c:v>-3.9681091833708299E-2</c:v>
                </c:pt>
                <c:pt idx="2792">
                  <c:v>-3.9786505158353073E-2</c:v>
                </c:pt>
                <c:pt idx="2793">
                  <c:v>-3.9829272016982477E-2</c:v>
                </c:pt>
                <c:pt idx="2794">
                  <c:v>-3.9864070430148862E-2</c:v>
                </c:pt>
                <c:pt idx="2795">
                  <c:v>-3.9959831475284174E-2</c:v>
                </c:pt>
                <c:pt idx="2796">
                  <c:v>-4.0104702062981619E-2</c:v>
                </c:pt>
                <c:pt idx="2797">
                  <c:v>-4.028430148446812E-2</c:v>
                </c:pt>
                <c:pt idx="2798">
                  <c:v>-4.0476722341284854E-2</c:v>
                </c:pt>
                <c:pt idx="2799">
                  <c:v>-4.0671820267248346E-2</c:v>
                </c:pt>
                <c:pt idx="2800">
                  <c:v>-4.0827361378853753E-2</c:v>
                </c:pt>
                <c:pt idx="2801">
                  <c:v>-4.0931849625162227E-2</c:v>
                </c:pt>
                <c:pt idx="2802">
                  <c:v>-4.0956420954033408E-2</c:v>
                </c:pt>
                <c:pt idx="2803">
                  <c:v>-4.0851435837029867E-2</c:v>
                </c:pt>
                <c:pt idx="2804">
                  <c:v>-4.0651122681316945E-2</c:v>
                </c:pt>
                <c:pt idx="2805">
                  <c:v>-4.0395406730172265E-2</c:v>
                </c:pt>
                <c:pt idx="2806">
                  <c:v>-4.00641199034995E-2</c:v>
                </c:pt>
                <c:pt idx="2807">
                  <c:v>-3.9669269397406469E-2</c:v>
                </c:pt>
                <c:pt idx="2808">
                  <c:v>-3.9212973849388919E-2</c:v>
                </c:pt>
                <c:pt idx="2809">
                  <c:v>-3.8723306309112075E-2</c:v>
                </c:pt>
                <c:pt idx="2810">
                  <c:v>-3.820732762797005E-2</c:v>
                </c:pt>
                <c:pt idx="2811">
                  <c:v>-3.7625595844282246E-2</c:v>
                </c:pt>
                <c:pt idx="2812">
                  <c:v>-3.7015788022654844E-2</c:v>
                </c:pt>
                <c:pt idx="2813">
                  <c:v>-3.6362111199788494E-2</c:v>
                </c:pt>
                <c:pt idx="2814">
                  <c:v>-3.5640133888529046E-2</c:v>
                </c:pt>
                <c:pt idx="2815">
                  <c:v>-3.4856235085522269E-2</c:v>
                </c:pt>
                <c:pt idx="2816">
                  <c:v>-3.401407561509693E-2</c:v>
                </c:pt>
                <c:pt idx="2817">
                  <c:v>-3.3133663752219746E-2</c:v>
                </c:pt>
                <c:pt idx="2818">
                  <c:v>-3.2214595456485695E-2</c:v>
                </c:pt>
                <c:pt idx="2819">
                  <c:v>-3.1245289406333393E-2</c:v>
                </c:pt>
                <c:pt idx="2820">
                  <c:v>-3.0267753497404223E-2</c:v>
                </c:pt>
                <c:pt idx="2821">
                  <c:v>-2.9324469421788305E-2</c:v>
                </c:pt>
                <c:pt idx="2822">
                  <c:v>-2.8455653577436853E-2</c:v>
                </c:pt>
                <c:pt idx="2823">
                  <c:v>-2.767479364173589E-2</c:v>
                </c:pt>
                <c:pt idx="2824">
                  <c:v>-2.6971303441377471E-2</c:v>
                </c:pt>
                <c:pt idx="2825">
                  <c:v>-2.6331596313996328E-2</c:v>
                </c:pt>
                <c:pt idx="2826">
                  <c:v>-2.5750478404731235E-2</c:v>
                </c:pt>
                <c:pt idx="2827">
                  <c:v>-2.5248307380138973E-2</c:v>
                </c:pt>
                <c:pt idx="2828">
                  <c:v>-2.4806900549922177E-2</c:v>
                </c:pt>
                <c:pt idx="2829">
                  <c:v>-2.4399579060063258E-2</c:v>
                </c:pt>
                <c:pt idx="2830">
                  <c:v>-2.4001223530156629E-2</c:v>
                </c:pt>
                <c:pt idx="2831">
                  <c:v>-2.3637664230461874E-2</c:v>
                </c:pt>
                <c:pt idx="2832">
                  <c:v>-2.3305995872004114E-2</c:v>
                </c:pt>
                <c:pt idx="2833">
                  <c:v>-2.3038343505661016E-2</c:v>
                </c:pt>
                <c:pt idx="2834">
                  <c:v>-2.2875123243904436E-2</c:v>
                </c:pt>
                <c:pt idx="2835">
                  <c:v>-2.2800487293420095E-2</c:v>
                </c:pt>
                <c:pt idx="2836">
                  <c:v>-2.2819298343750169E-2</c:v>
                </c:pt>
                <c:pt idx="2837">
                  <c:v>-2.2926661909090026E-2</c:v>
                </c:pt>
                <c:pt idx="2838">
                  <c:v>-2.3147467498545134E-2</c:v>
                </c:pt>
                <c:pt idx="2839">
                  <c:v>-2.3483910386069659E-2</c:v>
                </c:pt>
                <c:pt idx="2840">
                  <c:v>-2.3908802581872952E-2</c:v>
                </c:pt>
                <c:pt idx="2841">
                  <c:v>-2.4390550141603726E-2</c:v>
                </c:pt>
                <c:pt idx="2842">
                  <c:v>-2.483037558990718E-2</c:v>
                </c:pt>
                <c:pt idx="2843">
                  <c:v>-2.521085961855871E-2</c:v>
                </c:pt>
                <c:pt idx="2844">
                  <c:v>-2.558888465578122E-2</c:v>
                </c:pt>
                <c:pt idx="2845">
                  <c:v>-2.6094072237923666E-2</c:v>
                </c:pt>
                <c:pt idx="2846">
                  <c:v>-2.6637029671499741E-2</c:v>
                </c:pt>
                <c:pt idx="2847">
                  <c:v>-2.7224611091471763E-2</c:v>
                </c:pt>
                <c:pt idx="2848">
                  <c:v>-2.7837322480673679E-2</c:v>
                </c:pt>
                <c:pt idx="2849">
                  <c:v>-2.8456417407952593E-2</c:v>
                </c:pt>
                <c:pt idx="2850">
                  <c:v>-2.9014035412583274E-2</c:v>
                </c:pt>
                <c:pt idx="2851">
                  <c:v>-2.9454312390618784E-2</c:v>
                </c:pt>
                <c:pt idx="2852">
                  <c:v>-2.9846309621312898E-2</c:v>
                </c:pt>
                <c:pt idx="2853">
                  <c:v>-3.0218726193140279E-2</c:v>
                </c:pt>
                <c:pt idx="2854">
                  <c:v>-3.0510666797001606E-2</c:v>
                </c:pt>
                <c:pt idx="2855">
                  <c:v>-3.0767278726054399E-2</c:v>
                </c:pt>
                <c:pt idx="2856">
                  <c:v>-3.1011340387958237E-2</c:v>
                </c:pt>
                <c:pt idx="2857">
                  <c:v>-3.1264791840955118E-2</c:v>
                </c:pt>
                <c:pt idx="2858">
                  <c:v>-3.1525168482964563E-2</c:v>
                </c:pt>
                <c:pt idx="2859">
                  <c:v>-3.1767277433568802E-2</c:v>
                </c:pt>
                <c:pt idx="2860">
                  <c:v>-3.2021737661985336E-2</c:v>
                </c:pt>
                <c:pt idx="2861">
                  <c:v>-3.2290058475083663E-2</c:v>
                </c:pt>
                <c:pt idx="2862">
                  <c:v>-3.2630215352617578E-2</c:v>
                </c:pt>
                <c:pt idx="2863">
                  <c:v>-3.3067430395885208E-2</c:v>
                </c:pt>
                <c:pt idx="2864">
                  <c:v>-3.3487937759910075E-2</c:v>
                </c:pt>
                <c:pt idx="2865">
                  <c:v>-3.3782546968357349E-2</c:v>
                </c:pt>
                <c:pt idx="2866">
                  <c:v>-3.3908860870264429E-2</c:v>
                </c:pt>
                <c:pt idx="2867">
                  <c:v>-3.3755558042293035E-2</c:v>
                </c:pt>
                <c:pt idx="2868">
                  <c:v>-3.3528093786361658E-2</c:v>
                </c:pt>
                <c:pt idx="2869">
                  <c:v>-3.323048794039038E-2</c:v>
                </c:pt>
                <c:pt idx="2870">
                  <c:v>-3.3019436400214951E-2</c:v>
                </c:pt>
                <c:pt idx="2871">
                  <c:v>-3.2874721024154924E-2</c:v>
                </c:pt>
                <c:pt idx="2872">
                  <c:v>-3.2729190959956703E-2</c:v>
                </c:pt>
                <c:pt idx="2873">
                  <c:v>-3.2695023309179193E-2</c:v>
                </c:pt>
                <c:pt idx="2874">
                  <c:v>-3.2759387011672352E-2</c:v>
                </c:pt>
                <c:pt idx="2875">
                  <c:v>-3.284555126789334E-2</c:v>
                </c:pt>
                <c:pt idx="2876">
                  <c:v>-3.2938434745693732E-2</c:v>
                </c:pt>
                <c:pt idx="2877">
                  <c:v>-3.3072087114726437E-2</c:v>
                </c:pt>
                <c:pt idx="2878">
                  <c:v>-3.3283020206160835E-2</c:v>
                </c:pt>
                <c:pt idx="2879">
                  <c:v>-3.3572895093612484E-2</c:v>
                </c:pt>
                <c:pt idx="2880">
                  <c:v>-3.3825797860787959E-2</c:v>
                </c:pt>
                <c:pt idx="2881">
                  <c:v>-3.4053969973285136E-2</c:v>
                </c:pt>
                <c:pt idx="2882">
                  <c:v>-3.4195946278727365E-2</c:v>
                </c:pt>
                <c:pt idx="2883">
                  <c:v>-3.4284435459904998E-2</c:v>
                </c:pt>
                <c:pt idx="2884">
                  <c:v>-3.4378837265665971E-2</c:v>
                </c:pt>
                <c:pt idx="2885">
                  <c:v>-3.4551715142904171E-2</c:v>
                </c:pt>
                <c:pt idx="2886">
                  <c:v>-3.4833678775722979E-2</c:v>
                </c:pt>
                <c:pt idx="2887">
                  <c:v>-3.5207800362605998E-2</c:v>
                </c:pt>
                <c:pt idx="2888">
                  <c:v>-3.5611077965131098E-2</c:v>
                </c:pt>
                <c:pt idx="2889">
                  <c:v>-3.6040974001925588E-2</c:v>
                </c:pt>
                <c:pt idx="2890">
                  <c:v>-3.6516013261469776E-2</c:v>
                </c:pt>
                <c:pt idx="2891">
                  <c:v>-3.703173777579935E-2</c:v>
                </c:pt>
                <c:pt idx="2892">
                  <c:v>-3.7581066920525291E-2</c:v>
                </c:pt>
                <c:pt idx="2893">
                  <c:v>-3.8045480446626992E-2</c:v>
                </c:pt>
                <c:pt idx="2894">
                  <c:v>-3.8347765997779407E-2</c:v>
                </c:pt>
                <c:pt idx="2895">
                  <c:v>-3.8450812822163005E-2</c:v>
                </c:pt>
                <c:pt idx="2896">
                  <c:v>-3.8524601772057854E-2</c:v>
                </c:pt>
                <c:pt idx="2897">
                  <c:v>-3.866792416845357E-2</c:v>
                </c:pt>
                <c:pt idx="2898">
                  <c:v>-3.881573574538618E-2</c:v>
                </c:pt>
                <c:pt idx="2899">
                  <c:v>-3.8970352416183074E-2</c:v>
                </c:pt>
                <c:pt idx="2900">
                  <c:v>-3.9136449612577756E-2</c:v>
                </c:pt>
                <c:pt idx="2901">
                  <c:v>-3.930683651051637E-2</c:v>
                </c:pt>
                <c:pt idx="2902">
                  <c:v>-3.9422640885331227E-2</c:v>
                </c:pt>
                <c:pt idx="2903">
                  <c:v>-3.9376716006088094E-2</c:v>
                </c:pt>
                <c:pt idx="2904">
                  <c:v>-3.9172124123266421E-2</c:v>
                </c:pt>
                <c:pt idx="2905">
                  <c:v>-3.8846784288964646E-2</c:v>
                </c:pt>
                <c:pt idx="2906">
                  <c:v>-3.8449063382490593E-2</c:v>
                </c:pt>
                <c:pt idx="2907">
                  <c:v>-3.8073551050722333E-2</c:v>
                </c:pt>
                <c:pt idx="2908">
                  <c:v>-3.7726883950502013E-2</c:v>
                </c:pt>
                <c:pt idx="2909">
                  <c:v>-3.7438188191727811E-2</c:v>
                </c:pt>
                <c:pt idx="2910">
                  <c:v>-3.713437286275325E-2</c:v>
                </c:pt>
                <c:pt idx="2911">
                  <c:v>-3.6828115980831404E-2</c:v>
                </c:pt>
                <c:pt idx="2912">
                  <c:v>-3.6425442305219186E-2</c:v>
                </c:pt>
                <c:pt idx="2913">
                  <c:v>-3.5984226597280088E-2</c:v>
                </c:pt>
                <c:pt idx="2914">
                  <c:v>-3.5596809755768344E-2</c:v>
                </c:pt>
                <c:pt idx="2915">
                  <c:v>-3.5200379706227351E-2</c:v>
                </c:pt>
                <c:pt idx="2916">
                  <c:v>-3.4884155202696894E-2</c:v>
                </c:pt>
                <c:pt idx="2917">
                  <c:v>-3.4456209717379754E-2</c:v>
                </c:pt>
                <c:pt idx="2918">
                  <c:v>-3.4081883165419026E-2</c:v>
                </c:pt>
                <c:pt idx="2919">
                  <c:v>-3.3656639896231723E-2</c:v>
                </c:pt>
                <c:pt idx="2920">
                  <c:v>-3.3174776458471431E-2</c:v>
                </c:pt>
                <c:pt idx="2921">
                  <c:v>-3.2636443285321892E-2</c:v>
                </c:pt>
                <c:pt idx="2922">
                  <c:v>-3.2006455725438122E-2</c:v>
                </c:pt>
                <c:pt idx="2923">
                  <c:v>-3.131432384632906E-2</c:v>
                </c:pt>
                <c:pt idx="2924">
                  <c:v>-3.0536764994071691E-2</c:v>
                </c:pt>
                <c:pt idx="2925">
                  <c:v>-2.9820999032557277E-2</c:v>
                </c:pt>
                <c:pt idx="2926">
                  <c:v>-2.907103238340554E-2</c:v>
                </c:pt>
                <c:pt idx="2927">
                  <c:v>-2.8372420963349979E-2</c:v>
                </c:pt>
                <c:pt idx="2928">
                  <c:v>-2.7771716814555401E-2</c:v>
                </c:pt>
                <c:pt idx="2929">
                  <c:v>-2.7346693419872139E-2</c:v>
                </c:pt>
                <c:pt idx="2930">
                  <c:v>-2.7198704358492407E-2</c:v>
                </c:pt>
                <c:pt idx="2931">
                  <c:v>-2.7316357424052973E-2</c:v>
                </c:pt>
                <c:pt idx="2932">
                  <c:v>-2.7483501066848492E-2</c:v>
                </c:pt>
                <c:pt idx="2933">
                  <c:v>-2.7723360320445575E-2</c:v>
                </c:pt>
                <c:pt idx="2934">
                  <c:v>-2.7974845509059879E-2</c:v>
                </c:pt>
                <c:pt idx="2935">
                  <c:v>-2.8165583852410775E-2</c:v>
                </c:pt>
                <c:pt idx="2936">
                  <c:v>-2.8391882566196427E-2</c:v>
                </c:pt>
                <c:pt idx="2937">
                  <c:v>-2.8655749948731588E-2</c:v>
                </c:pt>
                <c:pt idx="2938">
                  <c:v>-2.9008333539141729E-2</c:v>
                </c:pt>
                <c:pt idx="2939">
                  <c:v>-2.9422631810294499E-2</c:v>
                </c:pt>
                <c:pt idx="2940">
                  <c:v>-2.9924061426535239E-2</c:v>
                </c:pt>
                <c:pt idx="2941">
                  <c:v>-3.0450208780136365E-2</c:v>
                </c:pt>
                <c:pt idx="2942">
                  <c:v>-3.0937979319561638E-2</c:v>
                </c:pt>
                <c:pt idx="2943">
                  <c:v>-3.1300684430181538E-2</c:v>
                </c:pt>
                <c:pt idx="2944">
                  <c:v>-3.1628023898790963E-2</c:v>
                </c:pt>
                <c:pt idx="2945">
                  <c:v>-3.1998291698853612E-2</c:v>
                </c:pt>
                <c:pt idx="2946">
                  <c:v>-3.2463068631211095E-2</c:v>
                </c:pt>
                <c:pt idx="2947">
                  <c:v>-3.2966563768807418E-2</c:v>
                </c:pt>
                <c:pt idx="2948">
                  <c:v>-3.3563802703109845E-2</c:v>
                </c:pt>
                <c:pt idx="2949">
                  <c:v>-3.4209936956892319E-2</c:v>
                </c:pt>
                <c:pt idx="2950">
                  <c:v>-3.4798338663804329E-2</c:v>
                </c:pt>
                <c:pt idx="2951">
                  <c:v>-3.5420069153257815E-2</c:v>
                </c:pt>
                <c:pt idx="2952">
                  <c:v>-3.5934189212290878E-2</c:v>
                </c:pt>
                <c:pt idx="2953">
                  <c:v>-3.6350953441486367E-2</c:v>
                </c:pt>
                <c:pt idx="2954">
                  <c:v>-3.6703179007780994E-2</c:v>
                </c:pt>
                <c:pt idx="2955">
                  <c:v>-3.6980201078528036E-2</c:v>
                </c:pt>
                <c:pt idx="2956">
                  <c:v>-3.7261316440041582E-2</c:v>
                </c:pt>
                <c:pt idx="2957">
                  <c:v>-3.7511511616366316E-2</c:v>
                </c:pt>
                <c:pt idx="2958">
                  <c:v>-3.7771816054278359E-2</c:v>
                </c:pt>
                <c:pt idx="2959">
                  <c:v>-3.8172304019687395E-2</c:v>
                </c:pt>
                <c:pt idx="2960">
                  <c:v>-3.8621072031210207E-2</c:v>
                </c:pt>
                <c:pt idx="2961">
                  <c:v>-3.9103094291050841E-2</c:v>
                </c:pt>
                <c:pt idx="2962">
                  <c:v>-3.9625057960276155E-2</c:v>
                </c:pt>
                <c:pt idx="2963">
                  <c:v>-4.0175580569907242E-2</c:v>
                </c:pt>
                <c:pt idx="2964">
                  <c:v>-4.0729386093746572E-2</c:v>
                </c:pt>
                <c:pt idx="2965">
                  <c:v>-4.1131422548113014E-2</c:v>
                </c:pt>
                <c:pt idx="2966">
                  <c:v>-4.1290827007955777E-2</c:v>
                </c:pt>
                <c:pt idx="2967">
                  <c:v>-4.123726386075989E-2</c:v>
                </c:pt>
                <c:pt idx="2968">
                  <c:v>-4.1046457307592737E-2</c:v>
                </c:pt>
                <c:pt idx="2969">
                  <c:v>-4.0796773054939825E-2</c:v>
                </c:pt>
                <c:pt idx="2970">
                  <c:v>-4.0540588782331473E-2</c:v>
                </c:pt>
                <c:pt idx="2971">
                  <c:v>-4.0323796691717984E-2</c:v>
                </c:pt>
                <c:pt idx="2972">
                  <c:v>-4.0085723244128742E-2</c:v>
                </c:pt>
                <c:pt idx="2973">
                  <c:v>-3.9842022184764084E-2</c:v>
                </c:pt>
                <c:pt idx="2974">
                  <c:v>-3.9643239546595904E-2</c:v>
                </c:pt>
                <c:pt idx="2975">
                  <c:v>-3.9508514656777016E-2</c:v>
                </c:pt>
                <c:pt idx="2976">
                  <c:v>-3.9428324177987466E-2</c:v>
                </c:pt>
                <c:pt idx="2977">
                  <c:v>-3.9378905453411446E-2</c:v>
                </c:pt>
                <c:pt idx="2978">
                  <c:v>-3.9441286301832135E-2</c:v>
                </c:pt>
                <c:pt idx="2979">
                  <c:v>-3.9659327988527796E-2</c:v>
                </c:pt>
                <c:pt idx="2980">
                  <c:v>-3.9884288839138797E-2</c:v>
                </c:pt>
                <c:pt idx="2981">
                  <c:v>-4.0054812616470356E-2</c:v>
                </c:pt>
                <c:pt idx="2982">
                  <c:v>-4.014891098146213E-2</c:v>
                </c:pt>
                <c:pt idx="2983">
                  <c:v>-4.011571398669838E-2</c:v>
                </c:pt>
                <c:pt idx="2984">
                  <c:v>-4.0023093762114964E-2</c:v>
                </c:pt>
                <c:pt idx="2985">
                  <c:v>-3.9947588914413745E-2</c:v>
                </c:pt>
                <c:pt idx="2986">
                  <c:v>-4.0003630921703531E-2</c:v>
                </c:pt>
                <c:pt idx="2987">
                  <c:v>-4.0256713698342758E-2</c:v>
                </c:pt>
                <c:pt idx="2988">
                  <c:v>-4.0581280501632774E-2</c:v>
                </c:pt>
                <c:pt idx="2989">
                  <c:v>-4.097194289868232E-2</c:v>
                </c:pt>
                <c:pt idx="2990">
                  <c:v>-4.1278385947410803E-2</c:v>
                </c:pt>
                <c:pt idx="2991">
                  <c:v>-4.1407859535630337E-2</c:v>
                </c:pt>
                <c:pt idx="2992">
                  <c:v>-4.1484707603026319E-2</c:v>
                </c:pt>
                <c:pt idx="2993">
                  <c:v>-4.1422581729213453E-2</c:v>
                </c:pt>
                <c:pt idx="2994">
                  <c:v>-4.1335615343372684E-2</c:v>
                </c:pt>
                <c:pt idx="2995">
                  <c:v>-4.1220261774437807E-2</c:v>
                </c:pt>
                <c:pt idx="2996">
                  <c:v>-4.1049716532069083E-2</c:v>
                </c:pt>
                <c:pt idx="2997">
                  <c:v>-4.0848772759069348E-2</c:v>
                </c:pt>
                <c:pt idx="2998">
                  <c:v>-4.0631745307104339E-2</c:v>
                </c:pt>
                <c:pt idx="2999">
                  <c:v>-4.0407327494760698E-2</c:v>
                </c:pt>
                <c:pt idx="3000">
                  <c:v>-4.0137542413930437E-2</c:v>
                </c:pt>
                <c:pt idx="3001">
                  <c:v>-3.9784342109459171E-2</c:v>
                </c:pt>
                <c:pt idx="3002">
                  <c:v>-3.9331121125971952E-2</c:v>
                </c:pt>
                <c:pt idx="3003">
                  <c:v>-3.8776377731765094E-2</c:v>
                </c:pt>
                <c:pt idx="3004">
                  <c:v>-3.8146532312655856E-2</c:v>
                </c:pt>
                <c:pt idx="3005">
                  <c:v>-3.7429923855048612E-2</c:v>
                </c:pt>
                <c:pt idx="3006">
                  <c:v>-3.667269841064269E-2</c:v>
                </c:pt>
                <c:pt idx="3007">
                  <c:v>-3.5896399771652925E-2</c:v>
                </c:pt>
                <c:pt idx="3008">
                  <c:v>-3.5108678691583767E-2</c:v>
                </c:pt>
                <c:pt idx="3009">
                  <c:v>-3.4344290094844757E-2</c:v>
                </c:pt>
                <c:pt idx="3010">
                  <c:v>-3.3610274956539288E-2</c:v>
                </c:pt>
                <c:pt idx="3011">
                  <c:v>-3.292512174831233E-2</c:v>
                </c:pt>
                <c:pt idx="3012">
                  <c:v>-3.2190689903890839E-2</c:v>
                </c:pt>
                <c:pt idx="3013">
                  <c:v>-3.1342823065326493E-2</c:v>
                </c:pt>
                <c:pt idx="3014">
                  <c:v>-3.0314829271979461E-2</c:v>
                </c:pt>
                <c:pt idx="3015">
                  <c:v>-2.9046789616403047E-2</c:v>
                </c:pt>
                <c:pt idx="3016">
                  <c:v>-2.7698683595467975E-2</c:v>
                </c:pt>
                <c:pt idx="3017">
                  <c:v>-2.6428179446594285E-2</c:v>
                </c:pt>
                <c:pt idx="3018">
                  <c:v>-2.5362043719458001E-2</c:v>
                </c:pt>
                <c:pt idx="3019">
                  <c:v>-2.4615346924966815E-2</c:v>
                </c:pt>
                <c:pt idx="3020">
                  <c:v>-2.4056262301745464E-2</c:v>
                </c:pt>
                <c:pt idx="3021">
                  <c:v>-2.3596924216523825E-2</c:v>
                </c:pt>
                <c:pt idx="3022">
                  <c:v>-2.3177145088536036E-2</c:v>
                </c:pt>
                <c:pt idx="3023">
                  <c:v>-2.2741051422281295E-2</c:v>
                </c:pt>
                <c:pt idx="3024">
                  <c:v>-2.2297092953240182E-2</c:v>
                </c:pt>
                <c:pt idx="3025">
                  <c:v>-2.1931788150910181E-2</c:v>
                </c:pt>
                <c:pt idx="3026">
                  <c:v>-2.16919567452604E-2</c:v>
                </c:pt>
                <c:pt idx="3027">
                  <c:v>-2.1633828575736307E-2</c:v>
                </c:pt>
                <c:pt idx="3028">
                  <c:v>-2.1608147536877981E-2</c:v>
                </c:pt>
                <c:pt idx="3029">
                  <c:v>-2.1567448326280894E-2</c:v>
                </c:pt>
                <c:pt idx="3030">
                  <c:v>-2.1522314445227828E-2</c:v>
                </c:pt>
                <c:pt idx="3031">
                  <c:v>-2.1434116583299828E-2</c:v>
                </c:pt>
                <c:pt idx="3032">
                  <c:v>-2.1350849080993967E-2</c:v>
                </c:pt>
                <c:pt idx="3033">
                  <c:v>-2.1337005518287107E-2</c:v>
                </c:pt>
                <c:pt idx="3034">
                  <c:v>-2.1542539853119113E-2</c:v>
                </c:pt>
                <c:pt idx="3035">
                  <c:v>-2.2051184651057969E-2</c:v>
                </c:pt>
                <c:pt idx="3036">
                  <c:v>-2.2755822182597033E-2</c:v>
                </c:pt>
                <c:pt idx="3037">
                  <c:v>-2.3549973453119107E-2</c:v>
                </c:pt>
                <c:pt idx="3038">
                  <c:v>-2.4405022945500031E-2</c:v>
                </c:pt>
                <c:pt idx="3039">
                  <c:v>-2.5286352719689355E-2</c:v>
                </c:pt>
                <c:pt idx="3040">
                  <c:v>-2.6154094116616764E-2</c:v>
                </c:pt>
                <c:pt idx="3041">
                  <c:v>-2.7030293803445252E-2</c:v>
                </c:pt>
                <c:pt idx="3042">
                  <c:v>-2.7878439883159647E-2</c:v>
                </c:pt>
                <c:pt idx="3043">
                  <c:v>-2.8697565686486983E-2</c:v>
                </c:pt>
                <c:pt idx="3044">
                  <c:v>-2.9480820261951403E-2</c:v>
                </c:pt>
                <c:pt idx="3045">
                  <c:v>-3.0242622847344646E-2</c:v>
                </c:pt>
                <c:pt idx="3046">
                  <c:v>-3.1001660655282461E-2</c:v>
                </c:pt>
                <c:pt idx="3047">
                  <c:v>-3.173107915225705E-2</c:v>
                </c:pt>
                <c:pt idx="3048">
                  <c:v>-3.2470077158432205E-2</c:v>
                </c:pt>
                <c:pt idx="3049">
                  <c:v>-3.3209820849900692E-2</c:v>
                </c:pt>
                <c:pt idx="3050">
                  <c:v>-3.3897722321365752E-2</c:v>
                </c:pt>
                <c:pt idx="3051">
                  <c:v>-3.4576561832615912E-2</c:v>
                </c:pt>
                <c:pt idx="3052">
                  <c:v>-3.5231862621007241E-2</c:v>
                </c:pt>
                <c:pt idx="3053">
                  <c:v>-3.5882735770407431E-2</c:v>
                </c:pt>
                <c:pt idx="3054">
                  <c:v>-3.6521349695846923E-2</c:v>
                </c:pt>
                <c:pt idx="3055">
                  <c:v>-3.7122439933445994E-2</c:v>
                </c:pt>
                <c:pt idx="3056">
                  <c:v>-3.7690880543503474E-2</c:v>
                </c:pt>
                <c:pt idx="3057">
                  <c:v>-3.8208633991607295E-2</c:v>
                </c:pt>
                <c:pt idx="3058">
                  <c:v>-3.8626382892934658E-2</c:v>
                </c:pt>
                <c:pt idx="3059">
                  <c:v>-3.8880756946098764E-2</c:v>
                </c:pt>
                <c:pt idx="3060">
                  <c:v>-3.9078305713193276E-2</c:v>
                </c:pt>
                <c:pt idx="3061">
                  <c:v>-3.9266025569891387E-2</c:v>
                </c:pt>
                <c:pt idx="3062">
                  <c:v>-3.9380891940919566E-2</c:v>
                </c:pt>
                <c:pt idx="3063">
                  <c:v>-3.9473252876363045E-2</c:v>
                </c:pt>
                <c:pt idx="3064">
                  <c:v>-3.9502228315841117E-2</c:v>
                </c:pt>
                <c:pt idx="3065">
                  <c:v>-3.9436205508060714E-2</c:v>
                </c:pt>
                <c:pt idx="3066">
                  <c:v>-3.9325512775375798E-2</c:v>
                </c:pt>
                <c:pt idx="3067">
                  <c:v>-3.9192265647971458E-2</c:v>
                </c:pt>
                <c:pt idx="3068">
                  <c:v>-3.9010486361563422E-2</c:v>
                </c:pt>
                <c:pt idx="3069">
                  <c:v>-3.8780917328198737E-2</c:v>
                </c:pt>
                <c:pt idx="3070">
                  <c:v>-3.8596003282930225E-2</c:v>
                </c:pt>
                <c:pt idx="3071">
                  <c:v>-3.8515817701319198E-2</c:v>
                </c:pt>
                <c:pt idx="3072">
                  <c:v>-3.8470665357400534E-2</c:v>
                </c:pt>
                <c:pt idx="3073">
                  <c:v>-3.8381242157594517E-2</c:v>
                </c:pt>
                <c:pt idx="3074">
                  <c:v>-3.8308387827834245E-2</c:v>
                </c:pt>
                <c:pt idx="3075">
                  <c:v>-3.8200420237223469E-2</c:v>
                </c:pt>
                <c:pt idx="3076">
                  <c:v>-3.8038199478627223E-2</c:v>
                </c:pt>
                <c:pt idx="3077">
                  <c:v>-3.7875828609583023E-2</c:v>
                </c:pt>
                <c:pt idx="3078">
                  <c:v>-3.7702103080999451E-2</c:v>
                </c:pt>
                <c:pt idx="3079">
                  <c:v>-3.7544735444330096E-2</c:v>
                </c:pt>
                <c:pt idx="3080">
                  <c:v>-3.7410714367768882E-2</c:v>
                </c:pt>
                <c:pt idx="3081">
                  <c:v>-3.736082673010091E-2</c:v>
                </c:pt>
                <c:pt idx="3082">
                  <c:v>-3.7318706143773403E-2</c:v>
                </c:pt>
                <c:pt idx="3083">
                  <c:v>-3.7349773232009165E-2</c:v>
                </c:pt>
                <c:pt idx="3084">
                  <c:v>-3.741747938690438E-2</c:v>
                </c:pt>
                <c:pt idx="3085">
                  <c:v>-3.7557497471862517E-2</c:v>
                </c:pt>
                <c:pt idx="3086">
                  <c:v>-3.7762824935298075E-2</c:v>
                </c:pt>
                <c:pt idx="3087">
                  <c:v>-3.8101373367913589E-2</c:v>
                </c:pt>
                <c:pt idx="3088">
                  <c:v>-3.8448884373677189E-2</c:v>
                </c:pt>
                <c:pt idx="3089">
                  <c:v>-3.8716066522652387E-2</c:v>
                </c:pt>
                <c:pt idx="3090">
                  <c:v>-3.8867842270007225E-2</c:v>
                </c:pt>
                <c:pt idx="3091">
                  <c:v>-3.8807791715936894E-2</c:v>
                </c:pt>
                <c:pt idx="3092">
                  <c:v>-3.858265320143249E-2</c:v>
                </c:pt>
                <c:pt idx="3093">
                  <c:v>-3.8340350137038959E-2</c:v>
                </c:pt>
                <c:pt idx="3094">
                  <c:v>-3.8061126568722403E-2</c:v>
                </c:pt>
                <c:pt idx="3095">
                  <c:v>-3.7925744699790702E-2</c:v>
                </c:pt>
                <c:pt idx="3096">
                  <c:v>-3.7897950286747792E-2</c:v>
                </c:pt>
                <c:pt idx="3097">
                  <c:v>-3.7940131361674838E-2</c:v>
                </c:pt>
                <c:pt idx="3098">
                  <c:v>-3.7996997071815967E-2</c:v>
                </c:pt>
                <c:pt idx="3099">
                  <c:v>-3.8039007752263723E-2</c:v>
                </c:pt>
                <c:pt idx="3100">
                  <c:v>-3.8084818880971247E-2</c:v>
                </c:pt>
                <c:pt idx="3101">
                  <c:v>-3.8139689805080056E-2</c:v>
                </c:pt>
                <c:pt idx="3102">
                  <c:v>-3.8054878311260448E-2</c:v>
                </c:pt>
                <c:pt idx="3103">
                  <c:v>-3.7811494840191362E-2</c:v>
                </c:pt>
                <c:pt idx="3104">
                  <c:v>-3.7578430444867854E-2</c:v>
                </c:pt>
                <c:pt idx="3105">
                  <c:v>-3.729955502384795E-2</c:v>
                </c:pt>
                <c:pt idx="3106">
                  <c:v>-3.6993400486463553E-2</c:v>
                </c:pt>
                <c:pt idx="3107">
                  <c:v>-3.6683811810266226E-2</c:v>
                </c:pt>
                <c:pt idx="3108">
                  <c:v>-3.638998863207369E-2</c:v>
                </c:pt>
                <c:pt idx="3109">
                  <c:v>-3.6101068858285436E-2</c:v>
                </c:pt>
                <c:pt idx="3110">
                  <c:v>-3.583004500108572E-2</c:v>
                </c:pt>
                <c:pt idx="3111">
                  <c:v>-3.5565762208788834E-2</c:v>
                </c:pt>
                <c:pt idx="3112">
                  <c:v>-3.5337526587287976E-2</c:v>
                </c:pt>
                <c:pt idx="3113">
                  <c:v>-3.5067401512540869E-2</c:v>
                </c:pt>
                <c:pt idx="3114">
                  <c:v>-3.4724652566985023E-2</c:v>
                </c:pt>
                <c:pt idx="3115">
                  <c:v>-3.4286567251242912E-2</c:v>
                </c:pt>
                <c:pt idx="3116">
                  <c:v>-3.3778691298502667E-2</c:v>
                </c:pt>
                <c:pt idx="3117">
                  <c:v>-3.3366146976370532E-2</c:v>
                </c:pt>
                <c:pt idx="3118">
                  <c:v>-3.3067986269166086E-2</c:v>
                </c:pt>
                <c:pt idx="3119">
                  <c:v>-3.2748665213363511E-2</c:v>
                </c:pt>
                <c:pt idx="3120">
                  <c:v>-3.2442939337229949E-2</c:v>
                </c:pt>
                <c:pt idx="3121">
                  <c:v>-3.2145526456086849E-2</c:v>
                </c:pt>
                <c:pt idx="3122">
                  <c:v>-3.1728267700176081E-2</c:v>
                </c:pt>
                <c:pt idx="3123">
                  <c:v>-3.1203986093168594E-2</c:v>
                </c:pt>
                <c:pt idx="3124">
                  <c:v>-3.0651857505732946E-2</c:v>
                </c:pt>
                <c:pt idx="3125">
                  <c:v>-3.0228991811747253E-2</c:v>
                </c:pt>
                <c:pt idx="3126">
                  <c:v>-2.9930273257380183E-2</c:v>
                </c:pt>
                <c:pt idx="3127">
                  <c:v>-2.9717627449686767E-2</c:v>
                </c:pt>
                <c:pt idx="3128">
                  <c:v>-2.9675161801688155E-2</c:v>
                </c:pt>
                <c:pt idx="3129">
                  <c:v>-2.9775401948051807E-2</c:v>
                </c:pt>
                <c:pt idx="3130">
                  <c:v>-2.9908801530975675E-2</c:v>
                </c:pt>
                <c:pt idx="3131">
                  <c:v>-3.0258057412952989E-2</c:v>
                </c:pt>
                <c:pt idx="3132">
                  <c:v>-3.0743116395313939E-2</c:v>
                </c:pt>
                <c:pt idx="3133">
                  <c:v>-3.1160472307090428E-2</c:v>
                </c:pt>
                <c:pt idx="3134">
                  <c:v>-3.1487387451265191E-2</c:v>
                </c:pt>
                <c:pt idx="3135">
                  <c:v>-3.1781880671350557E-2</c:v>
                </c:pt>
                <c:pt idx="3136">
                  <c:v>-3.2004470006686575E-2</c:v>
                </c:pt>
                <c:pt idx="3137">
                  <c:v>-3.2215675243294897E-2</c:v>
                </c:pt>
                <c:pt idx="3138">
                  <c:v>-3.2486711061060061E-2</c:v>
                </c:pt>
                <c:pt idx="3139">
                  <c:v>-3.2872042274129737E-2</c:v>
                </c:pt>
                <c:pt idx="3140">
                  <c:v>-3.3346757084755922E-2</c:v>
                </c:pt>
                <c:pt idx="3141">
                  <c:v>-3.3980287749244845E-2</c:v>
                </c:pt>
                <c:pt idx="3142">
                  <c:v>-3.4670835995968687E-2</c:v>
                </c:pt>
                <c:pt idx="3143">
                  <c:v>-3.5391189916986317E-2</c:v>
                </c:pt>
                <c:pt idx="3144">
                  <c:v>-3.6094041542716247E-2</c:v>
                </c:pt>
                <c:pt idx="3145">
                  <c:v>-3.6627513732886086E-2</c:v>
                </c:pt>
                <c:pt idx="3146">
                  <c:v>-3.6919691172593236E-2</c:v>
                </c:pt>
                <c:pt idx="3147">
                  <c:v>-3.6941801479482811E-2</c:v>
                </c:pt>
                <c:pt idx="3148">
                  <c:v>-3.6892963405376733E-2</c:v>
                </c:pt>
                <c:pt idx="3149">
                  <c:v>-3.6756478438848189E-2</c:v>
                </c:pt>
                <c:pt idx="3150">
                  <c:v>-3.6721747591352702E-2</c:v>
                </c:pt>
                <c:pt idx="3151">
                  <c:v>-3.6867439741102029E-2</c:v>
                </c:pt>
                <c:pt idx="3152">
                  <c:v>-3.7114344629824721E-2</c:v>
                </c:pt>
                <c:pt idx="3153">
                  <c:v>-3.7310803828161945E-2</c:v>
                </c:pt>
                <c:pt idx="3154">
                  <c:v>-3.7333266344225582E-2</c:v>
                </c:pt>
                <c:pt idx="3155">
                  <c:v>-3.7188341377430906E-2</c:v>
                </c:pt>
                <c:pt idx="3156">
                  <c:v>-3.6951838835127128E-2</c:v>
                </c:pt>
                <c:pt idx="3157">
                  <c:v>-3.6668746587040363E-2</c:v>
                </c:pt>
                <c:pt idx="3158">
                  <c:v>-3.6366587065581588E-2</c:v>
                </c:pt>
                <c:pt idx="3159">
                  <c:v>-3.5998986080625628E-2</c:v>
                </c:pt>
                <c:pt idx="3160">
                  <c:v>-3.5597007792929881E-2</c:v>
                </c:pt>
                <c:pt idx="3161">
                  <c:v>-3.5128967595269817E-2</c:v>
                </c:pt>
                <c:pt idx="3162">
                  <c:v>-3.4536486756170388E-2</c:v>
                </c:pt>
                <c:pt idx="3163">
                  <c:v>-3.3832081920960384E-2</c:v>
                </c:pt>
                <c:pt idx="3164">
                  <c:v>-3.301290020887037E-2</c:v>
                </c:pt>
                <c:pt idx="3165">
                  <c:v>-3.2141476116310422E-2</c:v>
                </c:pt>
                <c:pt idx="3166">
                  <c:v>-3.1264000777732601E-2</c:v>
                </c:pt>
                <c:pt idx="3167">
                  <c:v>-3.0415728919673417E-2</c:v>
                </c:pt>
                <c:pt idx="3168">
                  <c:v>-2.9590477261795478E-2</c:v>
                </c:pt>
                <c:pt idx="3169">
                  <c:v>-2.8793189038356377E-2</c:v>
                </c:pt>
                <c:pt idx="3170">
                  <c:v>-2.7940248275567882E-2</c:v>
                </c:pt>
                <c:pt idx="3171">
                  <c:v>-2.6984348185200603E-2</c:v>
                </c:pt>
                <c:pt idx="3172">
                  <c:v>-2.5954271936133446E-2</c:v>
                </c:pt>
                <c:pt idx="3173">
                  <c:v>-2.4950497795277169E-2</c:v>
                </c:pt>
                <c:pt idx="3174">
                  <c:v>-2.4032194476890509E-2</c:v>
                </c:pt>
                <c:pt idx="3175">
                  <c:v>-2.3262501493358092E-2</c:v>
                </c:pt>
                <c:pt idx="3176">
                  <c:v>-2.2606345222968026E-2</c:v>
                </c:pt>
                <c:pt idx="3177">
                  <c:v>-2.2004233308273211E-2</c:v>
                </c:pt>
                <c:pt idx="3178">
                  <c:v>-2.1459781240216157E-2</c:v>
                </c:pt>
                <c:pt idx="3179">
                  <c:v>-2.0941647225375431E-2</c:v>
                </c:pt>
                <c:pt idx="3180">
                  <c:v>-2.044125740851449E-2</c:v>
                </c:pt>
                <c:pt idx="3181">
                  <c:v>-1.9947544638728242E-2</c:v>
                </c:pt>
                <c:pt idx="3182">
                  <c:v>-1.939990526378281E-2</c:v>
                </c:pt>
                <c:pt idx="3183">
                  <c:v>-1.8827041358768587E-2</c:v>
                </c:pt>
                <c:pt idx="3184">
                  <c:v>-1.830897059535104E-2</c:v>
                </c:pt>
                <c:pt idx="3185">
                  <c:v>-1.7911588858495874E-2</c:v>
                </c:pt>
                <c:pt idx="3186">
                  <c:v>-1.7743822501211145E-2</c:v>
                </c:pt>
                <c:pt idx="3187">
                  <c:v>-1.7857551378894734E-2</c:v>
                </c:pt>
                <c:pt idx="3188">
                  <c:v>-1.7989850275684088E-2</c:v>
                </c:pt>
                <c:pt idx="3189">
                  <c:v>-1.8141321048311551E-2</c:v>
                </c:pt>
                <c:pt idx="3190">
                  <c:v>-1.8158233428403472E-2</c:v>
                </c:pt>
                <c:pt idx="3191">
                  <c:v>-1.7897818685966252E-2</c:v>
                </c:pt>
                <c:pt idx="3192">
                  <c:v>-1.7531848760885267E-2</c:v>
                </c:pt>
                <c:pt idx="3193">
                  <c:v>-1.7223117104232331E-2</c:v>
                </c:pt>
                <c:pt idx="3194">
                  <c:v>-1.7129147623619525E-2</c:v>
                </c:pt>
                <c:pt idx="3195">
                  <c:v>-1.7382826384165401E-2</c:v>
                </c:pt>
                <c:pt idx="3196">
                  <c:v>-1.7854026270749539E-2</c:v>
                </c:pt>
                <c:pt idx="3197">
                  <c:v>-1.8405989555667981E-2</c:v>
                </c:pt>
                <c:pt idx="3198">
                  <c:v>-1.888476658008037E-2</c:v>
                </c:pt>
                <c:pt idx="3199">
                  <c:v>-1.9197546200439897E-2</c:v>
                </c:pt>
                <c:pt idx="3200">
                  <c:v>-1.9412799673111568E-2</c:v>
                </c:pt>
                <c:pt idx="3201">
                  <c:v>-1.9590990043067073E-2</c:v>
                </c:pt>
                <c:pt idx="3202">
                  <c:v>-1.9749634808136574E-2</c:v>
                </c:pt>
                <c:pt idx="3203">
                  <c:v>-1.9900926507823481E-2</c:v>
                </c:pt>
                <c:pt idx="3204">
                  <c:v>-2.000137233351924E-2</c:v>
                </c:pt>
                <c:pt idx="3205">
                  <c:v>-2.0034842891030365E-2</c:v>
                </c:pt>
                <c:pt idx="3206">
                  <c:v>-1.9986599518814652E-2</c:v>
                </c:pt>
                <c:pt idx="3207">
                  <c:v>-1.9842736236179562E-2</c:v>
                </c:pt>
                <c:pt idx="3208">
                  <c:v>-1.9622011186492812E-2</c:v>
                </c:pt>
                <c:pt idx="3209">
                  <c:v>-1.938694038352811E-2</c:v>
                </c:pt>
                <c:pt idx="3210">
                  <c:v>-1.9157516519873179E-2</c:v>
                </c:pt>
                <c:pt idx="3211">
                  <c:v>-1.8973402625636543E-2</c:v>
                </c:pt>
                <c:pt idx="3212">
                  <c:v>-1.8844018873135557E-2</c:v>
                </c:pt>
                <c:pt idx="3213">
                  <c:v>-1.8811357209326321E-2</c:v>
                </c:pt>
                <c:pt idx="3214">
                  <c:v>-1.8898987783642816E-2</c:v>
                </c:pt>
                <c:pt idx="3215">
                  <c:v>-1.907850547236252E-2</c:v>
                </c:pt>
                <c:pt idx="3216">
                  <c:v>-1.9321591705794013E-2</c:v>
                </c:pt>
                <c:pt idx="3217">
                  <c:v>-1.9616018640636959E-2</c:v>
                </c:pt>
                <c:pt idx="3218">
                  <c:v>-1.9968556792630494E-2</c:v>
                </c:pt>
                <c:pt idx="3219">
                  <c:v>-2.0359606622773661E-2</c:v>
                </c:pt>
                <c:pt idx="3220">
                  <c:v>-2.0731965721915199E-2</c:v>
                </c:pt>
                <c:pt idx="3221">
                  <c:v>-2.1010373040395727E-2</c:v>
                </c:pt>
                <c:pt idx="3222">
                  <c:v>-2.1177866820006115E-2</c:v>
                </c:pt>
                <c:pt idx="3223">
                  <c:v>-2.1204844470884006E-2</c:v>
                </c:pt>
                <c:pt idx="3224">
                  <c:v>-2.1137938448100326E-2</c:v>
                </c:pt>
                <c:pt idx="3225">
                  <c:v>-2.103325478483363E-2</c:v>
                </c:pt>
                <c:pt idx="3226">
                  <c:v>-2.0928552581475496E-2</c:v>
                </c:pt>
                <c:pt idx="3227">
                  <c:v>-2.0831109507497499E-2</c:v>
                </c:pt>
                <c:pt idx="3228">
                  <c:v>-2.0782638664402754E-2</c:v>
                </c:pt>
                <c:pt idx="3229">
                  <c:v>-2.080805567084892E-2</c:v>
                </c:pt>
                <c:pt idx="3230">
                  <c:v>-2.0824249641706566E-2</c:v>
                </c:pt>
                <c:pt idx="3231">
                  <c:v>-2.0846731160293563E-2</c:v>
                </c:pt>
                <c:pt idx="3232">
                  <c:v>-2.0968103501825812E-2</c:v>
                </c:pt>
                <c:pt idx="3233">
                  <c:v>-2.1203615124015845E-2</c:v>
                </c:pt>
                <c:pt idx="3234">
                  <c:v>-2.1565974071048329E-2</c:v>
                </c:pt>
                <c:pt idx="3235">
                  <c:v>-2.2052879419926504E-2</c:v>
                </c:pt>
                <c:pt idx="3236">
                  <c:v>-2.2612957045638125E-2</c:v>
                </c:pt>
                <c:pt idx="3237">
                  <c:v>-2.3225164164825424E-2</c:v>
                </c:pt>
                <c:pt idx="3238">
                  <c:v>-2.3762109210919716E-2</c:v>
                </c:pt>
                <c:pt idx="3239">
                  <c:v>-2.4215287113845907E-2</c:v>
                </c:pt>
                <c:pt idx="3240">
                  <c:v>-2.462004929593152E-2</c:v>
                </c:pt>
                <c:pt idx="3241">
                  <c:v>-2.5028156941682499E-2</c:v>
                </c:pt>
                <c:pt idx="3242">
                  <c:v>-2.5429872597246172E-2</c:v>
                </c:pt>
                <c:pt idx="3243">
                  <c:v>-2.5834759722580147E-2</c:v>
                </c:pt>
                <c:pt idx="3244">
                  <c:v>-2.6276370100795598E-2</c:v>
                </c:pt>
                <c:pt idx="3245">
                  <c:v>-2.6721269139493957E-2</c:v>
                </c:pt>
                <c:pt idx="3246">
                  <c:v>-2.7093450462647314E-2</c:v>
                </c:pt>
                <c:pt idx="3247">
                  <c:v>-2.7346826498853401E-2</c:v>
                </c:pt>
                <c:pt idx="3248">
                  <c:v>-2.7456178914876676E-2</c:v>
                </c:pt>
                <c:pt idx="3249">
                  <c:v>-2.7459391119888103E-2</c:v>
                </c:pt>
                <c:pt idx="3250">
                  <c:v>-2.736129018222052E-2</c:v>
                </c:pt>
                <c:pt idx="3251">
                  <c:v>-2.7193580959734405E-2</c:v>
                </c:pt>
                <c:pt idx="3252">
                  <c:v>-2.7002541884975008E-2</c:v>
                </c:pt>
                <c:pt idx="3253">
                  <c:v>-2.6805365988547249E-2</c:v>
                </c:pt>
                <c:pt idx="3254">
                  <c:v>-2.6515486981243751E-2</c:v>
                </c:pt>
                <c:pt idx="3255">
                  <c:v>-2.6173982506793203E-2</c:v>
                </c:pt>
                <c:pt idx="3256">
                  <c:v>-2.5786249985571559E-2</c:v>
                </c:pt>
                <c:pt idx="3257">
                  <c:v>-2.5372691782809924E-2</c:v>
                </c:pt>
                <c:pt idx="3258">
                  <c:v>-2.4969841180278486E-2</c:v>
                </c:pt>
                <c:pt idx="3259">
                  <c:v>-2.462685245610137E-2</c:v>
                </c:pt>
                <c:pt idx="3260">
                  <c:v>-2.4379958265839535E-2</c:v>
                </c:pt>
                <c:pt idx="3261">
                  <c:v>-2.417159363321985E-2</c:v>
                </c:pt>
                <c:pt idx="3262">
                  <c:v>-2.3992775882440327E-2</c:v>
                </c:pt>
                <c:pt idx="3263">
                  <c:v>-2.3972685571188819E-2</c:v>
                </c:pt>
                <c:pt idx="3264">
                  <c:v>-2.3967921169858686E-2</c:v>
                </c:pt>
                <c:pt idx="3265">
                  <c:v>-2.3697897693505991E-2</c:v>
                </c:pt>
                <c:pt idx="3266">
                  <c:v>-2.3223338482016687E-2</c:v>
                </c:pt>
                <c:pt idx="3267">
                  <c:v>-2.2312517782265666E-2</c:v>
                </c:pt>
                <c:pt idx="3268">
                  <c:v>-2.1188401620944104E-2</c:v>
                </c:pt>
                <c:pt idx="3269">
                  <c:v>-2.0047620990689841E-2</c:v>
                </c:pt>
                <c:pt idx="3270">
                  <c:v>-1.9013365098649503E-2</c:v>
                </c:pt>
                <c:pt idx="3271">
                  <c:v>-1.8207228760235186E-2</c:v>
                </c:pt>
                <c:pt idx="3272">
                  <c:v>-1.7479481661496505E-2</c:v>
                </c:pt>
                <c:pt idx="3273">
                  <c:v>-1.6863058046288001E-2</c:v>
                </c:pt>
                <c:pt idx="3274">
                  <c:v>-1.6218172460090666E-2</c:v>
                </c:pt>
                <c:pt idx="3275">
                  <c:v>-1.5447607379225811E-2</c:v>
                </c:pt>
                <c:pt idx="3276">
                  <c:v>-1.4629313175035609E-2</c:v>
                </c:pt>
                <c:pt idx="3277">
                  <c:v>-1.3898839690421298E-2</c:v>
                </c:pt>
                <c:pt idx="3278">
                  <c:v>-1.3467654528406748E-2</c:v>
                </c:pt>
                <c:pt idx="3279">
                  <c:v>-1.3385836477822113E-2</c:v>
                </c:pt>
                <c:pt idx="3280">
                  <c:v>-1.3447340914872931E-2</c:v>
                </c:pt>
                <c:pt idx="3281">
                  <c:v>-1.3589009223812218E-2</c:v>
                </c:pt>
                <c:pt idx="3282">
                  <c:v>-1.3781297714384085E-2</c:v>
                </c:pt>
                <c:pt idx="3283">
                  <c:v>-1.3916729125303201E-2</c:v>
                </c:pt>
                <c:pt idx="3284">
                  <c:v>-1.4026983425480963E-2</c:v>
                </c:pt>
                <c:pt idx="3285">
                  <c:v>-1.4106559467346349E-2</c:v>
                </c:pt>
                <c:pt idx="3286">
                  <c:v>-1.4214075363222219E-2</c:v>
                </c:pt>
                <c:pt idx="3287">
                  <c:v>-1.4392915252262536E-2</c:v>
                </c:pt>
                <c:pt idx="3288">
                  <c:v>-1.4563587836390786E-2</c:v>
                </c:pt>
                <c:pt idx="3289">
                  <c:v>-1.4765284142034252E-2</c:v>
                </c:pt>
                <c:pt idx="3290">
                  <c:v>-1.5105501353330098E-2</c:v>
                </c:pt>
                <c:pt idx="3291">
                  <c:v>-1.5602771118303058E-2</c:v>
                </c:pt>
                <c:pt idx="3292">
                  <c:v>-1.6217202283864997E-2</c:v>
                </c:pt>
                <c:pt idx="3293">
                  <c:v>-1.6816878189313607E-2</c:v>
                </c:pt>
                <c:pt idx="3294">
                  <c:v>-1.7368157294518689E-2</c:v>
                </c:pt>
                <c:pt idx="3295">
                  <c:v>-1.7834146338155683E-2</c:v>
                </c:pt>
                <c:pt idx="3296">
                  <c:v>-1.8205377518194552E-2</c:v>
                </c:pt>
                <c:pt idx="3297">
                  <c:v>-1.8497297242053526E-2</c:v>
                </c:pt>
                <c:pt idx="3298">
                  <c:v>-1.8761804502142501E-2</c:v>
                </c:pt>
                <c:pt idx="3299">
                  <c:v>-1.9061213649464965E-2</c:v>
                </c:pt>
                <c:pt idx="3300">
                  <c:v>-1.9441143649046456E-2</c:v>
                </c:pt>
                <c:pt idx="3301">
                  <c:v>-1.9953335896606004E-2</c:v>
                </c:pt>
                <c:pt idx="3302">
                  <c:v>-2.0600529745269928E-2</c:v>
                </c:pt>
                <c:pt idx="3303">
                  <c:v>-2.1417864271598124E-2</c:v>
                </c:pt>
                <c:pt idx="3304">
                  <c:v>-2.2291431627947809E-2</c:v>
                </c:pt>
                <c:pt idx="3305">
                  <c:v>-2.3154830199349719E-2</c:v>
                </c:pt>
                <c:pt idx="3306">
                  <c:v>-2.3994318737339235E-2</c:v>
                </c:pt>
                <c:pt idx="3307">
                  <c:v>-2.4746398856330145E-2</c:v>
                </c:pt>
                <c:pt idx="3308">
                  <c:v>-2.5421437715653011E-2</c:v>
                </c:pt>
                <c:pt idx="3309">
                  <c:v>-2.6070749991837932E-2</c:v>
                </c:pt>
                <c:pt idx="3310">
                  <c:v>-2.6629418453150453E-2</c:v>
                </c:pt>
                <c:pt idx="3311">
                  <c:v>-2.7112202653280307E-2</c:v>
                </c:pt>
                <c:pt idx="3312">
                  <c:v>-2.7546117462655808E-2</c:v>
                </c:pt>
                <c:pt idx="3313">
                  <c:v>-2.7893483534885345E-2</c:v>
                </c:pt>
                <c:pt idx="3314">
                  <c:v>-2.8072782900068951E-2</c:v>
                </c:pt>
                <c:pt idx="3315">
                  <c:v>-2.8059918053474027E-2</c:v>
                </c:pt>
                <c:pt idx="3316">
                  <c:v>-2.7935818191051006E-2</c:v>
                </c:pt>
                <c:pt idx="3317">
                  <c:v>-2.7810360776180994E-2</c:v>
                </c:pt>
                <c:pt idx="3318">
                  <c:v>-2.775304549920787E-2</c:v>
                </c:pt>
                <c:pt idx="3319">
                  <c:v>-2.7814984880133217E-2</c:v>
                </c:pt>
                <c:pt idx="3320">
                  <c:v>-2.7938187169031455E-2</c:v>
                </c:pt>
                <c:pt idx="3321">
                  <c:v>-2.8025151156478845E-2</c:v>
                </c:pt>
                <c:pt idx="3322">
                  <c:v>-2.7987316072763203E-2</c:v>
                </c:pt>
                <c:pt idx="3323">
                  <c:v>-2.7844169022910557E-2</c:v>
                </c:pt>
                <c:pt idx="3324">
                  <c:v>-2.7658281473349394E-2</c:v>
                </c:pt>
                <c:pt idx="3325">
                  <c:v>-2.7483533655780129E-2</c:v>
                </c:pt>
                <c:pt idx="3326">
                  <c:v>-2.7384795713158275E-2</c:v>
                </c:pt>
                <c:pt idx="3327">
                  <c:v>-2.7441621541930875E-2</c:v>
                </c:pt>
                <c:pt idx="3328">
                  <c:v>-2.7577752622161344E-2</c:v>
                </c:pt>
                <c:pt idx="3329">
                  <c:v>-2.7813967863452246E-2</c:v>
                </c:pt>
                <c:pt idx="3330">
                  <c:v>-2.812946789207833E-2</c:v>
                </c:pt>
                <c:pt idx="3331">
                  <c:v>-2.8482826979332014E-2</c:v>
                </c:pt>
                <c:pt idx="3332">
                  <c:v>-2.8846618524650272E-2</c:v>
                </c:pt>
                <c:pt idx="3333">
                  <c:v>-2.9189985449312759E-2</c:v>
                </c:pt>
                <c:pt idx="3334">
                  <c:v>-2.9514536562124341E-2</c:v>
                </c:pt>
                <c:pt idx="3335">
                  <c:v>-2.9784496204316557E-2</c:v>
                </c:pt>
                <c:pt idx="3336">
                  <c:v>-2.9985494598905926E-2</c:v>
                </c:pt>
                <c:pt idx="3337">
                  <c:v>-3.0099847953360792E-2</c:v>
                </c:pt>
                <c:pt idx="3338">
                  <c:v>-3.0107418128300478E-2</c:v>
                </c:pt>
                <c:pt idx="3339">
                  <c:v>-3.003635552855257E-2</c:v>
                </c:pt>
                <c:pt idx="3340">
                  <c:v>-2.9942659057721605E-2</c:v>
                </c:pt>
                <c:pt idx="3341">
                  <c:v>-2.9820688277908028E-2</c:v>
                </c:pt>
                <c:pt idx="3342">
                  <c:v>-2.9861272598711297E-2</c:v>
                </c:pt>
                <c:pt idx="3343">
                  <c:v>-3.0064434460448541E-2</c:v>
                </c:pt>
                <c:pt idx="3344">
                  <c:v>-3.029735795218115E-2</c:v>
                </c:pt>
                <c:pt idx="3345">
                  <c:v>-3.0514799187216522E-2</c:v>
                </c:pt>
                <c:pt idx="3346">
                  <c:v>-3.0704430763475836E-2</c:v>
                </c:pt>
                <c:pt idx="3347">
                  <c:v>-3.0809100830479417E-2</c:v>
                </c:pt>
                <c:pt idx="3348">
                  <c:v>-3.0811852302806159E-2</c:v>
                </c:pt>
                <c:pt idx="3349">
                  <c:v>-3.0668463218648408E-2</c:v>
                </c:pt>
                <c:pt idx="3350">
                  <c:v>-3.0351990035906561E-2</c:v>
                </c:pt>
                <c:pt idx="3351">
                  <c:v>-2.9867166257272114E-2</c:v>
                </c:pt>
                <c:pt idx="3352">
                  <c:v>-2.9254787821859085E-2</c:v>
                </c:pt>
                <c:pt idx="3353">
                  <c:v>-2.8537313542296966E-2</c:v>
                </c:pt>
                <c:pt idx="3354">
                  <c:v>-2.7700840321209501E-2</c:v>
                </c:pt>
                <c:pt idx="3355">
                  <c:v>-2.6759354360503335E-2</c:v>
                </c:pt>
                <c:pt idx="3356">
                  <c:v>-2.5793056281034864E-2</c:v>
                </c:pt>
                <c:pt idx="3357">
                  <c:v>-2.488519528435186E-2</c:v>
                </c:pt>
                <c:pt idx="3358">
                  <c:v>-2.4098104831147282E-2</c:v>
                </c:pt>
                <c:pt idx="3359">
                  <c:v>-2.3459125010904455E-2</c:v>
                </c:pt>
                <c:pt idx="3360">
                  <c:v>-2.2852999086184156E-2</c:v>
                </c:pt>
                <c:pt idx="3361">
                  <c:v>-2.2205039010924986E-2</c:v>
                </c:pt>
                <c:pt idx="3362">
                  <c:v>-2.1380081770939981E-2</c:v>
                </c:pt>
                <c:pt idx="3363">
                  <c:v>-2.0312304017813393E-2</c:v>
                </c:pt>
                <c:pt idx="3364">
                  <c:v>-1.9129099550954751E-2</c:v>
                </c:pt>
                <c:pt idx="3365">
                  <c:v>-1.7908431016039929E-2</c:v>
                </c:pt>
                <c:pt idx="3366">
                  <c:v>-1.6731780123816271E-2</c:v>
                </c:pt>
                <c:pt idx="3367">
                  <c:v>-1.5664021270097896E-2</c:v>
                </c:pt>
                <c:pt idx="3368">
                  <c:v>-1.4643278608744661E-2</c:v>
                </c:pt>
                <c:pt idx="3369">
                  <c:v>-1.3611768090725274E-2</c:v>
                </c:pt>
                <c:pt idx="3370">
                  <c:v>-1.254265067512045E-2</c:v>
                </c:pt>
                <c:pt idx="3371">
                  <c:v>-1.1419041610882688E-2</c:v>
                </c:pt>
                <c:pt idx="3372">
                  <c:v>-1.0293327162659616E-2</c:v>
                </c:pt>
                <c:pt idx="3373">
                  <c:v>-9.2546303444332231E-3</c:v>
                </c:pt>
                <c:pt idx="3374">
                  <c:v>-8.3345675420175794E-3</c:v>
                </c:pt>
                <c:pt idx="3375">
                  <c:v>-7.5505319311271156E-3</c:v>
                </c:pt>
                <c:pt idx="3376">
                  <c:v>-6.9079646414373277E-3</c:v>
                </c:pt>
                <c:pt idx="3377">
                  <c:v>-6.4011895998905824E-3</c:v>
                </c:pt>
                <c:pt idx="3378">
                  <c:v>-6.0357489272767541E-3</c:v>
                </c:pt>
                <c:pt idx="3379">
                  <c:v>-5.8215188956256374E-3</c:v>
                </c:pt>
                <c:pt idx="3380">
                  <c:v>-5.7075373562999283E-3</c:v>
                </c:pt>
                <c:pt idx="3381">
                  <c:v>-5.6657700051074376E-3</c:v>
                </c:pt>
                <c:pt idx="3382">
                  <c:v>-5.6977565011138388E-3</c:v>
                </c:pt>
                <c:pt idx="3383">
                  <c:v>-5.7670015055605161E-3</c:v>
                </c:pt>
                <c:pt idx="3384">
                  <c:v>-5.8492340505695928E-3</c:v>
                </c:pt>
                <c:pt idx="3385">
                  <c:v>-5.9733406054747144E-3</c:v>
                </c:pt>
                <c:pt idx="3386">
                  <c:v>-6.0850245312686155E-3</c:v>
                </c:pt>
                <c:pt idx="3387">
                  <c:v>-6.2696205517682353E-3</c:v>
                </c:pt>
                <c:pt idx="3388">
                  <c:v>-6.5128580970978539E-3</c:v>
                </c:pt>
                <c:pt idx="3389">
                  <c:v>-6.8178962679525269E-3</c:v>
                </c:pt>
                <c:pt idx="3390">
                  <c:v>-7.1882389657327416E-3</c:v>
                </c:pt>
                <c:pt idx="3391">
                  <c:v>-7.588794561253406E-3</c:v>
                </c:pt>
                <c:pt idx="3392">
                  <c:v>-8.0891718923906588E-3</c:v>
                </c:pt>
                <c:pt idx="3393">
                  <c:v>-8.6779621124914337E-3</c:v>
                </c:pt>
                <c:pt idx="3394">
                  <c:v>-9.4051409509790518E-3</c:v>
                </c:pt>
                <c:pt idx="3395">
                  <c:v>-1.0305544838978718E-2</c:v>
                </c:pt>
                <c:pt idx="3396">
                  <c:v>-1.1263668310825727E-2</c:v>
                </c:pt>
                <c:pt idx="3397">
                  <c:v>-1.2130833781672646E-2</c:v>
                </c:pt>
                <c:pt idx="3398">
                  <c:v>-1.2762051524505925E-2</c:v>
                </c:pt>
                <c:pt idx="3399">
                  <c:v>-1.3150864475729267E-2</c:v>
                </c:pt>
                <c:pt idx="3400">
                  <c:v>-1.3384989784944141E-2</c:v>
                </c:pt>
                <c:pt idx="3401">
                  <c:v>-1.365193102274375E-2</c:v>
                </c:pt>
                <c:pt idx="3402">
                  <c:v>-1.4048870686360104E-2</c:v>
                </c:pt>
                <c:pt idx="3403">
                  <c:v>-1.4724161086430702E-2</c:v>
                </c:pt>
                <c:pt idx="3404">
                  <c:v>-1.5547658332708696E-2</c:v>
                </c:pt>
                <c:pt idx="3405">
                  <c:v>-1.6405054125470424E-2</c:v>
                </c:pt>
                <c:pt idx="3406">
                  <c:v>-1.7142388023944882E-2</c:v>
                </c:pt>
                <c:pt idx="3407">
                  <c:v>-1.7723929341168558E-2</c:v>
                </c:pt>
                <c:pt idx="3408">
                  <c:v>-1.8257516718409684E-2</c:v>
                </c:pt>
                <c:pt idx="3409">
                  <c:v>-1.8820415357275126E-2</c:v>
                </c:pt>
                <c:pt idx="3410">
                  <c:v>-1.9431055179003526E-2</c:v>
                </c:pt>
                <c:pt idx="3411">
                  <c:v>-2.0103536948569981E-2</c:v>
                </c:pt>
                <c:pt idx="3412">
                  <c:v>-2.0703653201856246E-2</c:v>
                </c:pt>
                <c:pt idx="3413">
                  <c:v>-2.1229687195969127E-2</c:v>
                </c:pt>
                <c:pt idx="3414">
                  <c:v>-2.1629826399085721E-2</c:v>
                </c:pt>
                <c:pt idx="3415">
                  <c:v>-2.1928138935715786E-2</c:v>
                </c:pt>
                <c:pt idx="3416">
                  <c:v>-2.1999155006746068E-2</c:v>
                </c:pt>
                <c:pt idx="3417">
                  <c:v>-2.2085102615261303E-2</c:v>
                </c:pt>
                <c:pt idx="3418">
                  <c:v>-2.2177490490971074E-2</c:v>
                </c:pt>
                <c:pt idx="3419">
                  <c:v>-2.2315642277678453E-2</c:v>
                </c:pt>
                <c:pt idx="3420">
                  <c:v>-2.257515068443873E-2</c:v>
                </c:pt>
                <c:pt idx="3421">
                  <c:v>-2.2902693395399985E-2</c:v>
                </c:pt>
                <c:pt idx="3422">
                  <c:v>-2.3218625458477957E-2</c:v>
                </c:pt>
                <c:pt idx="3423">
                  <c:v>-2.3517259028008275E-2</c:v>
                </c:pt>
                <c:pt idx="3424">
                  <c:v>-2.3740869078956152E-2</c:v>
                </c:pt>
                <c:pt idx="3425">
                  <c:v>-2.3926378781147756E-2</c:v>
                </c:pt>
                <c:pt idx="3426">
                  <c:v>-2.413969181435045E-2</c:v>
                </c:pt>
                <c:pt idx="3427">
                  <c:v>-2.4332578727498128E-2</c:v>
                </c:pt>
                <c:pt idx="3428">
                  <c:v>-2.4605949400685393E-2</c:v>
                </c:pt>
                <c:pt idx="3429">
                  <c:v>-2.4943711521010388E-2</c:v>
                </c:pt>
                <c:pt idx="3430">
                  <c:v>-2.5283425627416815E-2</c:v>
                </c:pt>
                <c:pt idx="3431">
                  <c:v>-2.5651221525104535E-2</c:v>
                </c:pt>
                <c:pt idx="3432">
                  <c:v>-2.6017013166964486E-2</c:v>
                </c:pt>
                <c:pt idx="3433">
                  <c:v>-2.6420569822069671E-2</c:v>
                </c:pt>
                <c:pt idx="3434">
                  <c:v>-2.6757891539927175E-2</c:v>
                </c:pt>
                <c:pt idx="3435">
                  <c:v>-2.7027713638609202E-2</c:v>
                </c:pt>
                <c:pt idx="3436">
                  <c:v>-2.7269132981746345E-2</c:v>
                </c:pt>
                <c:pt idx="3437">
                  <c:v>-2.753077617710151E-2</c:v>
                </c:pt>
                <c:pt idx="3438">
                  <c:v>-2.7829454800618533E-2</c:v>
                </c:pt>
                <c:pt idx="3439">
                  <c:v>-2.8137032209595875E-2</c:v>
                </c:pt>
                <c:pt idx="3440">
                  <c:v>-2.8373708962280537E-2</c:v>
                </c:pt>
                <c:pt idx="3441">
                  <c:v>-2.8583244314060317E-2</c:v>
                </c:pt>
                <c:pt idx="3442">
                  <c:v>-2.8844603333416968E-2</c:v>
                </c:pt>
                <c:pt idx="3443">
                  <c:v>-2.9205888444961855E-2</c:v>
                </c:pt>
                <c:pt idx="3444">
                  <c:v>-2.9624550100909974E-2</c:v>
                </c:pt>
                <c:pt idx="3445">
                  <c:v>-2.9963699089589752E-2</c:v>
                </c:pt>
                <c:pt idx="3446">
                  <c:v>-3.0194325870974169E-2</c:v>
                </c:pt>
                <c:pt idx="3447">
                  <c:v>-3.0400740923427035E-2</c:v>
                </c:pt>
                <c:pt idx="3448">
                  <c:v>-3.0378420066821964E-2</c:v>
                </c:pt>
                <c:pt idx="3449">
                  <c:v>-3.0241388472940278E-2</c:v>
                </c:pt>
                <c:pt idx="3450">
                  <c:v>-3.0028243400210611E-2</c:v>
                </c:pt>
                <c:pt idx="3451">
                  <c:v>-2.9860114028572464E-2</c:v>
                </c:pt>
                <c:pt idx="3452">
                  <c:v>-2.9679752109805595E-2</c:v>
                </c:pt>
                <c:pt idx="3453">
                  <c:v>-2.9503158836095063E-2</c:v>
                </c:pt>
                <c:pt idx="3454">
                  <c:v>-2.936051846137424E-2</c:v>
                </c:pt>
                <c:pt idx="3455">
                  <c:v>-2.9218799158333409E-2</c:v>
                </c:pt>
                <c:pt idx="3456">
                  <c:v>-2.9143372135553132E-2</c:v>
                </c:pt>
                <c:pt idx="3457">
                  <c:v>-2.9041959927052E-2</c:v>
                </c:pt>
                <c:pt idx="3458">
                  <c:v>-2.8736098572952659E-2</c:v>
                </c:pt>
                <c:pt idx="3459">
                  <c:v>-2.8365558409581045E-2</c:v>
                </c:pt>
                <c:pt idx="3460">
                  <c:v>-2.7993199309240852E-2</c:v>
                </c:pt>
                <c:pt idx="3461">
                  <c:v>-2.757423179623392E-2</c:v>
                </c:pt>
                <c:pt idx="3462">
                  <c:v>-2.7102380691893149E-2</c:v>
                </c:pt>
                <c:pt idx="3463">
                  <c:v>-2.6544317913523366E-2</c:v>
                </c:pt>
                <c:pt idx="3464">
                  <c:v>-2.592656577318056E-2</c:v>
                </c:pt>
                <c:pt idx="3465">
                  <c:v>-2.5232096465832091E-2</c:v>
                </c:pt>
                <c:pt idx="3466">
                  <c:v>-2.4568207733453439E-2</c:v>
                </c:pt>
                <c:pt idx="3467">
                  <c:v>-2.3895093293342905E-2</c:v>
                </c:pt>
                <c:pt idx="3468">
                  <c:v>-2.3309467257826389E-2</c:v>
                </c:pt>
                <c:pt idx="3469">
                  <c:v>-2.270851184885881E-2</c:v>
                </c:pt>
                <c:pt idx="3470">
                  <c:v>-2.2056741103777821E-2</c:v>
                </c:pt>
                <c:pt idx="3471">
                  <c:v>-2.1355119820234268E-2</c:v>
                </c:pt>
                <c:pt idx="3472">
                  <c:v>-2.072658118010199E-2</c:v>
                </c:pt>
                <c:pt idx="3473">
                  <c:v>-2.0121789082618621E-2</c:v>
                </c:pt>
                <c:pt idx="3474">
                  <c:v>-1.9788567216658216E-2</c:v>
                </c:pt>
                <c:pt idx="3475">
                  <c:v>-1.9664281090141171E-2</c:v>
                </c:pt>
                <c:pt idx="3476">
                  <c:v>-1.9637088673027055E-2</c:v>
                </c:pt>
                <c:pt idx="3477">
                  <c:v>-1.9624049648219195E-2</c:v>
                </c:pt>
                <c:pt idx="3478">
                  <c:v>-1.9468587067319867E-2</c:v>
                </c:pt>
                <c:pt idx="3479">
                  <c:v>-1.913210413592082E-2</c:v>
                </c:pt>
                <c:pt idx="3480">
                  <c:v>-1.8714277372323181E-2</c:v>
                </c:pt>
                <c:pt idx="3481">
                  <c:v>-1.8348937336393485E-2</c:v>
                </c:pt>
                <c:pt idx="3482">
                  <c:v>-1.8245434915050922E-2</c:v>
                </c:pt>
                <c:pt idx="3483">
                  <c:v>-1.8363938785766955E-2</c:v>
                </c:pt>
                <c:pt idx="3484">
                  <c:v>-1.8566441669935645E-2</c:v>
                </c:pt>
                <c:pt idx="3485">
                  <c:v>-1.8805243751986181E-2</c:v>
                </c:pt>
                <c:pt idx="3486">
                  <c:v>-1.8980557021757702E-2</c:v>
                </c:pt>
                <c:pt idx="3487">
                  <c:v>-1.9001548764149636E-2</c:v>
                </c:pt>
                <c:pt idx="3488">
                  <c:v>-1.8927728609191931E-2</c:v>
                </c:pt>
                <c:pt idx="3489">
                  <c:v>-1.8831340786129566E-2</c:v>
                </c:pt>
                <c:pt idx="3490">
                  <c:v>-1.864424193721027E-2</c:v>
                </c:pt>
                <c:pt idx="3491">
                  <c:v>-1.8523083272523007E-2</c:v>
                </c:pt>
                <c:pt idx="3492">
                  <c:v>-1.8402889192258437E-2</c:v>
                </c:pt>
                <c:pt idx="3493">
                  <c:v>-1.8327051858562302E-2</c:v>
                </c:pt>
                <c:pt idx="3494">
                  <c:v>-1.8396933116793246E-2</c:v>
                </c:pt>
                <c:pt idx="3495">
                  <c:v>-1.8551612736054376E-2</c:v>
                </c:pt>
                <c:pt idx="3496">
                  <c:v>-1.8788630396368647E-2</c:v>
                </c:pt>
                <c:pt idx="3497">
                  <c:v>-1.9132376109760013E-2</c:v>
                </c:pt>
                <c:pt idx="3498">
                  <c:v>-1.958778806651278E-2</c:v>
                </c:pt>
                <c:pt idx="3499">
                  <c:v>-1.997886131769018E-2</c:v>
                </c:pt>
                <c:pt idx="3500">
                  <c:v>-2.0349524210389963E-2</c:v>
                </c:pt>
                <c:pt idx="3501">
                  <c:v>-2.0712862208420987E-2</c:v>
                </c:pt>
                <c:pt idx="3502">
                  <c:v>-2.099605531503361E-2</c:v>
                </c:pt>
                <c:pt idx="3503">
                  <c:v>-2.1304004100612763E-2</c:v>
                </c:pt>
                <c:pt idx="3504">
                  <c:v>-2.1538899674873963E-2</c:v>
                </c:pt>
                <c:pt idx="3505">
                  <c:v>-2.1662744074920345E-2</c:v>
                </c:pt>
                <c:pt idx="3506">
                  <c:v>-2.1613699540580449E-2</c:v>
                </c:pt>
                <c:pt idx="3507">
                  <c:v>-2.148092095307854E-2</c:v>
                </c:pt>
                <c:pt idx="3508">
                  <c:v>-2.1123450888123986E-2</c:v>
                </c:pt>
                <c:pt idx="3509">
                  <c:v>-2.0631302675052254E-2</c:v>
                </c:pt>
                <c:pt idx="3510">
                  <c:v>-1.9944155160856666E-2</c:v>
                </c:pt>
                <c:pt idx="3511">
                  <c:v>-1.9136012244770149E-2</c:v>
                </c:pt>
                <c:pt idx="3512">
                  <c:v>-1.8205721737619494E-2</c:v>
                </c:pt>
                <c:pt idx="3513">
                  <c:v>-1.7246560672640909E-2</c:v>
                </c:pt>
                <c:pt idx="3514">
                  <c:v>-1.6386855865087726E-2</c:v>
                </c:pt>
                <c:pt idx="3515">
                  <c:v>-1.5615689010746E-2</c:v>
                </c:pt>
                <c:pt idx="3516">
                  <c:v>-1.4946600891507077E-2</c:v>
                </c:pt>
                <c:pt idx="3517">
                  <c:v>-1.435569723776799E-2</c:v>
                </c:pt>
                <c:pt idx="3518">
                  <c:v>-1.392382199938195E-2</c:v>
                </c:pt>
                <c:pt idx="3519">
                  <c:v>-1.3568882066984193E-2</c:v>
                </c:pt>
                <c:pt idx="3520">
                  <c:v>-1.3299411501457479E-2</c:v>
                </c:pt>
                <c:pt idx="3521">
                  <c:v>-1.3083422507923772E-2</c:v>
                </c:pt>
                <c:pt idx="3522">
                  <c:v>-1.2938178838173961E-2</c:v>
                </c:pt>
                <c:pt idx="3523">
                  <c:v>-1.278001279139418E-2</c:v>
                </c:pt>
                <c:pt idx="3524">
                  <c:v>-1.2566510774013903E-2</c:v>
                </c:pt>
                <c:pt idx="3525">
                  <c:v>-1.2178884295498189E-2</c:v>
                </c:pt>
                <c:pt idx="3526">
                  <c:v>-1.155505987621994E-2</c:v>
                </c:pt>
                <c:pt idx="3527">
                  <c:v>-1.0679720420655993E-2</c:v>
                </c:pt>
                <c:pt idx="3528">
                  <c:v>-9.7480013008459376E-3</c:v>
                </c:pt>
                <c:pt idx="3529">
                  <c:v>-8.8333110101391586E-3</c:v>
                </c:pt>
                <c:pt idx="3530">
                  <c:v>-8.1447814324769122E-3</c:v>
                </c:pt>
                <c:pt idx="3531">
                  <c:v>-7.6576480870521203E-3</c:v>
                </c:pt>
                <c:pt idx="3532">
                  <c:v>-7.3125765666608479E-3</c:v>
                </c:pt>
                <c:pt idx="3533">
                  <c:v>-7.0496223706078102E-3</c:v>
                </c:pt>
                <c:pt idx="3534">
                  <c:v>-6.8047710329711495E-3</c:v>
                </c:pt>
                <c:pt idx="3535">
                  <c:v>-6.5404623131114096E-3</c:v>
                </c:pt>
                <c:pt idx="3536">
                  <c:v>-6.3299443620425562E-3</c:v>
                </c:pt>
                <c:pt idx="3537">
                  <c:v>-6.1834855245919687E-3</c:v>
                </c:pt>
                <c:pt idx="3538">
                  <c:v>-6.1896261331361386E-3</c:v>
                </c:pt>
                <c:pt idx="3539">
                  <c:v>-6.3242733248055627E-3</c:v>
                </c:pt>
                <c:pt idx="3540">
                  <c:v>-6.5912222464042623E-3</c:v>
                </c:pt>
                <c:pt idx="3541">
                  <c:v>-6.9469481432334708E-3</c:v>
                </c:pt>
                <c:pt idx="3542">
                  <c:v>-7.383998769273317E-3</c:v>
                </c:pt>
                <c:pt idx="3543">
                  <c:v>-7.8749366735263587E-3</c:v>
                </c:pt>
                <c:pt idx="3544">
                  <c:v>-8.3747404304319404E-3</c:v>
                </c:pt>
                <c:pt idx="3545">
                  <c:v>-8.8616659132286606E-3</c:v>
                </c:pt>
                <c:pt idx="3546">
                  <c:v>-9.2595397934011718E-3</c:v>
                </c:pt>
                <c:pt idx="3547">
                  <c:v>-9.5710935816303265E-3</c:v>
                </c:pt>
                <c:pt idx="3548">
                  <c:v>-9.7951761878501704E-3</c:v>
                </c:pt>
                <c:pt idx="3549">
                  <c:v>-9.9119281574154786E-3</c:v>
                </c:pt>
                <c:pt idx="3550">
                  <c:v>-9.8159874898728593E-3</c:v>
                </c:pt>
                <c:pt idx="3551">
                  <c:v>-9.5761637507598661E-3</c:v>
                </c:pt>
                <c:pt idx="3552">
                  <c:v>-9.3053841659019171E-3</c:v>
                </c:pt>
                <c:pt idx="3553">
                  <c:v>-9.1075914829733158E-3</c:v>
                </c:pt>
                <c:pt idx="3554">
                  <c:v>-9.0878342569805093E-3</c:v>
                </c:pt>
                <c:pt idx="3555">
                  <c:v>-9.2379645176753015E-3</c:v>
                </c:pt>
                <c:pt idx="3556">
                  <c:v>-9.5147724758676243E-3</c:v>
                </c:pt>
                <c:pt idx="3557">
                  <c:v>-9.8503447015742332E-3</c:v>
                </c:pt>
                <c:pt idx="3558">
                  <c:v>-1.0158245583848972E-2</c:v>
                </c:pt>
                <c:pt idx="3559">
                  <c:v>-1.0426493658959413E-2</c:v>
                </c:pt>
                <c:pt idx="3560">
                  <c:v>-1.0663486901662758E-2</c:v>
                </c:pt>
                <c:pt idx="3561">
                  <c:v>-1.0885397892685032E-2</c:v>
                </c:pt>
                <c:pt idx="3562">
                  <c:v>-1.1087983573031063E-2</c:v>
                </c:pt>
                <c:pt idx="3563">
                  <c:v>-1.1272806215728627E-2</c:v>
                </c:pt>
                <c:pt idx="3564">
                  <c:v>-1.1461014913084175E-2</c:v>
                </c:pt>
                <c:pt idx="3565">
                  <c:v>-1.1651802750629095E-2</c:v>
                </c:pt>
                <c:pt idx="3566">
                  <c:v>-1.1824636421575677E-2</c:v>
                </c:pt>
                <c:pt idx="3567">
                  <c:v>-1.1945457119251338E-2</c:v>
                </c:pt>
                <c:pt idx="3568">
                  <c:v>-1.2003565112293953E-2</c:v>
                </c:pt>
                <c:pt idx="3569">
                  <c:v>-1.1988347195540917E-2</c:v>
                </c:pt>
                <c:pt idx="3570">
                  <c:v>-1.1789965265014871E-2</c:v>
                </c:pt>
                <c:pt idx="3571">
                  <c:v>-1.1491345761919293E-2</c:v>
                </c:pt>
                <c:pt idx="3572">
                  <c:v>-1.1183888120748789E-2</c:v>
                </c:pt>
                <c:pt idx="3573">
                  <c:v>-1.0969146306490634E-2</c:v>
                </c:pt>
                <c:pt idx="3574">
                  <c:v>-1.0959682894705407E-2</c:v>
                </c:pt>
                <c:pt idx="3575">
                  <c:v>-1.1130578877995175E-2</c:v>
                </c:pt>
                <c:pt idx="3576">
                  <c:v>-1.1433029274050316E-2</c:v>
                </c:pt>
                <c:pt idx="3577">
                  <c:v>-1.1793836302701192E-2</c:v>
                </c:pt>
                <c:pt idx="3578">
                  <c:v>-1.2194015851166033E-2</c:v>
                </c:pt>
                <c:pt idx="3579">
                  <c:v>-1.2611456791816206E-2</c:v>
                </c:pt>
                <c:pt idx="3580">
                  <c:v>-1.29866947396255E-2</c:v>
                </c:pt>
                <c:pt idx="3581">
                  <c:v>-1.3385720724243443E-2</c:v>
                </c:pt>
                <c:pt idx="3582">
                  <c:v>-1.3831024422553278E-2</c:v>
                </c:pt>
                <c:pt idx="3583">
                  <c:v>-1.4268736785166377E-2</c:v>
                </c:pt>
                <c:pt idx="3584">
                  <c:v>-1.4734946833634199E-2</c:v>
                </c:pt>
                <c:pt idx="3585">
                  <c:v>-1.5201528653579013E-2</c:v>
                </c:pt>
                <c:pt idx="3586">
                  <c:v>-1.5711918974911095E-2</c:v>
                </c:pt>
                <c:pt idx="3587">
                  <c:v>-1.6254630987909052E-2</c:v>
                </c:pt>
                <c:pt idx="3588">
                  <c:v>-1.6796611155988125E-2</c:v>
                </c:pt>
                <c:pt idx="3589">
                  <c:v>-1.7401445987489002E-2</c:v>
                </c:pt>
                <c:pt idx="3590">
                  <c:v>-1.7987369061121181E-2</c:v>
                </c:pt>
                <c:pt idx="3591">
                  <c:v>-1.859573569535063E-2</c:v>
                </c:pt>
                <c:pt idx="3592">
                  <c:v>-1.9172472216199554E-2</c:v>
                </c:pt>
                <c:pt idx="3593">
                  <c:v>-1.9641886649322197E-2</c:v>
                </c:pt>
                <c:pt idx="3594">
                  <c:v>-1.9995085037300561E-2</c:v>
                </c:pt>
                <c:pt idx="3595">
                  <c:v>-2.0304494838136213E-2</c:v>
                </c:pt>
                <c:pt idx="3596">
                  <c:v>-2.0563655119814651E-2</c:v>
                </c:pt>
                <c:pt idx="3597">
                  <c:v>-2.0893975800393864E-2</c:v>
                </c:pt>
                <c:pt idx="3598">
                  <c:v>-2.11926129211715E-2</c:v>
                </c:pt>
                <c:pt idx="3599">
                  <c:v>-2.143580078004197E-2</c:v>
                </c:pt>
                <c:pt idx="3600">
                  <c:v>-2.1582023263662257E-2</c:v>
                </c:pt>
                <c:pt idx="3601">
                  <c:v>-2.1609871515919747E-2</c:v>
                </c:pt>
                <c:pt idx="3602">
                  <c:v>-2.1410099319500976E-2</c:v>
                </c:pt>
                <c:pt idx="3603">
                  <c:v>-2.1015514961373584E-2</c:v>
                </c:pt>
                <c:pt idx="3604">
                  <c:v>-2.0490953132858061E-2</c:v>
                </c:pt>
                <c:pt idx="3605">
                  <c:v>-1.9934022913830739E-2</c:v>
                </c:pt>
                <c:pt idx="3606">
                  <c:v>-1.9404249024451883E-2</c:v>
                </c:pt>
                <c:pt idx="3607">
                  <c:v>-1.884673807386026E-2</c:v>
                </c:pt>
                <c:pt idx="3608">
                  <c:v>-1.8223818833756792E-2</c:v>
                </c:pt>
                <c:pt idx="3609">
                  <c:v>-1.7591947312047794E-2</c:v>
                </c:pt>
                <c:pt idx="3610">
                  <c:v>-1.6994949357258274E-2</c:v>
                </c:pt>
                <c:pt idx="3611">
                  <c:v>-1.6402828371072251E-2</c:v>
                </c:pt>
                <c:pt idx="3612">
                  <c:v>-1.5745236805965436E-2</c:v>
                </c:pt>
                <c:pt idx="3613">
                  <c:v>-1.5007810477263066E-2</c:v>
                </c:pt>
                <c:pt idx="3614">
                  <c:v>-1.4202871077322142E-2</c:v>
                </c:pt>
                <c:pt idx="3615">
                  <c:v>-1.3351826497895944E-2</c:v>
                </c:pt>
                <c:pt idx="3616">
                  <c:v>-1.238747652603178E-2</c:v>
                </c:pt>
                <c:pt idx="3617">
                  <c:v>-1.1357911757909473E-2</c:v>
                </c:pt>
                <c:pt idx="3618">
                  <c:v>-1.0304772732187887E-2</c:v>
                </c:pt>
                <c:pt idx="3619">
                  <c:v>-9.1884495863854727E-3</c:v>
                </c:pt>
                <c:pt idx="3620">
                  <c:v>-8.0597531992735623E-3</c:v>
                </c:pt>
                <c:pt idx="3621">
                  <c:v>-6.9711677670069756E-3</c:v>
                </c:pt>
                <c:pt idx="3622">
                  <c:v>-5.9448871853975925E-3</c:v>
                </c:pt>
                <c:pt idx="3623">
                  <c:v>-4.970708533896361E-3</c:v>
                </c:pt>
                <c:pt idx="3624">
                  <c:v>-4.0649702531234686E-3</c:v>
                </c:pt>
                <c:pt idx="3625">
                  <c:v>-3.2949555036820687E-3</c:v>
                </c:pt>
                <c:pt idx="3626">
                  <c:v>-2.6152197999522583E-3</c:v>
                </c:pt>
                <c:pt idx="3627">
                  <c:v>-2.0099398892938058E-3</c:v>
                </c:pt>
                <c:pt idx="3628">
                  <c:v>-1.3778822380666705E-3</c:v>
                </c:pt>
                <c:pt idx="3629">
                  <c:v>-6.8343567741770432E-4</c:v>
                </c:pt>
                <c:pt idx="3630">
                  <c:v>1.8120952629576293E-5</c:v>
                </c:pt>
                <c:pt idx="3631">
                  <c:v>7.6365863899768589E-4</c:v>
                </c:pt>
                <c:pt idx="3632">
                  <c:v>1.4198850854696423E-3</c:v>
                </c:pt>
                <c:pt idx="3633">
                  <c:v>1.9614907803328324E-3</c:v>
                </c:pt>
                <c:pt idx="3634">
                  <c:v>2.2784192676599275E-3</c:v>
                </c:pt>
                <c:pt idx="3635">
                  <c:v>2.2686080492272001E-3</c:v>
                </c:pt>
                <c:pt idx="3636">
                  <c:v>2.1254152137501494E-3</c:v>
                </c:pt>
                <c:pt idx="3637">
                  <c:v>1.9048280196886269E-3</c:v>
                </c:pt>
                <c:pt idx="3638">
                  <c:v>1.678458492619336E-3</c:v>
                </c:pt>
                <c:pt idx="3639">
                  <c:v>1.4636677574533464E-3</c:v>
                </c:pt>
                <c:pt idx="3640">
                  <c:v>1.2420318404275947E-3</c:v>
                </c:pt>
                <c:pt idx="3641">
                  <c:v>1.1367501224556387E-3</c:v>
                </c:pt>
                <c:pt idx="3642">
                  <c:v>1.139361557622554E-3</c:v>
                </c:pt>
                <c:pt idx="3643">
                  <c:v>1.2530216254412214E-3</c:v>
                </c:pt>
                <c:pt idx="3644">
                  <c:v>1.2906332105650327E-3</c:v>
                </c:pt>
                <c:pt idx="3645">
                  <c:v>1.1662666803385828E-3</c:v>
                </c:pt>
                <c:pt idx="3646">
                  <c:v>7.792475751595445E-4</c:v>
                </c:pt>
                <c:pt idx="3647">
                  <c:v>2.5982483735438296E-4</c:v>
                </c:pt>
                <c:pt idx="3648">
                  <c:v>-3.7092127072777301E-4</c:v>
                </c:pt>
                <c:pt idx="3649">
                  <c:v>-9.6893592942841463E-4</c:v>
                </c:pt>
                <c:pt idx="3650">
                  <c:v>-1.3593581819715198E-3</c:v>
                </c:pt>
                <c:pt idx="3651">
                  <c:v>-1.5695248315668962E-3</c:v>
                </c:pt>
                <c:pt idx="3652">
                  <c:v>-1.6782353655161023E-3</c:v>
                </c:pt>
                <c:pt idx="3653">
                  <c:v>-1.7645845681482216E-3</c:v>
                </c:pt>
                <c:pt idx="3654">
                  <c:v>-1.8448287931805932E-3</c:v>
                </c:pt>
                <c:pt idx="3655">
                  <c:v>-2.0337337259499736E-3</c:v>
                </c:pt>
                <c:pt idx="3656">
                  <c:v>-2.3814257113563553E-3</c:v>
                </c:pt>
                <c:pt idx="3657">
                  <c:v>-2.8546418585150214E-3</c:v>
                </c:pt>
                <c:pt idx="3658">
                  <c:v>-3.5405632184385746E-3</c:v>
                </c:pt>
                <c:pt idx="3659">
                  <c:v>-4.3392777632877142E-3</c:v>
                </c:pt>
                <c:pt idx="3660">
                  <c:v>-5.2075432315510182E-3</c:v>
                </c:pt>
                <c:pt idx="3661">
                  <c:v>-5.9557630910815028E-3</c:v>
                </c:pt>
                <c:pt idx="3662">
                  <c:v>-6.5366249405899163E-3</c:v>
                </c:pt>
                <c:pt idx="3663">
                  <c:v>-6.961649670705462E-3</c:v>
                </c:pt>
                <c:pt idx="3664">
                  <c:v>-7.2165027276041224E-3</c:v>
                </c:pt>
                <c:pt idx="3665">
                  <c:v>-7.4065284835202602E-3</c:v>
                </c:pt>
                <c:pt idx="3666">
                  <c:v>-7.4954663170295581E-3</c:v>
                </c:pt>
                <c:pt idx="3667">
                  <c:v>-7.5805969557582063E-3</c:v>
                </c:pt>
                <c:pt idx="3668">
                  <c:v>-7.6813178165136596E-3</c:v>
                </c:pt>
                <c:pt idx="3669">
                  <c:v>-7.8819269537774832E-3</c:v>
                </c:pt>
                <c:pt idx="3670">
                  <c:v>-8.3130354942363115E-3</c:v>
                </c:pt>
                <c:pt idx="3671">
                  <c:v>-8.8910575242641485E-3</c:v>
                </c:pt>
                <c:pt idx="3672">
                  <c:v>-9.5495567613602551E-3</c:v>
                </c:pt>
                <c:pt idx="3673">
                  <c:v>-1.0219222927448816E-2</c:v>
                </c:pt>
                <c:pt idx="3674">
                  <c:v>-1.0789517503453314E-2</c:v>
                </c:pt>
                <c:pt idx="3675">
                  <c:v>-1.1332923892626905E-2</c:v>
                </c:pt>
                <c:pt idx="3676">
                  <c:v>-1.1866568631567698E-2</c:v>
                </c:pt>
                <c:pt idx="3677">
                  <c:v>-1.2419960759436095E-2</c:v>
                </c:pt>
                <c:pt idx="3678">
                  <c:v>-1.3073391640556578E-2</c:v>
                </c:pt>
                <c:pt idx="3679">
                  <c:v>-1.371358854535247E-2</c:v>
                </c:pt>
                <c:pt idx="3680">
                  <c:v>-1.439235223847561E-2</c:v>
                </c:pt>
                <c:pt idx="3681">
                  <c:v>-1.4990544350517826E-2</c:v>
                </c:pt>
                <c:pt idx="3682">
                  <c:v>-1.5479004147473132E-2</c:v>
                </c:pt>
                <c:pt idx="3683">
                  <c:v>-1.5875810460673087E-2</c:v>
                </c:pt>
                <c:pt idx="3684">
                  <c:v>-1.6044084875049713E-2</c:v>
                </c:pt>
                <c:pt idx="3685">
                  <c:v>-1.6345455862221199E-2</c:v>
                </c:pt>
                <c:pt idx="3686">
                  <c:v>-1.6755698929033412E-2</c:v>
                </c:pt>
                <c:pt idx="3687">
                  <c:v>-1.7415302488052082E-2</c:v>
                </c:pt>
                <c:pt idx="3688">
                  <c:v>-1.8209489287697733E-2</c:v>
                </c:pt>
                <c:pt idx="3689">
                  <c:v>-1.9063257619607064E-2</c:v>
                </c:pt>
                <c:pt idx="3690">
                  <c:v>-2.008032539835708E-2</c:v>
                </c:pt>
                <c:pt idx="3691">
                  <c:v>-2.1134024364090648E-2</c:v>
                </c:pt>
                <c:pt idx="3692">
                  <c:v>-2.2090694587037121E-2</c:v>
                </c:pt>
                <c:pt idx="3693">
                  <c:v>-2.2956680637358669E-2</c:v>
                </c:pt>
                <c:pt idx="3694">
                  <c:v>-2.3589264860498758E-2</c:v>
                </c:pt>
                <c:pt idx="3695">
                  <c:v>-2.4045905095472622E-2</c:v>
                </c:pt>
                <c:pt idx="3696">
                  <c:v>-2.4359931163693407E-2</c:v>
                </c:pt>
                <c:pt idx="3697">
                  <c:v>-2.4648342295596318E-2</c:v>
                </c:pt>
                <c:pt idx="3698">
                  <c:v>-2.4985609156257579E-2</c:v>
                </c:pt>
                <c:pt idx="3699">
                  <c:v>-2.5360105026813032E-2</c:v>
                </c:pt>
                <c:pt idx="3700">
                  <c:v>-2.5654285207219563E-2</c:v>
                </c:pt>
                <c:pt idx="3701">
                  <c:v>-2.5850068934174217E-2</c:v>
                </c:pt>
                <c:pt idx="3702">
                  <c:v>-2.587885520417426E-2</c:v>
                </c:pt>
                <c:pt idx="3703">
                  <c:v>-2.5768175616719988E-2</c:v>
                </c:pt>
                <c:pt idx="3704">
                  <c:v>-2.5518488204857255E-2</c:v>
                </c:pt>
                <c:pt idx="3705">
                  <c:v>-2.515874591884705E-2</c:v>
                </c:pt>
                <c:pt idx="3706">
                  <c:v>-2.4689387477190735E-2</c:v>
                </c:pt>
                <c:pt idx="3707">
                  <c:v>-2.4156708841665927E-2</c:v>
                </c:pt>
                <c:pt idx="3708">
                  <c:v>-2.3614284999060119E-2</c:v>
                </c:pt>
                <c:pt idx="3709">
                  <c:v>-2.3127341336990889E-2</c:v>
                </c:pt>
                <c:pt idx="3710">
                  <c:v>-2.2764767635120267E-2</c:v>
                </c:pt>
                <c:pt idx="3711">
                  <c:v>-2.2467350890707241E-2</c:v>
                </c:pt>
                <c:pt idx="3712">
                  <c:v>-2.2120878834134571E-2</c:v>
                </c:pt>
                <c:pt idx="3713">
                  <c:v>-2.1623226229439373E-2</c:v>
                </c:pt>
                <c:pt idx="3714">
                  <c:v>-2.0870262499229277E-2</c:v>
                </c:pt>
                <c:pt idx="3715">
                  <c:v>-1.9848813101154536E-2</c:v>
                </c:pt>
                <c:pt idx="3716">
                  <c:v>-1.8643457978371594E-2</c:v>
                </c:pt>
                <c:pt idx="3717">
                  <c:v>-1.7307144531399126E-2</c:v>
                </c:pt>
                <c:pt idx="3718">
                  <c:v>-1.5869979646651357E-2</c:v>
                </c:pt>
                <c:pt idx="3719">
                  <c:v>-1.4371249450231733E-2</c:v>
                </c:pt>
                <c:pt idx="3720">
                  <c:v>-1.2889809904686748E-2</c:v>
                </c:pt>
                <c:pt idx="3721">
                  <c:v>-1.1472381633137633E-2</c:v>
                </c:pt>
                <c:pt idx="3722">
                  <c:v>-1.0171026005790857E-2</c:v>
                </c:pt>
                <c:pt idx="3723">
                  <c:v>-9.0015084501166766E-3</c:v>
                </c:pt>
                <c:pt idx="3724">
                  <c:v>-7.9373415508074592E-3</c:v>
                </c:pt>
                <c:pt idx="3725">
                  <c:v>-6.963546536254874E-3</c:v>
                </c:pt>
                <c:pt idx="3726">
                  <c:v>-6.0462250819955932E-3</c:v>
                </c:pt>
                <c:pt idx="3727">
                  <c:v>-5.1672450180105947E-3</c:v>
                </c:pt>
                <c:pt idx="3728">
                  <c:v>-4.308541988631882E-3</c:v>
                </c:pt>
                <c:pt idx="3729">
                  <c:v>-3.4659048739954551E-3</c:v>
                </c:pt>
                <c:pt idx="3730">
                  <c:v>-2.6276498473839834E-3</c:v>
                </c:pt>
                <c:pt idx="3731">
                  <c:v>-1.8626804946610951E-3</c:v>
                </c:pt>
                <c:pt idx="3732">
                  <c:v>-1.1899313170168383E-3</c:v>
                </c:pt>
                <c:pt idx="3733">
                  <c:v>-6.9584829081314895E-4</c:v>
                </c:pt>
                <c:pt idx="3734">
                  <c:v>-4.3870093786632018E-4</c:v>
                </c:pt>
                <c:pt idx="3735">
                  <c:v>-4.1316585317127186E-4</c:v>
                </c:pt>
                <c:pt idx="3736">
                  <c:v>-5.6839565392305695E-4</c:v>
                </c:pt>
                <c:pt idx="3737">
                  <c:v>-7.8790201418277262E-4</c:v>
                </c:pt>
                <c:pt idx="3738">
                  <c:v>-1.0290041327229121E-3</c:v>
                </c:pt>
                <c:pt idx="3739">
                  <c:v>-1.2271035205040398E-3</c:v>
                </c:pt>
                <c:pt idx="3740">
                  <c:v>-1.4043704135098282E-3</c:v>
                </c:pt>
                <c:pt idx="3741">
                  <c:v>-1.5226603059073284E-3</c:v>
                </c:pt>
                <c:pt idx="3742">
                  <c:v>-1.5750594707271528E-3</c:v>
                </c:pt>
                <c:pt idx="3743">
                  <c:v>-1.592947915623964E-3</c:v>
                </c:pt>
                <c:pt idx="3744">
                  <c:v>-1.7043664574218022E-3</c:v>
                </c:pt>
                <c:pt idx="3745">
                  <c:v>-1.9394617248511123E-3</c:v>
                </c:pt>
                <c:pt idx="3746">
                  <c:v>-2.4409574347001679E-3</c:v>
                </c:pt>
                <c:pt idx="3747">
                  <c:v>-3.2090110904554464E-3</c:v>
                </c:pt>
                <c:pt idx="3748">
                  <c:v>-4.1144416335953931E-3</c:v>
                </c:pt>
                <c:pt idx="3749">
                  <c:v>-5.0414291582985904E-3</c:v>
                </c:pt>
                <c:pt idx="3750">
                  <c:v>-5.808641472623069E-3</c:v>
                </c:pt>
                <c:pt idx="3751">
                  <c:v>-6.3807305993452256E-3</c:v>
                </c:pt>
                <c:pt idx="3752">
                  <c:v>-6.8271959671922086E-3</c:v>
                </c:pt>
                <c:pt idx="3753">
                  <c:v>-7.2421937447292757E-3</c:v>
                </c:pt>
                <c:pt idx="3754">
                  <c:v>-7.6261157981650108E-3</c:v>
                </c:pt>
                <c:pt idx="3755">
                  <c:v>-8.0179305916211942E-3</c:v>
                </c:pt>
                <c:pt idx="3756">
                  <c:v>-8.4677945502203301E-3</c:v>
                </c:pt>
                <c:pt idx="3757">
                  <c:v>-8.9378669703446424E-3</c:v>
                </c:pt>
                <c:pt idx="3758">
                  <c:v>-9.4098626520890509E-3</c:v>
                </c:pt>
                <c:pt idx="3759">
                  <c:v>-9.9104582395125058E-3</c:v>
                </c:pt>
                <c:pt idx="3760">
                  <c:v>-1.0478152998653716E-2</c:v>
                </c:pt>
                <c:pt idx="3761">
                  <c:v>-1.1170007633771468E-2</c:v>
                </c:pt>
                <c:pt idx="3762">
                  <c:v>-1.1959059828294049E-2</c:v>
                </c:pt>
                <c:pt idx="3763">
                  <c:v>-1.2838615481429177E-2</c:v>
                </c:pt>
                <c:pt idx="3764">
                  <c:v>-1.3724716000938894E-2</c:v>
                </c:pt>
                <c:pt idx="3765">
                  <c:v>-1.4518898590199076E-2</c:v>
                </c:pt>
                <c:pt idx="3766">
                  <c:v>-1.512824991239986E-2</c:v>
                </c:pt>
                <c:pt idx="3767">
                  <c:v>-1.5526063568723525E-2</c:v>
                </c:pt>
                <c:pt idx="3768">
                  <c:v>-1.5837346299947753E-2</c:v>
                </c:pt>
                <c:pt idx="3769">
                  <c:v>-1.6061499776758088E-2</c:v>
                </c:pt>
                <c:pt idx="3770">
                  <c:v>-1.6295584719463192E-2</c:v>
                </c:pt>
                <c:pt idx="3771">
                  <c:v>-1.6552489755790288E-2</c:v>
                </c:pt>
                <c:pt idx="3772">
                  <c:v>-1.6841361113428377E-2</c:v>
                </c:pt>
                <c:pt idx="3773">
                  <c:v>-1.7208330795849696E-2</c:v>
                </c:pt>
                <c:pt idx="3774">
                  <c:v>-1.7693701661256146E-2</c:v>
                </c:pt>
                <c:pt idx="3775">
                  <c:v>-1.8269438027348275E-2</c:v>
                </c:pt>
                <c:pt idx="3776">
                  <c:v>-1.9014873652801162E-2</c:v>
                </c:pt>
                <c:pt idx="3777">
                  <c:v>-1.9737000355068476E-2</c:v>
                </c:pt>
                <c:pt idx="3778">
                  <c:v>-2.0470504914923172E-2</c:v>
                </c:pt>
                <c:pt idx="3779">
                  <c:v>-2.1240054292437485E-2</c:v>
                </c:pt>
                <c:pt idx="3780">
                  <c:v>-2.1966031855983656E-2</c:v>
                </c:pt>
                <c:pt idx="3781">
                  <c:v>-2.2701249569358081E-2</c:v>
                </c:pt>
                <c:pt idx="3782">
                  <c:v>-2.3255923391758436E-2</c:v>
                </c:pt>
                <c:pt idx="3783">
                  <c:v>-2.3734935608054838E-2</c:v>
                </c:pt>
                <c:pt idx="3784">
                  <c:v>-2.4107381545938077E-2</c:v>
                </c:pt>
                <c:pt idx="3785">
                  <c:v>-2.450880919606142E-2</c:v>
                </c:pt>
                <c:pt idx="3786">
                  <c:v>-2.4995678721936285E-2</c:v>
                </c:pt>
                <c:pt idx="3787">
                  <c:v>-2.558664998563677E-2</c:v>
                </c:pt>
                <c:pt idx="3788">
                  <c:v>-2.6254535609546339E-2</c:v>
                </c:pt>
                <c:pt idx="3789">
                  <c:v>-2.6959348403741687E-2</c:v>
                </c:pt>
                <c:pt idx="3790">
                  <c:v>-2.7693187768238058E-2</c:v>
                </c:pt>
                <c:pt idx="3791">
                  <c:v>-2.8447027884827947E-2</c:v>
                </c:pt>
                <c:pt idx="3792">
                  <c:v>-2.9115463570226544E-2</c:v>
                </c:pt>
                <c:pt idx="3793">
                  <c:v>-2.966558161088434E-2</c:v>
                </c:pt>
                <c:pt idx="3794">
                  <c:v>-3.0049287868186676E-2</c:v>
                </c:pt>
                <c:pt idx="3795">
                  <c:v>-3.0183650353742854E-2</c:v>
                </c:pt>
                <c:pt idx="3796">
                  <c:v>-3.0223415193851823E-2</c:v>
                </c:pt>
                <c:pt idx="3797">
                  <c:v>-3.0229565942268728E-2</c:v>
                </c:pt>
                <c:pt idx="3798">
                  <c:v>-3.0254178202363053E-2</c:v>
                </c:pt>
                <c:pt idx="3799">
                  <c:v>-3.0334707732395352E-2</c:v>
                </c:pt>
                <c:pt idx="3800">
                  <c:v>-3.0305117267532031E-2</c:v>
                </c:pt>
                <c:pt idx="3801">
                  <c:v>-3.0278249217117921E-2</c:v>
                </c:pt>
                <c:pt idx="3802">
                  <c:v>-3.0109609981617692E-2</c:v>
                </c:pt>
                <c:pt idx="3803">
                  <c:v>-2.9801666973325112E-2</c:v>
                </c:pt>
                <c:pt idx="3804">
                  <c:v>-2.9416590147466334E-2</c:v>
                </c:pt>
                <c:pt idx="3805">
                  <c:v>-2.9032423564886528E-2</c:v>
                </c:pt>
                <c:pt idx="3806">
                  <c:v>-2.8589848249444931E-2</c:v>
                </c:pt>
                <c:pt idx="3807">
                  <c:v>-2.8189167776519291E-2</c:v>
                </c:pt>
                <c:pt idx="3808">
                  <c:v>-2.7736292569700633E-2</c:v>
                </c:pt>
                <c:pt idx="3809">
                  <c:v>-2.7267040686753133E-2</c:v>
                </c:pt>
                <c:pt idx="3810">
                  <c:v>-2.6747869045684176E-2</c:v>
                </c:pt>
                <c:pt idx="3811">
                  <c:v>-2.6213154033652045E-2</c:v>
                </c:pt>
                <c:pt idx="3812">
                  <c:v>-2.5620629728240089E-2</c:v>
                </c:pt>
                <c:pt idx="3813">
                  <c:v>-2.4899724945664961E-2</c:v>
                </c:pt>
                <c:pt idx="3814">
                  <c:v>-2.4039051414874574E-2</c:v>
                </c:pt>
                <c:pt idx="3815">
                  <c:v>-2.3058666223968731E-2</c:v>
                </c:pt>
                <c:pt idx="3816">
                  <c:v>-2.2031612907290894E-2</c:v>
                </c:pt>
                <c:pt idx="3817">
                  <c:v>-2.0956524257034988E-2</c:v>
                </c:pt>
                <c:pt idx="3818">
                  <c:v>-1.9931636902514958E-2</c:v>
                </c:pt>
                <c:pt idx="3819">
                  <c:v>-1.8996626731186694E-2</c:v>
                </c:pt>
                <c:pt idx="3820">
                  <c:v>-1.809517692835326E-2</c:v>
                </c:pt>
                <c:pt idx="3821">
                  <c:v>-1.7226674927531674E-2</c:v>
                </c:pt>
                <c:pt idx="3822">
                  <c:v>-1.6342346607236487E-2</c:v>
                </c:pt>
                <c:pt idx="3823">
                  <c:v>-1.5430316646436671E-2</c:v>
                </c:pt>
                <c:pt idx="3824">
                  <c:v>-1.4489317605977253E-2</c:v>
                </c:pt>
                <c:pt idx="3825">
                  <c:v>-1.3597552469403688E-2</c:v>
                </c:pt>
                <c:pt idx="3826">
                  <c:v>-1.2763056621085593E-2</c:v>
                </c:pt>
                <c:pt idx="3827">
                  <c:v>-1.209761893633202E-2</c:v>
                </c:pt>
                <c:pt idx="3828">
                  <c:v>-1.1516790702831205E-2</c:v>
                </c:pt>
                <c:pt idx="3829">
                  <c:v>-1.0983550468121411E-2</c:v>
                </c:pt>
                <c:pt idx="3830">
                  <c:v>-1.0548853321391851E-2</c:v>
                </c:pt>
                <c:pt idx="3831">
                  <c:v>-1.0176960412169152E-2</c:v>
                </c:pt>
                <c:pt idx="3832">
                  <c:v>-9.8876903824311226E-3</c:v>
                </c:pt>
                <c:pt idx="3833">
                  <c:v>-9.7079933958667299E-3</c:v>
                </c:pt>
                <c:pt idx="3834">
                  <c:v>-9.6681139410996833E-3</c:v>
                </c:pt>
                <c:pt idx="3835">
                  <c:v>-9.8130473887304386E-3</c:v>
                </c:pt>
                <c:pt idx="3836">
                  <c:v>-1.0038234271396889E-2</c:v>
                </c:pt>
                <c:pt idx="3837">
                  <c:v>-1.0372888994652722E-2</c:v>
                </c:pt>
                <c:pt idx="3838">
                  <c:v>-1.0691958565517424E-2</c:v>
                </c:pt>
                <c:pt idx="3839">
                  <c:v>-1.0998813319730148E-2</c:v>
                </c:pt>
                <c:pt idx="3840">
                  <c:v>-1.1314752684727369E-2</c:v>
                </c:pt>
                <c:pt idx="3841">
                  <c:v>-1.1635646531584172E-2</c:v>
                </c:pt>
                <c:pt idx="3842">
                  <c:v>-1.2080497188287187E-2</c:v>
                </c:pt>
                <c:pt idx="3843">
                  <c:v>-1.2671802435647826E-2</c:v>
                </c:pt>
                <c:pt idx="3844">
                  <c:v>-1.3343776749277454E-2</c:v>
                </c:pt>
                <c:pt idx="3845">
                  <c:v>-1.3972978264142615E-2</c:v>
                </c:pt>
                <c:pt idx="3846">
                  <c:v>-1.4484221883067964E-2</c:v>
                </c:pt>
                <c:pt idx="3847">
                  <c:v>-1.4839229581547136E-2</c:v>
                </c:pt>
                <c:pt idx="3848">
                  <c:v>-1.5086008295538366E-2</c:v>
                </c:pt>
                <c:pt idx="3849">
                  <c:v>-1.5264519104871527E-2</c:v>
                </c:pt>
                <c:pt idx="3850">
                  <c:v>-1.542572829148975E-2</c:v>
                </c:pt>
                <c:pt idx="3851">
                  <c:v>-1.5570137835365561E-2</c:v>
                </c:pt>
                <c:pt idx="3852">
                  <c:v>-1.5724767141153728E-2</c:v>
                </c:pt>
                <c:pt idx="3853">
                  <c:v>-1.5932233037671412E-2</c:v>
                </c:pt>
                <c:pt idx="3854">
                  <c:v>-1.6143099679293074E-2</c:v>
                </c:pt>
                <c:pt idx="3855">
                  <c:v>-1.6408545377738063E-2</c:v>
                </c:pt>
                <c:pt idx="3856">
                  <c:v>-1.6666744866376808E-2</c:v>
                </c:pt>
                <c:pt idx="3857">
                  <c:v>-1.6905837480762072E-2</c:v>
                </c:pt>
                <c:pt idx="3858">
                  <c:v>-1.7034537177499202E-2</c:v>
                </c:pt>
                <c:pt idx="3859">
                  <c:v>-1.7062271919815422E-2</c:v>
                </c:pt>
                <c:pt idx="3860">
                  <c:v>-1.7000246616740843E-2</c:v>
                </c:pt>
                <c:pt idx="3861">
                  <c:v>-1.6951061080269246E-2</c:v>
                </c:pt>
                <c:pt idx="3862">
                  <c:v>-1.6969250941357896E-2</c:v>
                </c:pt>
                <c:pt idx="3863">
                  <c:v>-1.7010733180764799E-2</c:v>
                </c:pt>
                <c:pt idx="3864">
                  <c:v>-1.7044974496772738E-2</c:v>
                </c:pt>
                <c:pt idx="3865">
                  <c:v>-1.7026586374552403E-2</c:v>
                </c:pt>
                <c:pt idx="3866">
                  <c:v>-1.6901000164835912E-2</c:v>
                </c:pt>
                <c:pt idx="3867">
                  <c:v>-1.6648808312643544E-2</c:v>
                </c:pt>
                <c:pt idx="3868">
                  <c:v>-1.6282538141542985E-2</c:v>
                </c:pt>
                <c:pt idx="3869">
                  <c:v>-1.5900032916776306E-2</c:v>
                </c:pt>
                <c:pt idx="3870">
                  <c:v>-1.5574941387614862E-2</c:v>
                </c:pt>
                <c:pt idx="3871">
                  <c:v>-1.5231409973709153E-2</c:v>
                </c:pt>
                <c:pt idx="3872">
                  <c:v>-1.484295079740186E-2</c:v>
                </c:pt>
                <c:pt idx="3873">
                  <c:v>-1.4407319342499302E-2</c:v>
                </c:pt>
                <c:pt idx="3874">
                  <c:v>-1.3896758325842961E-2</c:v>
                </c:pt>
                <c:pt idx="3875">
                  <c:v>-1.329488038212848E-2</c:v>
                </c:pt>
                <c:pt idx="3876">
                  <c:v>-1.2663895056121869E-2</c:v>
                </c:pt>
                <c:pt idx="3877">
                  <c:v>-1.2056719278238006E-2</c:v>
                </c:pt>
                <c:pt idx="3878">
                  <c:v>-1.1534869734737085E-2</c:v>
                </c:pt>
                <c:pt idx="3879">
                  <c:v>-1.1215200122496259E-2</c:v>
                </c:pt>
                <c:pt idx="3880">
                  <c:v>-1.0994773667745051E-2</c:v>
                </c:pt>
                <c:pt idx="3881">
                  <c:v>-1.0837176894253463E-2</c:v>
                </c:pt>
                <c:pt idx="3882">
                  <c:v>-1.0716284012898231E-2</c:v>
                </c:pt>
                <c:pt idx="3883">
                  <c:v>-1.0608845809149507E-2</c:v>
                </c:pt>
                <c:pt idx="3884">
                  <c:v>-1.0506926598945414E-2</c:v>
                </c:pt>
                <c:pt idx="3885">
                  <c:v>-1.0394038964519325E-2</c:v>
                </c:pt>
                <c:pt idx="3886">
                  <c:v>-1.0289853956834473E-2</c:v>
                </c:pt>
                <c:pt idx="3887">
                  <c:v>-1.0221832660249713E-2</c:v>
                </c:pt>
                <c:pt idx="3888">
                  <c:v>-1.0193244980218409E-2</c:v>
                </c:pt>
                <c:pt idx="3889">
                  <c:v>-1.0217111206322163E-2</c:v>
                </c:pt>
                <c:pt idx="3890">
                  <c:v>-1.0336867793398296E-2</c:v>
                </c:pt>
                <c:pt idx="3891">
                  <c:v>-1.0573594897040708E-2</c:v>
                </c:pt>
                <c:pt idx="3892">
                  <c:v>-1.0870440636551883E-2</c:v>
                </c:pt>
                <c:pt idx="3893">
                  <c:v>-1.1151219964391772E-2</c:v>
                </c:pt>
                <c:pt idx="3894">
                  <c:v>-1.1328000729953151E-2</c:v>
                </c:pt>
                <c:pt idx="3895">
                  <c:v>-1.1322874975781001E-2</c:v>
                </c:pt>
                <c:pt idx="3896">
                  <c:v>-1.1237427725445783E-2</c:v>
                </c:pt>
                <c:pt idx="3897">
                  <c:v>-1.1170162360335677E-2</c:v>
                </c:pt>
                <c:pt idx="3898">
                  <c:v>-1.1215098159109524E-2</c:v>
                </c:pt>
                <c:pt idx="3899">
                  <c:v>-1.1424559913746678E-2</c:v>
                </c:pt>
                <c:pt idx="3900">
                  <c:v>-1.1746234719468228E-2</c:v>
                </c:pt>
                <c:pt idx="3901">
                  <c:v>-1.2106814360166546E-2</c:v>
                </c:pt>
                <c:pt idx="3902">
                  <c:v>-1.2440149501565946E-2</c:v>
                </c:pt>
                <c:pt idx="3903">
                  <c:v>-1.2655920676367512E-2</c:v>
                </c:pt>
                <c:pt idx="3904">
                  <c:v>-1.2800851169637403E-2</c:v>
                </c:pt>
                <c:pt idx="3905">
                  <c:v>-1.2890488029400834E-2</c:v>
                </c:pt>
                <c:pt idx="3906">
                  <c:v>-1.2940389189219206E-2</c:v>
                </c:pt>
                <c:pt idx="3907">
                  <c:v>-1.2924908846743707E-2</c:v>
                </c:pt>
                <c:pt idx="3908">
                  <c:v>-1.2885898177601086E-2</c:v>
                </c:pt>
                <c:pt idx="3909">
                  <c:v>-1.2838147804616694E-2</c:v>
                </c:pt>
                <c:pt idx="3910">
                  <c:v>-1.2759217853870696E-2</c:v>
                </c:pt>
                <c:pt idx="3911">
                  <c:v>-1.2635488995462204E-2</c:v>
                </c:pt>
                <c:pt idx="3912">
                  <c:v>-1.251628873060882E-2</c:v>
                </c:pt>
                <c:pt idx="3913">
                  <c:v>-1.2470669121155176E-2</c:v>
                </c:pt>
                <c:pt idx="3914">
                  <c:v>-1.254668981772946E-2</c:v>
                </c:pt>
                <c:pt idx="3915">
                  <c:v>-1.2751138012626605E-2</c:v>
                </c:pt>
                <c:pt idx="3916">
                  <c:v>-1.3036600302423717E-2</c:v>
                </c:pt>
                <c:pt idx="3917">
                  <c:v>-1.3289468566853781E-2</c:v>
                </c:pt>
                <c:pt idx="3918">
                  <c:v>-1.3501503107618714E-2</c:v>
                </c:pt>
                <c:pt idx="3919">
                  <c:v>-1.3567583888199442E-2</c:v>
                </c:pt>
                <c:pt idx="3920">
                  <c:v>-1.3548470769645698E-2</c:v>
                </c:pt>
                <c:pt idx="3921">
                  <c:v>-1.350809162099448E-2</c:v>
                </c:pt>
                <c:pt idx="3922">
                  <c:v>-1.349407655835589E-2</c:v>
                </c:pt>
                <c:pt idx="3923">
                  <c:v>-1.3534036426427407E-2</c:v>
                </c:pt>
                <c:pt idx="3924">
                  <c:v>-1.3658307521297177E-2</c:v>
                </c:pt>
                <c:pt idx="3925">
                  <c:v>-1.3888007477958262E-2</c:v>
                </c:pt>
                <c:pt idx="3926">
                  <c:v>-1.4242158268128618E-2</c:v>
                </c:pt>
                <c:pt idx="3927">
                  <c:v>-1.4784829974323878E-2</c:v>
                </c:pt>
                <c:pt idx="3928">
                  <c:v>-1.5391777583143154E-2</c:v>
                </c:pt>
                <c:pt idx="3929">
                  <c:v>-1.604224978181432E-2</c:v>
                </c:pt>
                <c:pt idx="3930">
                  <c:v>-1.6680140472309667E-2</c:v>
                </c:pt>
                <c:pt idx="3931">
                  <c:v>-1.7255727671089863E-2</c:v>
                </c:pt>
                <c:pt idx="3932">
                  <c:v>-1.7825168982466159E-2</c:v>
                </c:pt>
                <c:pt idx="3933">
                  <c:v>-1.8446145895305559E-2</c:v>
                </c:pt>
                <c:pt idx="3934">
                  <c:v>-1.924559684401227E-2</c:v>
                </c:pt>
                <c:pt idx="3935">
                  <c:v>-2.0260700812059964E-2</c:v>
                </c:pt>
                <c:pt idx="3936">
                  <c:v>-2.1432816180120821E-2</c:v>
                </c:pt>
                <c:pt idx="3937">
                  <c:v>-2.2646187928862402E-2</c:v>
                </c:pt>
                <c:pt idx="3938">
                  <c:v>-2.3816074661515176E-2</c:v>
                </c:pt>
                <c:pt idx="3939">
                  <c:v>-2.4903500093633145E-2</c:v>
                </c:pt>
                <c:pt idx="3940">
                  <c:v>-2.5853641109312129E-2</c:v>
                </c:pt>
                <c:pt idx="3941">
                  <c:v>-2.6703812492774686E-2</c:v>
                </c:pt>
                <c:pt idx="3942">
                  <c:v>-2.7575788005641012E-2</c:v>
                </c:pt>
                <c:pt idx="3943">
                  <c:v>-2.8457902904983189E-2</c:v>
                </c:pt>
                <c:pt idx="3944">
                  <c:v>-2.9257140481996072E-2</c:v>
                </c:pt>
                <c:pt idx="3945">
                  <c:v>-3.0080548727849071E-2</c:v>
                </c:pt>
                <c:pt idx="3946">
                  <c:v>-3.088073551960293E-2</c:v>
                </c:pt>
                <c:pt idx="3947">
                  <c:v>-3.1697012200488692E-2</c:v>
                </c:pt>
                <c:pt idx="3948">
                  <c:v>-3.2507473425078363E-2</c:v>
                </c:pt>
                <c:pt idx="3949">
                  <c:v>-3.3189477515005394E-2</c:v>
                </c:pt>
                <c:pt idx="3950">
                  <c:v>-3.3785359213765118E-2</c:v>
                </c:pt>
                <c:pt idx="3951">
                  <c:v>-3.4255387386754974E-2</c:v>
                </c:pt>
                <c:pt idx="3952">
                  <c:v>-3.4598487133473813E-2</c:v>
                </c:pt>
                <c:pt idx="3953">
                  <c:v>-3.4847924652144716E-2</c:v>
                </c:pt>
                <c:pt idx="3954">
                  <c:v>-3.5074752765740694E-2</c:v>
                </c:pt>
                <c:pt idx="3955">
                  <c:v>-3.5296102397477949E-2</c:v>
                </c:pt>
                <c:pt idx="3956">
                  <c:v>-3.5483665980587081E-2</c:v>
                </c:pt>
                <c:pt idx="3957">
                  <c:v>-3.5558169025577728E-2</c:v>
                </c:pt>
                <c:pt idx="3958">
                  <c:v>-3.5527107431613365E-2</c:v>
                </c:pt>
                <c:pt idx="3959">
                  <c:v>-3.5408231866530429E-2</c:v>
                </c:pt>
                <c:pt idx="3960">
                  <c:v>-3.5211016291824181E-2</c:v>
                </c:pt>
                <c:pt idx="3961">
                  <c:v>-3.4994724076853945E-2</c:v>
                </c:pt>
                <c:pt idx="3962">
                  <c:v>-3.4726324026621132E-2</c:v>
                </c:pt>
                <c:pt idx="3963">
                  <c:v>-3.4466946642104479E-2</c:v>
                </c:pt>
                <c:pt idx="3964">
                  <c:v>-3.4162893254088424E-2</c:v>
                </c:pt>
                <c:pt idx="3965">
                  <c:v>-3.3796199224900229E-2</c:v>
                </c:pt>
                <c:pt idx="3966">
                  <c:v>-3.3243608552359624E-2</c:v>
                </c:pt>
                <c:pt idx="3967">
                  <c:v>-3.2507443402587072E-2</c:v>
                </c:pt>
                <c:pt idx="3968">
                  <c:v>-3.1659815466187943E-2</c:v>
                </c:pt>
                <c:pt idx="3969">
                  <c:v>-3.0785375814960318E-2</c:v>
                </c:pt>
                <c:pt idx="3970">
                  <c:v>-3.0035960737553234E-2</c:v>
                </c:pt>
                <c:pt idx="3971">
                  <c:v>-2.9330619884265073E-2</c:v>
                </c:pt>
                <c:pt idx="3972">
                  <c:v>-2.8677010744486753E-2</c:v>
                </c:pt>
                <c:pt idx="3973">
                  <c:v>-2.8039580920902675E-2</c:v>
                </c:pt>
                <c:pt idx="3974">
                  <c:v>-2.7387986892631722E-2</c:v>
                </c:pt>
                <c:pt idx="3975">
                  <c:v>-2.6567922491402989E-2</c:v>
                </c:pt>
                <c:pt idx="3976">
                  <c:v>-2.5725175532945087E-2</c:v>
                </c:pt>
                <c:pt idx="3977">
                  <c:v>-2.4987490725638321E-2</c:v>
                </c:pt>
                <c:pt idx="3978">
                  <c:v>-2.4353898424790899E-2</c:v>
                </c:pt>
                <c:pt idx="3979">
                  <c:v>-2.3898499392413668E-2</c:v>
                </c:pt>
                <c:pt idx="3980">
                  <c:v>-2.3507440332395286E-2</c:v>
                </c:pt>
                <c:pt idx="3981">
                  <c:v>-2.3103246964809452E-2</c:v>
                </c:pt>
                <c:pt idx="3982">
                  <c:v>-2.2614158831274767E-2</c:v>
                </c:pt>
                <c:pt idx="3983">
                  <c:v>-2.2048456657159994E-2</c:v>
                </c:pt>
                <c:pt idx="3984">
                  <c:v>-2.1440485182125341E-2</c:v>
                </c:pt>
                <c:pt idx="3985">
                  <c:v>-2.0886771720331505E-2</c:v>
                </c:pt>
                <c:pt idx="3986">
                  <c:v>-2.0390256605296246E-2</c:v>
                </c:pt>
                <c:pt idx="3987">
                  <c:v>-2.0022370332350051E-2</c:v>
                </c:pt>
                <c:pt idx="3988">
                  <c:v>-1.9801822450662799E-2</c:v>
                </c:pt>
                <c:pt idx="3989">
                  <c:v>-1.9697222282678072E-2</c:v>
                </c:pt>
                <c:pt idx="3990">
                  <c:v>-1.9733083313483179E-2</c:v>
                </c:pt>
                <c:pt idx="3991">
                  <c:v>-1.9873516655644876E-2</c:v>
                </c:pt>
                <c:pt idx="3992">
                  <c:v>-2.0112048649007779E-2</c:v>
                </c:pt>
                <c:pt idx="3993">
                  <c:v>-2.029932019651734E-2</c:v>
                </c:pt>
                <c:pt idx="3994">
                  <c:v>-2.0287761447469285E-2</c:v>
                </c:pt>
                <c:pt idx="3995">
                  <c:v>-2.0126085600443381E-2</c:v>
                </c:pt>
                <c:pt idx="3996">
                  <c:v>-1.985764196426831E-2</c:v>
                </c:pt>
                <c:pt idx="3997">
                  <c:v>-1.9556451059348532E-2</c:v>
                </c:pt>
                <c:pt idx="3998">
                  <c:v>-1.9240105603770596E-2</c:v>
                </c:pt>
                <c:pt idx="3999">
                  <c:v>-1.8999069088564701E-2</c:v>
                </c:pt>
                <c:pt idx="4000">
                  <c:v>-1.890958443696138E-2</c:v>
                </c:pt>
                <c:pt idx="4001">
                  <c:v>-1.8927497073911941E-2</c:v>
                </c:pt>
                <c:pt idx="4002">
                  <c:v>-1.9149938388497115E-2</c:v>
                </c:pt>
                <c:pt idx="4003">
                  <c:v>-1.9434565800430192E-2</c:v>
                </c:pt>
                <c:pt idx="4004">
                  <c:v>-1.9861198697124015E-2</c:v>
                </c:pt>
                <c:pt idx="4005">
                  <c:v>-2.031009537613385E-2</c:v>
                </c:pt>
                <c:pt idx="4006">
                  <c:v>-2.078851728395973E-2</c:v>
                </c:pt>
                <c:pt idx="4007">
                  <c:v>-2.1219399485090999E-2</c:v>
                </c:pt>
                <c:pt idx="4008">
                  <c:v>-2.1582241004454383E-2</c:v>
                </c:pt>
                <c:pt idx="4009">
                  <c:v>-2.1915080464328718E-2</c:v>
                </c:pt>
                <c:pt idx="4010">
                  <c:v>-2.2107460061954319E-2</c:v>
                </c:pt>
                <c:pt idx="4011">
                  <c:v>-2.2218573112882056E-2</c:v>
                </c:pt>
                <c:pt idx="4012">
                  <c:v>-2.2224285036108633E-2</c:v>
                </c:pt>
                <c:pt idx="4013">
                  <c:v>-2.2216797833981533E-2</c:v>
                </c:pt>
                <c:pt idx="4014">
                  <c:v>-2.210533892107731E-2</c:v>
                </c:pt>
                <c:pt idx="4015">
                  <c:v>-2.2022774777067503E-2</c:v>
                </c:pt>
                <c:pt idx="4016">
                  <c:v>-2.194812201186757E-2</c:v>
                </c:pt>
                <c:pt idx="4017">
                  <c:v>-2.1951555300119378E-2</c:v>
                </c:pt>
                <c:pt idx="4018">
                  <c:v>-2.2029784255677066E-2</c:v>
                </c:pt>
                <c:pt idx="4019">
                  <c:v>-2.2228379155341812E-2</c:v>
                </c:pt>
                <c:pt idx="4020">
                  <c:v>-2.2559243251664349E-2</c:v>
                </c:pt>
                <c:pt idx="4021">
                  <c:v>-2.2998631431923794E-2</c:v>
                </c:pt>
                <c:pt idx="4022">
                  <c:v>-2.3621654281806501E-2</c:v>
                </c:pt>
                <c:pt idx="4023">
                  <c:v>-2.4327262994138538E-2</c:v>
                </c:pt>
                <c:pt idx="4024">
                  <c:v>-2.5024337468113132E-2</c:v>
                </c:pt>
                <c:pt idx="4025">
                  <c:v>-2.5911523353393522E-2</c:v>
                </c:pt>
                <c:pt idx="4026">
                  <c:v>-2.67556510268376E-2</c:v>
                </c:pt>
                <c:pt idx="4027">
                  <c:v>-2.7582670369983624E-2</c:v>
                </c:pt>
                <c:pt idx="4028">
                  <c:v>-2.8314964499924149E-2</c:v>
                </c:pt>
                <c:pt idx="4029">
                  <c:v>-2.8943409367738433E-2</c:v>
                </c:pt>
                <c:pt idx="4030">
                  <c:v>-2.9450382993911173E-2</c:v>
                </c:pt>
                <c:pt idx="4031">
                  <c:v>-2.9762933321042299E-2</c:v>
                </c:pt>
                <c:pt idx="4032">
                  <c:v>-3.0004859069474192E-2</c:v>
                </c:pt>
                <c:pt idx="4033">
                  <c:v>-3.0360568135992954E-2</c:v>
                </c:pt>
                <c:pt idx="4034">
                  <c:v>-3.0949972475135167E-2</c:v>
                </c:pt>
                <c:pt idx="4035">
                  <c:v>-3.1732323851745903E-2</c:v>
                </c:pt>
                <c:pt idx="4036">
                  <c:v>-3.2673095032040536E-2</c:v>
                </c:pt>
                <c:pt idx="4037">
                  <c:v>-3.3545368540213151E-2</c:v>
                </c:pt>
                <c:pt idx="4038">
                  <c:v>-3.4301770282192189E-2</c:v>
                </c:pt>
                <c:pt idx="4039">
                  <c:v>-3.4933142496310271E-2</c:v>
                </c:pt>
                <c:pt idx="4040">
                  <c:v>-3.5564557826826791E-2</c:v>
                </c:pt>
                <c:pt idx="4041">
                  <c:v>-3.6204089190286157E-2</c:v>
                </c:pt>
                <c:pt idx="4042">
                  <c:v>-3.7073543957224661E-2</c:v>
                </c:pt>
                <c:pt idx="4043">
                  <c:v>-3.805636549880631E-2</c:v>
                </c:pt>
                <c:pt idx="4044">
                  <c:v>-3.9078038616244502E-2</c:v>
                </c:pt>
                <c:pt idx="4045">
                  <c:v>-4.0017702776158438E-2</c:v>
                </c:pt>
                <c:pt idx="4046">
                  <c:v>-4.0798682104123171E-2</c:v>
                </c:pt>
                <c:pt idx="4047">
                  <c:v>-4.1328311195640066E-2</c:v>
                </c:pt>
                <c:pt idx="4048">
                  <c:v>-4.1627217608748275E-2</c:v>
                </c:pt>
                <c:pt idx="4049">
                  <c:v>-4.1773205931208854E-2</c:v>
                </c:pt>
                <c:pt idx="4050">
                  <c:v>-4.1788052100976726E-2</c:v>
                </c:pt>
                <c:pt idx="4051">
                  <c:v>-4.1724897699531978E-2</c:v>
                </c:pt>
                <c:pt idx="4052">
                  <c:v>-4.1608911714495232E-2</c:v>
                </c:pt>
                <c:pt idx="4053">
                  <c:v>-4.1525595607280558E-2</c:v>
                </c:pt>
                <c:pt idx="4054">
                  <c:v>-4.1564065407786281E-2</c:v>
                </c:pt>
                <c:pt idx="4055">
                  <c:v>-4.1735320608889639E-2</c:v>
                </c:pt>
                <c:pt idx="4056">
                  <c:v>-4.1936919004346269E-2</c:v>
                </c:pt>
                <c:pt idx="4057">
                  <c:v>-4.204238451644516E-2</c:v>
                </c:pt>
                <c:pt idx="4058">
                  <c:v>-4.1890821389779953E-2</c:v>
                </c:pt>
                <c:pt idx="4059">
                  <c:v>-4.1451484641546778E-2</c:v>
                </c:pt>
                <c:pt idx="4060">
                  <c:v>-4.0817926555557743E-2</c:v>
                </c:pt>
                <c:pt idx="4061">
                  <c:v>-4.0042931661895799E-2</c:v>
                </c:pt>
                <c:pt idx="4062">
                  <c:v>-3.9250614904007178E-2</c:v>
                </c:pt>
                <c:pt idx="4063">
                  <c:v>-3.847348612756657E-2</c:v>
                </c:pt>
                <c:pt idx="4064">
                  <c:v>-3.7647858448205174E-2</c:v>
                </c:pt>
                <c:pt idx="4065">
                  <c:v>-3.6713535373641512E-2</c:v>
                </c:pt>
                <c:pt idx="4066">
                  <c:v>-3.5628016611827532E-2</c:v>
                </c:pt>
                <c:pt idx="4067">
                  <c:v>-3.4388781016445574E-2</c:v>
                </c:pt>
                <c:pt idx="4068">
                  <c:v>-3.3035698368632321E-2</c:v>
                </c:pt>
                <c:pt idx="4069">
                  <c:v>-3.1657919797561593E-2</c:v>
                </c:pt>
                <c:pt idx="4070">
                  <c:v>-3.0301556457061785E-2</c:v>
                </c:pt>
                <c:pt idx="4071">
                  <c:v>-2.9010416725671222E-2</c:v>
                </c:pt>
                <c:pt idx="4072">
                  <c:v>-2.7778786041111295E-2</c:v>
                </c:pt>
                <c:pt idx="4073">
                  <c:v>-2.6660969084414669E-2</c:v>
                </c:pt>
                <c:pt idx="4074">
                  <c:v>-2.5688354542443795E-2</c:v>
                </c:pt>
                <c:pt idx="4075">
                  <c:v>-2.4867257752618589E-2</c:v>
                </c:pt>
                <c:pt idx="4076">
                  <c:v>-2.4101645238284546E-2</c:v>
                </c:pt>
                <c:pt idx="4077">
                  <c:v>-2.3381901696496836E-2</c:v>
                </c:pt>
                <c:pt idx="4078">
                  <c:v>-2.2660536785356952E-2</c:v>
                </c:pt>
                <c:pt idx="4079">
                  <c:v>-2.1903276061854049E-2</c:v>
                </c:pt>
                <c:pt idx="4080">
                  <c:v>-2.1112575282279819E-2</c:v>
                </c:pt>
                <c:pt idx="4081">
                  <c:v>-2.0298516177169771E-2</c:v>
                </c:pt>
                <c:pt idx="4082">
                  <c:v>-1.9488261782179939E-2</c:v>
                </c:pt>
                <c:pt idx="4083">
                  <c:v>-1.8692689090476184E-2</c:v>
                </c:pt>
                <c:pt idx="4084">
                  <c:v>-1.7962481146167684E-2</c:v>
                </c:pt>
                <c:pt idx="4085">
                  <c:v>-1.7308959656731696E-2</c:v>
                </c:pt>
                <c:pt idx="4086">
                  <c:v>-1.678413322246192E-2</c:v>
                </c:pt>
                <c:pt idx="4087">
                  <c:v>-1.641258550091327E-2</c:v>
                </c:pt>
                <c:pt idx="4088">
                  <c:v>-1.6171725401703717E-2</c:v>
                </c:pt>
                <c:pt idx="4089">
                  <c:v>-1.6077293582982752E-2</c:v>
                </c:pt>
                <c:pt idx="4090">
                  <c:v>-1.6134274663360031E-2</c:v>
                </c:pt>
                <c:pt idx="4091">
                  <c:v>-1.6320254980364681E-2</c:v>
                </c:pt>
                <c:pt idx="4092">
                  <c:v>-1.6555119021498699E-2</c:v>
                </c:pt>
                <c:pt idx="4093">
                  <c:v>-1.6748786939186973E-2</c:v>
                </c:pt>
                <c:pt idx="4094">
                  <c:v>-1.682902840965491E-2</c:v>
                </c:pt>
                <c:pt idx="4095">
                  <c:v>-1.6752226275190876E-2</c:v>
                </c:pt>
                <c:pt idx="4096">
                  <c:v>-1.6645075046172339E-2</c:v>
                </c:pt>
                <c:pt idx="4097">
                  <c:v>-1.6621508547434199E-2</c:v>
                </c:pt>
                <c:pt idx="4098">
                  <c:v>-1.6771528056495878E-2</c:v>
                </c:pt>
                <c:pt idx="4099">
                  <c:v>-1.7137746083614739E-2</c:v>
                </c:pt>
                <c:pt idx="4100">
                  <c:v>-1.7645754281382566E-2</c:v>
                </c:pt>
                <c:pt idx="4101">
                  <c:v>-1.8213169630195411E-2</c:v>
                </c:pt>
                <c:pt idx="4102">
                  <c:v>-1.8781725994454671E-2</c:v>
                </c:pt>
                <c:pt idx="4103">
                  <c:v>-1.928392871326497E-2</c:v>
                </c:pt>
                <c:pt idx="4104">
                  <c:v>-1.9714314537529691E-2</c:v>
                </c:pt>
                <c:pt idx="4105">
                  <c:v>-2.0082081230763656E-2</c:v>
                </c:pt>
                <c:pt idx="4106">
                  <c:v>-2.0353105499567356E-2</c:v>
                </c:pt>
                <c:pt idx="4107">
                  <c:v>-2.0544839828757978E-2</c:v>
                </c:pt>
                <c:pt idx="4108">
                  <c:v>-2.0729019042518684E-2</c:v>
                </c:pt>
                <c:pt idx="4109">
                  <c:v>-2.1050887052412814E-2</c:v>
                </c:pt>
                <c:pt idx="4110">
                  <c:v>-2.1478613679265551E-2</c:v>
                </c:pt>
                <c:pt idx="4111">
                  <c:v>-2.2137622054315357E-2</c:v>
                </c:pt>
                <c:pt idx="4112">
                  <c:v>-2.2925321715562681E-2</c:v>
                </c:pt>
                <c:pt idx="4113">
                  <c:v>-2.3579171859698683E-2</c:v>
                </c:pt>
                <c:pt idx="4114">
                  <c:v>-2.4024444532899331E-2</c:v>
                </c:pt>
                <c:pt idx="4115">
                  <c:v>-2.419060345809624E-2</c:v>
                </c:pt>
                <c:pt idx="4116">
                  <c:v>-2.4201053994391885E-2</c:v>
                </c:pt>
                <c:pt idx="4117">
                  <c:v>-2.422194955797707E-2</c:v>
                </c:pt>
                <c:pt idx="4118">
                  <c:v>-2.4281036871984081E-2</c:v>
                </c:pt>
                <c:pt idx="4119">
                  <c:v>-2.4445736316330655E-2</c:v>
                </c:pt>
                <c:pt idx="4120">
                  <c:v>-2.4673989797296111E-2</c:v>
                </c:pt>
                <c:pt idx="4121">
                  <c:v>-2.4940809529873931E-2</c:v>
                </c:pt>
                <c:pt idx="4122">
                  <c:v>-2.5198625973190419E-2</c:v>
                </c:pt>
                <c:pt idx="4123">
                  <c:v>-2.5392346033271909E-2</c:v>
                </c:pt>
                <c:pt idx="4124">
                  <c:v>-2.5524123271789864E-2</c:v>
                </c:pt>
                <c:pt idx="4125">
                  <c:v>-2.5624368752203398E-2</c:v>
                </c:pt>
                <c:pt idx="4126">
                  <c:v>-2.5622358849549814E-2</c:v>
                </c:pt>
                <c:pt idx="4127">
                  <c:v>-2.5552529174105089E-2</c:v>
                </c:pt>
                <c:pt idx="4128">
                  <c:v>-2.550304813858412E-2</c:v>
                </c:pt>
                <c:pt idx="4129">
                  <c:v>-2.5579795427526544E-2</c:v>
                </c:pt>
                <c:pt idx="4130">
                  <c:v>-2.5919468637175619E-2</c:v>
                </c:pt>
                <c:pt idx="4131">
                  <c:v>-2.6604685940920532E-2</c:v>
                </c:pt>
                <c:pt idx="4132">
                  <c:v>-2.7438225370658521E-2</c:v>
                </c:pt>
                <c:pt idx="4133">
                  <c:v>-2.8291203147115383E-2</c:v>
                </c:pt>
                <c:pt idx="4134">
                  <c:v>-2.8976278930246253E-2</c:v>
                </c:pt>
                <c:pt idx="4135">
                  <c:v>-2.9371977654894639E-2</c:v>
                </c:pt>
                <c:pt idx="4136">
                  <c:v>-2.9600888247448626E-2</c:v>
                </c:pt>
                <c:pt idx="4137">
                  <c:v>-2.9786060072873963E-2</c:v>
                </c:pt>
                <c:pt idx="4138">
                  <c:v>-2.9991871760368365E-2</c:v>
                </c:pt>
                <c:pt idx="4139">
                  <c:v>-3.0319589039889256E-2</c:v>
                </c:pt>
                <c:pt idx="4140">
                  <c:v>-3.0708428187224742E-2</c:v>
                </c:pt>
                <c:pt idx="4141">
                  <c:v>-3.1138298582570119E-2</c:v>
                </c:pt>
                <c:pt idx="4142">
                  <c:v>-3.1505495189618961E-2</c:v>
                </c:pt>
                <c:pt idx="4143">
                  <c:v>-3.1854625779793228E-2</c:v>
                </c:pt>
                <c:pt idx="4144">
                  <c:v>-3.2168014242190915E-2</c:v>
                </c:pt>
                <c:pt idx="4145">
                  <c:v>-3.2519478009260333E-2</c:v>
                </c:pt>
                <c:pt idx="4146">
                  <c:v>-3.2866077342176267E-2</c:v>
                </c:pt>
                <c:pt idx="4147">
                  <c:v>-3.3283532143181672E-2</c:v>
                </c:pt>
                <c:pt idx="4148">
                  <c:v>-3.3708874881107138E-2</c:v>
                </c:pt>
                <c:pt idx="4149">
                  <c:v>-3.4137939030697964E-2</c:v>
                </c:pt>
                <c:pt idx="4150">
                  <c:v>-3.4493238028168761E-2</c:v>
                </c:pt>
                <c:pt idx="4151">
                  <c:v>-3.4777175968558859E-2</c:v>
                </c:pt>
                <c:pt idx="4152">
                  <c:v>-3.4968325878066642E-2</c:v>
                </c:pt>
                <c:pt idx="4153">
                  <c:v>-3.5027540431570983E-2</c:v>
                </c:pt>
                <c:pt idx="4154">
                  <c:v>-3.4914105058276967E-2</c:v>
                </c:pt>
                <c:pt idx="4155">
                  <c:v>-3.4567761469328676E-2</c:v>
                </c:pt>
                <c:pt idx="4156">
                  <c:v>-3.405651816473184E-2</c:v>
                </c:pt>
                <c:pt idx="4157">
                  <c:v>-3.3453003177341553E-2</c:v>
                </c:pt>
                <c:pt idx="4158">
                  <c:v>-3.2812572887458723E-2</c:v>
                </c:pt>
                <c:pt idx="4159">
                  <c:v>-3.2152188652763015E-2</c:v>
                </c:pt>
                <c:pt idx="4160">
                  <c:v>-3.151666408269492E-2</c:v>
                </c:pt>
                <c:pt idx="4161">
                  <c:v>-3.0895834685580319E-2</c:v>
                </c:pt>
                <c:pt idx="4162">
                  <c:v>-3.0353991012909663E-2</c:v>
                </c:pt>
                <c:pt idx="4163">
                  <c:v>-2.9909126212713497E-2</c:v>
                </c:pt>
                <c:pt idx="4164">
                  <c:v>-2.9525315585393119E-2</c:v>
                </c:pt>
                <c:pt idx="4165">
                  <c:v>-2.9136491324088704E-2</c:v>
                </c:pt>
                <c:pt idx="4166">
                  <c:v>-2.8709002909439868E-2</c:v>
                </c:pt>
                <c:pt idx="4167">
                  <c:v>-2.8203645821724334E-2</c:v>
                </c:pt>
                <c:pt idx="4168">
                  <c:v>-2.7639817219385326E-2</c:v>
                </c:pt>
                <c:pt idx="4169">
                  <c:v>-2.7067724553973722E-2</c:v>
                </c:pt>
                <c:pt idx="4170">
                  <c:v>-2.6526851358543813E-2</c:v>
                </c:pt>
                <c:pt idx="4171">
                  <c:v>-2.601795803147481E-2</c:v>
                </c:pt>
                <c:pt idx="4172">
                  <c:v>-2.5475550984594704E-2</c:v>
                </c:pt>
                <c:pt idx="4173">
                  <c:v>-2.4933886269330609E-2</c:v>
                </c:pt>
                <c:pt idx="4174">
                  <c:v>-2.4436449726492282E-2</c:v>
                </c:pt>
                <c:pt idx="4175">
                  <c:v>-2.3937252803499277E-2</c:v>
                </c:pt>
                <c:pt idx="4176">
                  <c:v>-2.3455564489521644E-2</c:v>
                </c:pt>
                <c:pt idx="4177">
                  <c:v>-2.3014898648811632E-2</c:v>
                </c:pt>
                <c:pt idx="4178">
                  <c:v>-2.2623379757894545E-2</c:v>
                </c:pt>
                <c:pt idx="4179">
                  <c:v>-2.2279539514026794E-2</c:v>
                </c:pt>
                <c:pt idx="4180">
                  <c:v>-2.1944671303301796E-2</c:v>
                </c:pt>
                <c:pt idx="4181">
                  <c:v>-2.1651002763740615E-2</c:v>
                </c:pt>
                <c:pt idx="4182">
                  <c:v>-2.1470753598462462E-2</c:v>
                </c:pt>
                <c:pt idx="4183">
                  <c:v>-2.1341137574028675E-2</c:v>
                </c:pt>
                <c:pt idx="4184">
                  <c:v>-2.1318453344485226E-2</c:v>
                </c:pt>
                <c:pt idx="4185">
                  <c:v>-2.145939049370537E-2</c:v>
                </c:pt>
                <c:pt idx="4186">
                  <c:v>-2.174352720878894E-2</c:v>
                </c:pt>
                <c:pt idx="4187">
                  <c:v>-2.2256904806244482E-2</c:v>
                </c:pt>
                <c:pt idx="4188">
                  <c:v>-2.2933262136024757E-2</c:v>
                </c:pt>
                <c:pt idx="4189">
                  <c:v>-2.3583798341862895E-2</c:v>
                </c:pt>
                <c:pt idx="4190">
                  <c:v>-2.4090681589828418E-2</c:v>
                </c:pt>
                <c:pt idx="4191">
                  <c:v>-2.4553808878752054E-2</c:v>
                </c:pt>
                <c:pt idx="4192">
                  <c:v>-2.4934716898962258E-2</c:v>
                </c:pt>
                <c:pt idx="4193">
                  <c:v>-2.5210217305302582E-2</c:v>
                </c:pt>
                <c:pt idx="4194">
                  <c:v>-2.5420805268467791E-2</c:v>
                </c:pt>
                <c:pt idx="4195">
                  <c:v>-2.5600122404137591E-2</c:v>
                </c:pt>
                <c:pt idx="4196">
                  <c:v>-2.5755588705200685E-2</c:v>
                </c:pt>
                <c:pt idx="4197">
                  <c:v>-2.5952908315078186E-2</c:v>
                </c:pt>
                <c:pt idx="4198">
                  <c:v>-2.6214107788008378E-2</c:v>
                </c:pt>
                <c:pt idx="4199">
                  <c:v>-2.6566291596319413E-2</c:v>
                </c:pt>
                <c:pt idx="4200">
                  <c:v>-2.699339948545636E-2</c:v>
                </c:pt>
                <c:pt idx="4201">
                  <c:v>-2.737490468626385E-2</c:v>
                </c:pt>
                <c:pt idx="4202">
                  <c:v>-2.7813933767558911E-2</c:v>
                </c:pt>
                <c:pt idx="4203">
                  <c:v>-2.8183230306781871E-2</c:v>
                </c:pt>
                <c:pt idx="4204">
                  <c:v>-2.8539471542119905E-2</c:v>
                </c:pt>
                <c:pt idx="4205">
                  <c:v>-2.8820588069684416E-2</c:v>
                </c:pt>
                <c:pt idx="4206">
                  <c:v>-2.8976939209355797E-2</c:v>
                </c:pt>
                <c:pt idx="4207">
                  <c:v>-2.899731786143947E-2</c:v>
                </c:pt>
                <c:pt idx="4208">
                  <c:v>-2.8924393040272247E-2</c:v>
                </c:pt>
                <c:pt idx="4209">
                  <c:v>-2.8805790906923055E-2</c:v>
                </c:pt>
                <c:pt idx="4210">
                  <c:v>-2.8690171059692716E-2</c:v>
                </c:pt>
                <c:pt idx="4211">
                  <c:v>-2.8539253934811649E-2</c:v>
                </c:pt>
                <c:pt idx="4212">
                  <c:v>-2.8344989793703659E-2</c:v>
                </c:pt>
                <c:pt idx="4213">
                  <c:v>-2.8115589977359585E-2</c:v>
                </c:pt>
                <c:pt idx="4214">
                  <c:v>-2.7846168455747042E-2</c:v>
                </c:pt>
                <c:pt idx="4215">
                  <c:v>-2.7486512605820093E-2</c:v>
                </c:pt>
                <c:pt idx="4216">
                  <c:v>-2.7097728577666496E-2</c:v>
                </c:pt>
                <c:pt idx="4217">
                  <c:v>-2.6654278050440922E-2</c:v>
                </c:pt>
                <c:pt idx="4218">
                  <c:v>-2.6167903610961205E-2</c:v>
                </c:pt>
                <c:pt idx="4219">
                  <c:v>-2.5672491837018484E-2</c:v>
                </c:pt>
                <c:pt idx="4220">
                  <c:v>-2.5187010652287536E-2</c:v>
                </c:pt>
                <c:pt idx="4221">
                  <c:v>-2.4712407009950421E-2</c:v>
                </c:pt>
                <c:pt idx="4222">
                  <c:v>-2.4233450690978202E-2</c:v>
                </c:pt>
                <c:pt idx="4223">
                  <c:v>-2.368069986596175E-2</c:v>
                </c:pt>
                <c:pt idx="4224">
                  <c:v>-2.3122453176152E-2</c:v>
                </c:pt>
                <c:pt idx="4225">
                  <c:v>-2.257109178530985E-2</c:v>
                </c:pt>
                <c:pt idx="4226">
                  <c:v>-2.2053358949285007E-2</c:v>
                </c:pt>
                <c:pt idx="4227">
                  <c:v>-2.1551739963737441E-2</c:v>
                </c:pt>
                <c:pt idx="4228">
                  <c:v>-2.1101746173116279E-2</c:v>
                </c:pt>
                <c:pt idx="4229">
                  <c:v>-2.0724116927451731E-2</c:v>
                </c:pt>
                <c:pt idx="4230">
                  <c:v>-2.04927901312714E-2</c:v>
                </c:pt>
                <c:pt idx="4231">
                  <c:v>-2.0452803209723557E-2</c:v>
                </c:pt>
                <c:pt idx="4232">
                  <c:v>-2.0462907420097331E-2</c:v>
                </c:pt>
                <c:pt idx="4233">
                  <c:v>-2.043289424300878E-2</c:v>
                </c:pt>
                <c:pt idx="4234">
                  <c:v>-2.0269897833539937E-2</c:v>
                </c:pt>
                <c:pt idx="4235">
                  <c:v>-1.9878704808651261E-2</c:v>
                </c:pt>
                <c:pt idx="4236">
                  <c:v>-1.9366241325602718E-2</c:v>
                </c:pt>
                <c:pt idx="4237">
                  <c:v>-1.8805182929548293E-2</c:v>
                </c:pt>
                <c:pt idx="4238">
                  <c:v>-1.8282793496990073E-2</c:v>
                </c:pt>
                <c:pt idx="4239">
                  <c:v>-1.7870111742125917E-2</c:v>
                </c:pt>
                <c:pt idx="4240">
                  <c:v>-1.7579903714383685E-2</c:v>
                </c:pt>
                <c:pt idx="4241">
                  <c:v>-1.7422861016752986E-2</c:v>
                </c:pt>
                <c:pt idx="4242">
                  <c:v>-1.7410048403598655E-2</c:v>
                </c:pt>
                <c:pt idx="4243">
                  <c:v>-1.7550533951824224E-2</c:v>
                </c:pt>
                <c:pt idx="4244">
                  <c:v>-1.7761303853616957E-2</c:v>
                </c:pt>
                <c:pt idx="4245">
                  <c:v>-1.8006634719462906E-2</c:v>
                </c:pt>
                <c:pt idx="4246">
                  <c:v>-1.8227143509593736E-2</c:v>
                </c:pt>
                <c:pt idx="4247">
                  <c:v>-1.8361620505608214E-2</c:v>
                </c:pt>
                <c:pt idx="4248">
                  <c:v>-1.8414261382668093E-2</c:v>
                </c:pt>
                <c:pt idx="4249">
                  <c:v>-1.8350774753035263E-2</c:v>
                </c:pt>
                <c:pt idx="4250">
                  <c:v>-1.8139220643240299E-2</c:v>
                </c:pt>
                <c:pt idx="4251">
                  <c:v>-1.7732341795463184E-2</c:v>
                </c:pt>
                <c:pt idx="4252">
                  <c:v>-1.7215542028054236E-2</c:v>
                </c:pt>
                <c:pt idx="4253">
                  <c:v>-1.6658948838227293E-2</c:v>
                </c:pt>
                <c:pt idx="4254">
                  <c:v>-1.6083449213249865E-2</c:v>
                </c:pt>
                <c:pt idx="4255">
                  <c:v>-1.5509998492627217E-2</c:v>
                </c:pt>
                <c:pt idx="4256">
                  <c:v>-1.4964691595221541E-2</c:v>
                </c:pt>
                <c:pt idx="4257">
                  <c:v>-1.4480285663747493E-2</c:v>
                </c:pt>
                <c:pt idx="4258">
                  <c:v>-1.4059017235253622E-2</c:v>
                </c:pt>
                <c:pt idx="4259">
                  <c:v>-1.3651417975859398E-2</c:v>
                </c:pt>
                <c:pt idx="4260">
                  <c:v>-1.3275060776446149E-2</c:v>
                </c:pt>
                <c:pt idx="4261">
                  <c:v>-1.2919120617155087E-2</c:v>
                </c:pt>
                <c:pt idx="4262">
                  <c:v>-1.2598259325121465E-2</c:v>
                </c:pt>
                <c:pt idx="4263">
                  <c:v>-1.2287107108596856E-2</c:v>
                </c:pt>
                <c:pt idx="4264">
                  <c:v>-1.1995343846283781E-2</c:v>
                </c:pt>
                <c:pt idx="4265">
                  <c:v>-1.172323674173794E-2</c:v>
                </c:pt>
                <c:pt idx="4266">
                  <c:v>-1.1423717313502373E-2</c:v>
                </c:pt>
                <c:pt idx="4267">
                  <c:v>-1.1105569178222665E-2</c:v>
                </c:pt>
                <c:pt idx="4268">
                  <c:v>-1.0702475866205822E-2</c:v>
                </c:pt>
                <c:pt idx="4269">
                  <c:v>-1.0289514647616118E-2</c:v>
                </c:pt>
                <c:pt idx="4270">
                  <c:v>-9.9410824229073848E-3</c:v>
                </c:pt>
                <c:pt idx="4271">
                  <c:v>-9.7037144823594532E-3</c:v>
                </c:pt>
                <c:pt idx="4272">
                  <c:v>-9.5012920585878131E-3</c:v>
                </c:pt>
                <c:pt idx="4273">
                  <c:v>-9.3495322823630087E-3</c:v>
                </c:pt>
                <c:pt idx="4274">
                  <c:v>-9.1882906920859649E-3</c:v>
                </c:pt>
                <c:pt idx="4275">
                  <c:v>-8.9646049454771663E-3</c:v>
                </c:pt>
                <c:pt idx="4276">
                  <c:v>-8.7586375529886858E-3</c:v>
                </c:pt>
                <c:pt idx="4277">
                  <c:v>-8.6079825874933805E-3</c:v>
                </c:pt>
                <c:pt idx="4278">
                  <c:v>-8.5943084729566445E-3</c:v>
                </c:pt>
                <c:pt idx="4279">
                  <c:v>-8.7404225094984533E-3</c:v>
                </c:pt>
                <c:pt idx="4280">
                  <c:v>-8.9904595623264798E-3</c:v>
                </c:pt>
                <c:pt idx="4281">
                  <c:v>-9.2950011310974356E-3</c:v>
                </c:pt>
                <c:pt idx="4282">
                  <c:v>-9.589069894706986E-3</c:v>
                </c:pt>
                <c:pt idx="4283">
                  <c:v>-9.8566496555449936E-3</c:v>
                </c:pt>
                <c:pt idx="4284">
                  <c:v>-1.0118783659007771E-2</c:v>
                </c:pt>
                <c:pt idx="4285">
                  <c:v>-1.0470611640800875E-2</c:v>
                </c:pt>
                <c:pt idx="4286">
                  <c:v>-1.095749138741026E-2</c:v>
                </c:pt>
                <c:pt idx="4287">
                  <c:v>-1.1684433473138352E-2</c:v>
                </c:pt>
                <c:pt idx="4288">
                  <c:v>-1.2513869553705842E-2</c:v>
                </c:pt>
                <c:pt idx="4289">
                  <c:v>-1.3425726290659577E-2</c:v>
                </c:pt>
                <c:pt idx="4290">
                  <c:v>-1.4323677048332945E-2</c:v>
                </c:pt>
                <c:pt idx="4291">
                  <c:v>-1.5189795999860823E-2</c:v>
                </c:pt>
                <c:pt idx="4292">
                  <c:v>-1.5985138578870246E-2</c:v>
                </c:pt>
                <c:pt idx="4293">
                  <c:v>-1.6719814967031937E-2</c:v>
                </c:pt>
                <c:pt idx="4294">
                  <c:v>-1.7429108235693939E-2</c:v>
                </c:pt>
                <c:pt idx="4295">
                  <c:v>-1.8045331163409999E-2</c:v>
                </c:pt>
                <c:pt idx="4296">
                  <c:v>-1.8643553243576E-2</c:v>
                </c:pt>
                <c:pt idx="4297">
                  <c:v>-1.92493728717903E-2</c:v>
                </c:pt>
                <c:pt idx="4298">
                  <c:v>-1.9881313696235782E-2</c:v>
                </c:pt>
                <c:pt idx="4299">
                  <c:v>-2.0473531184863294E-2</c:v>
                </c:pt>
                <c:pt idx="4300">
                  <c:v>-2.1111427606728891E-2</c:v>
                </c:pt>
                <c:pt idx="4301">
                  <c:v>-2.1841736968232571E-2</c:v>
                </c:pt>
                <c:pt idx="4302">
                  <c:v>-2.2581603586919699E-2</c:v>
                </c:pt>
                <c:pt idx="4303">
                  <c:v>-2.3359165278346326E-2</c:v>
                </c:pt>
                <c:pt idx="4304">
                  <c:v>-2.4148553130712052E-2</c:v>
                </c:pt>
                <c:pt idx="4305">
                  <c:v>-2.4851814090966914E-2</c:v>
                </c:pt>
                <c:pt idx="4306">
                  <c:v>-2.5335067577298843E-2</c:v>
                </c:pt>
                <c:pt idx="4307">
                  <c:v>-2.5581397934734088E-2</c:v>
                </c:pt>
                <c:pt idx="4308">
                  <c:v>-2.5708897822475603E-2</c:v>
                </c:pt>
                <c:pt idx="4309">
                  <c:v>-2.5742779825587453E-2</c:v>
                </c:pt>
                <c:pt idx="4310">
                  <c:v>-2.5743959941079773E-2</c:v>
                </c:pt>
                <c:pt idx="4311">
                  <c:v>-2.587419646891042E-2</c:v>
                </c:pt>
                <c:pt idx="4312">
                  <c:v>-2.5959029258731298E-2</c:v>
                </c:pt>
                <c:pt idx="4313">
                  <c:v>-2.5950266583026908E-2</c:v>
                </c:pt>
                <c:pt idx="4314">
                  <c:v>-2.5891171410240561E-2</c:v>
                </c:pt>
                <c:pt idx="4315">
                  <c:v>-2.5679996356305204E-2</c:v>
                </c:pt>
                <c:pt idx="4316">
                  <c:v>-2.5339799795474273E-2</c:v>
                </c:pt>
                <c:pt idx="4317">
                  <c:v>-2.4961076693928861E-2</c:v>
                </c:pt>
                <c:pt idx="4318">
                  <c:v>-2.4478448068792201E-2</c:v>
                </c:pt>
                <c:pt idx="4319">
                  <c:v>-2.389374120038238E-2</c:v>
                </c:pt>
                <c:pt idx="4320">
                  <c:v>-2.3250922317917845E-2</c:v>
                </c:pt>
                <c:pt idx="4321">
                  <c:v>-2.2570737033112763E-2</c:v>
                </c:pt>
                <c:pt idx="4322">
                  <c:v>-2.1803505795734875E-2</c:v>
                </c:pt>
                <c:pt idx="4323">
                  <c:v>-2.1052038508250322E-2</c:v>
                </c:pt>
                <c:pt idx="4324">
                  <c:v>-2.0310718628788242E-2</c:v>
                </c:pt>
                <c:pt idx="4325">
                  <c:v>-1.9620328269389E-2</c:v>
                </c:pt>
                <c:pt idx="4326">
                  <c:v>-1.9134773841436487E-2</c:v>
                </c:pt>
                <c:pt idx="4327">
                  <c:v>-1.8861049946352713E-2</c:v>
                </c:pt>
                <c:pt idx="4328">
                  <c:v>-1.8649926191716917E-2</c:v>
                </c:pt>
                <c:pt idx="4329">
                  <c:v>-1.8429027308058742E-2</c:v>
                </c:pt>
                <c:pt idx="4330">
                  <c:v>-1.8222854150066938E-2</c:v>
                </c:pt>
                <c:pt idx="4331">
                  <c:v>-1.7942294385077117E-2</c:v>
                </c:pt>
                <c:pt idx="4332">
                  <c:v>-1.7610498357087088E-2</c:v>
                </c:pt>
                <c:pt idx="4333">
                  <c:v>-1.724391641793575E-2</c:v>
                </c:pt>
                <c:pt idx="4334">
                  <c:v>-1.6875419905689078E-2</c:v>
                </c:pt>
                <c:pt idx="4335">
                  <c:v>-1.6569575782495894E-2</c:v>
                </c:pt>
                <c:pt idx="4336">
                  <c:v>-1.635922004776167E-2</c:v>
                </c:pt>
                <c:pt idx="4337">
                  <c:v>-1.6216577769675531E-2</c:v>
                </c:pt>
                <c:pt idx="4338">
                  <c:v>-1.6191797329897433E-2</c:v>
                </c:pt>
                <c:pt idx="4339">
                  <c:v>-1.6170284153946685E-2</c:v>
                </c:pt>
                <c:pt idx="4340">
                  <c:v>-1.6227234079157406E-2</c:v>
                </c:pt>
                <c:pt idx="4341">
                  <c:v>-1.624059135738061E-2</c:v>
                </c:pt>
                <c:pt idx="4342">
                  <c:v>-1.6128534090552482E-2</c:v>
                </c:pt>
                <c:pt idx="4343">
                  <c:v>-1.5939216162516749E-2</c:v>
                </c:pt>
                <c:pt idx="4344">
                  <c:v>-1.5730266756106996E-2</c:v>
                </c:pt>
                <c:pt idx="4345">
                  <c:v>-1.5569604963952698E-2</c:v>
                </c:pt>
                <c:pt idx="4346">
                  <c:v>-1.5458272580705319E-2</c:v>
                </c:pt>
                <c:pt idx="4347">
                  <c:v>-1.5362696558433891E-2</c:v>
                </c:pt>
                <c:pt idx="4348">
                  <c:v>-1.5277204037616149E-2</c:v>
                </c:pt>
                <c:pt idx="4349">
                  <c:v>-1.5236209650348435E-2</c:v>
                </c:pt>
                <c:pt idx="4350">
                  <c:v>-1.5196389998110715E-2</c:v>
                </c:pt>
                <c:pt idx="4351">
                  <c:v>-1.5138514702216721E-2</c:v>
                </c:pt>
                <c:pt idx="4352">
                  <c:v>-1.5058042312422476E-2</c:v>
                </c:pt>
                <c:pt idx="4353">
                  <c:v>-1.5050762318249042E-2</c:v>
                </c:pt>
                <c:pt idx="4354">
                  <c:v>-1.4998437502931634E-2</c:v>
                </c:pt>
                <c:pt idx="4355">
                  <c:v>-1.4921009676274652E-2</c:v>
                </c:pt>
                <c:pt idx="4356">
                  <c:v>-1.4898234208975427E-2</c:v>
                </c:pt>
                <c:pt idx="4357">
                  <c:v>-1.4819104761091747E-2</c:v>
                </c:pt>
                <c:pt idx="4358">
                  <c:v>-1.4704616704545165E-2</c:v>
                </c:pt>
                <c:pt idx="4359">
                  <c:v>-1.4581049627874137E-2</c:v>
                </c:pt>
                <c:pt idx="4360">
                  <c:v>-1.446354708385481E-2</c:v>
                </c:pt>
                <c:pt idx="4361">
                  <c:v>-1.4387596420656783E-2</c:v>
                </c:pt>
                <c:pt idx="4362">
                  <c:v>-1.4386757832090136E-2</c:v>
                </c:pt>
                <c:pt idx="4363">
                  <c:v>-1.4517231192196091E-2</c:v>
                </c:pt>
                <c:pt idx="4364">
                  <c:v>-1.4669856884315416E-2</c:v>
                </c:pt>
                <c:pt idx="4365">
                  <c:v>-1.4833322166958086E-2</c:v>
                </c:pt>
                <c:pt idx="4366">
                  <c:v>-1.4984217327426845E-2</c:v>
                </c:pt>
                <c:pt idx="4367">
                  <c:v>-1.5074135460090739E-2</c:v>
                </c:pt>
                <c:pt idx="4368">
                  <c:v>-1.5159510465680186E-2</c:v>
                </c:pt>
                <c:pt idx="4369">
                  <c:v>-1.5237990817323282E-2</c:v>
                </c:pt>
                <c:pt idx="4370">
                  <c:v>-1.5454990308739449E-2</c:v>
                </c:pt>
                <c:pt idx="4371">
                  <c:v>-1.5817109803217121E-2</c:v>
                </c:pt>
                <c:pt idx="4372">
                  <c:v>-1.6150059735043978E-2</c:v>
                </c:pt>
                <c:pt idx="4373">
                  <c:v>-1.6503506211620642E-2</c:v>
                </c:pt>
                <c:pt idx="4374">
                  <c:v>-1.6891437562665035E-2</c:v>
                </c:pt>
                <c:pt idx="4375">
                  <c:v>-1.7211409535930432E-2</c:v>
                </c:pt>
                <c:pt idx="4376">
                  <c:v>-1.7536935600688797E-2</c:v>
                </c:pt>
                <c:pt idx="4377">
                  <c:v>-1.7970549063755944E-2</c:v>
                </c:pt>
                <c:pt idx="4378">
                  <c:v>-1.8577154738888373E-2</c:v>
                </c:pt>
                <c:pt idx="4379">
                  <c:v>-1.9477799827257822E-2</c:v>
                </c:pt>
                <c:pt idx="4380">
                  <c:v>-2.0508871723393166E-2</c:v>
                </c:pt>
                <c:pt idx="4381">
                  <c:v>-2.1608768625896925E-2</c:v>
                </c:pt>
                <c:pt idx="4382">
                  <c:v>-2.2622443568304659E-2</c:v>
                </c:pt>
                <c:pt idx="4383">
                  <c:v>-2.3505001660071773E-2</c:v>
                </c:pt>
                <c:pt idx="4384">
                  <c:v>-2.4345413623424274E-2</c:v>
                </c:pt>
                <c:pt idx="4385">
                  <c:v>-2.5147048259141831E-2</c:v>
                </c:pt>
                <c:pt idx="4386">
                  <c:v>-2.6005150744620138E-2</c:v>
                </c:pt>
                <c:pt idx="4387">
                  <c:v>-2.7083197866068318E-2</c:v>
                </c:pt>
                <c:pt idx="4388">
                  <c:v>-2.8286275176524437E-2</c:v>
                </c:pt>
                <c:pt idx="4389">
                  <c:v>-2.9546676086601536E-2</c:v>
                </c:pt>
                <c:pt idx="4390">
                  <c:v>-3.0836637728810814E-2</c:v>
                </c:pt>
                <c:pt idx="4391">
                  <c:v>-3.2086594540164694E-2</c:v>
                </c:pt>
                <c:pt idx="4392">
                  <c:v>-3.3266936296859381E-2</c:v>
                </c:pt>
                <c:pt idx="4393">
                  <c:v>-3.4456702644959841E-2</c:v>
                </c:pt>
                <c:pt idx="4394">
                  <c:v>-3.561821855097512E-2</c:v>
                </c:pt>
                <c:pt idx="4395">
                  <c:v>-3.6821347272984833E-2</c:v>
                </c:pt>
                <c:pt idx="4396">
                  <c:v>-3.7989739945073778E-2</c:v>
                </c:pt>
                <c:pt idx="4397">
                  <c:v>-3.913676005067028E-2</c:v>
                </c:pt>
                <c:pt idx="4398">
                  <c:v>-4.0217846648482901E-2</c:v>
                </c:pt>
                <c:pt idx="4399">
                  <c:v>-4.1258541384667211E-2</c:v>
                </c:pt>
                <c:pt idx="4400">
                  <c:v>-4.2220124733740594E-2</c:v>
                </c:pt>
                <c:pt idx="4401">
                  <c:v>-4.3176704481124144E-2</c:v>
                </c:pt>
                <c:pt idx="4402">
                  <c:v>-4.4082140846181894E-2</c:v>
                </c:pt>
                <c:pt idx="4403">
                  <c:v>-4.5018557673164941E-2</c:v>
                </c:pt>
                <c:pt idx="4404">
                  <c:v>-4.5959875586240637E-2</c:v>
                </c:pt>
                <c:pt idx="4405">
                  <c:v>-4.6837933087000912E-2</c:v>
                </c:pt>
                <c:pt idx="4406">
                  <c:v>-4.7563293983757401E-2</c:v>
                </c:pt>
                <c:pt idx="4407">
                  <c:v>-4.819229150307637E-2</c:v>
                </c:pt>
                <c:pt idx="4408">
                  <c:v>-4.865349665231164E-2</c:v>
                </c:pt>
                <c:pt idx="4409">
                  <c:v>-4.8989670243900753E-2</c:v>
                </c:pt>
                <c:pt idx="4410">
                  <c:v>-4.9236184627481874E-2</c:v>
                </c:pt>
                <c:pt idx="4411">
                  <c:v>-4.9501073592187791E-2</c:v>
                </c:pt>
                <c:pt idx="4412">
                  <c:v>-4.9714578102156161E-2</c:v>
                </c:pt>
                <c:pt idx="4413">
                  <c:v>-4.9864360706888426E-2</c:v>
                </c:pt>
                <c:pt idx="4414">
                  <c:v>-5.0011259662689544E-2</c:v>
                </c:pt>
                <c:pt idx="4415">
                  <c:v>-5.0196697486965862E-2</c:v>
                </c:pt>
                <c:pt idx="4416">
                  <c:v>-5.0331189579819503E-2</c:v>
                </c:pt>
                <c:pt idx="4417">
                  <c:v>-5.0337899824985023E-2</c:v>
                </c:pt>
                <c:pt idx="4418">
                  <c:v>-5.0175703728727795E-2</c:v>
                </c:pt>
                <c:pt idx="4419">
                  <c:v>-4.9830711291609618E-2</c:v>
                </c:pt>
                <c:pt idx="4420">
                  <c:v>-4.9359606767459561E-2</c:v>
                </c:pt>
                <c:pt idx="4421">
                  <c:v>-4.8825504324014016E-2</c:v>
                </c:pt>
                <c:pt idx="4422">
                  <c:v>-4.8316455753400808E-2</c:v>
                </c:pt>
                <c:pt idx="4423">
                  <c:v>-4.7892823984486244E-2</c:v>
                </c:pt>
                <c:pt idx="4424">
                  <c:v>-4.754559840553E-2</c:v>
                </c:pt>
                <c:pt idx="4425">
                  <c:v>-4.7256110331948056E-2</c:v>
                </c:pt>
                <c:pt idx="4426">
                  <c:v>-4.7015269149855807E-2</c:v>
                </c:pt>
                <c:pt idx="4427">
                  <c:v>-4.6855327954917592E-2</c:v>
                </c:pt>
                <c:pt idx="4428">
                  <c:v>-4.6676001278305713E-2</c:v>
                </c:pt>
                <c:pt idx="4429">
                  <c:v>-4.641813725622107E-2</c:v>
                </c:pt>
                <c:pt idx="4430">
                  <c:v>-4.6054410217981387E-2</c:v>
                </c:pt>
                <c:pt idx="4431">
                  <c:v>-4.5573676875156129E-2</c:v>
                </c:pt>
                <c:pt idx="4432">
                  <c:v>-4.5006395848676863E-2</c:v>
                </c:pt>
                <c:pt idx="4433">
                  <c:v>-4.4411996370251609E-2</c:v>
                </c:pt>
                <c:pt idx="4434">
                  <c:v>-4.3912754555345386E-2</c:v>
                </c:pt>
                <c:pt idx="4435">
                  <c:v>-4.3631237144381045E-2</c:v>
                </c:pt>
                <c:pt idx="4436">
                  <c:v>-4.3464658049365959E-2</c:v>
                </c:pt>
                <c:pt idx="4437">
                  <c:v>-4.334540620437561E-2</c:v>
                </c:pt>
                <c:pt idx="4438">
                  <c:v>-4.3226859847912871E-2</c:v>
                </c:pt>
                <c:pt idx="4439">
                  <c:v>-4.3090445854111287E-2</c:v>
                </c:pt>
                <c:pt idx="4440">
                  <c:v>-4.2925772024482931E-2</c:v>
                </c:pt>
                <c:pt idx="4441">
                  <c:v>-4.2735520678555933E-2</c:v>
                </c:pt>
                <c:pt idx="4442">
                  <c:v>-4.2529962785590569E-2</c:v>
                </c:pt>
                <c:pt idx="4443">
                  <c:v>-4.2331424022593184E-2</c:v>
                </c:pt>
                <c:pt idx="4444">
                  <c:v>-4.2131508054975911E-2</c:v>
                </c:pt>
                <c:pt idx="4445">
                  <c:v>-4.189602792160798E-2</c:v>
                </c:pt>
                <c:pt idx="4446">
                  <c:v>-4.1602822201785031E-2</c:v>
                </c:pt>
                <c:pt idx="4447">
                  <c:v>-4.1266106905860384E-2</c:v>
                </c:pt>
                <c:pt idx="4448">
                  <c:v>-4.0933667324834465E-2</c:v>
                </c:pt>
                <c:pt idx="4449">
                  <c:v>-4.0622259808623475E-2</c:v>
                </c:pt>
                <c:pt idx="4450">
                  <c:v>-4.0403675397382134E-2</c:v>
                </c:pt>
                <c:pt idx="4451">
                  <c:v>-4.0331439796500342E-2</c:v>
                </c:pt>
                <c:pt idx="4452">
                  <c:v>-4.0351246726327165E-2</c:v>
                </c:pt>
                <c:pt idx="4453">
                  <c:v>-4.0388870933008157E-2</c:v>
                </c:pt>
                <c:pt idx="4454">
                  <c:v>-4.0444060405440151E-2</c:v>
                </c:pt>
                <c:pt idx="4455">
                  <c:v>-4.0449986066818988E-2</c:v>
                </c:pt>
                <c:pt idx="4456">
                  <c:v>-4.0372944951099013E-2</c:v>
                </c:pt>
                <c:pt idx="4457">
                  <c:v>-4.0135133199047893E-2</c:v>
                </c:pt>
                <c:pt idx="4458">
                  <c:v>-3.9729874966000958E-2</c:v>
                </c:pt>
                <c:pt idx="4459">
                  <c:v>-3.9105141621281356E-2</c:v>
                </c:pt>
                <c:pt idx="4460">
                  <c:v>-3.9277551208335537E-2</c:v>
                </c:pt>
                <c:pt idx="4461">
                  <c:v>-3.9294898796246612E-2</c:v>
                </c:pt>
                <c:pt idx="4462">
                  <c:v>-3.9167070121094771E-2</c:v>
                </c:pt>
                <c:pt idx="4463">
                  <c:v>-3.8897817277950407E-2</c:v>
                </c:pt>
                <c:pt idx="4464">
                  <c:v>-3.8527859659552549E-2</c:v>
                </c:pt>
                <c:pt idx="4465">
                  <c:v>-3.8076457504195964E-2</c:v>
                </c:pt>
                <c:pt idx="4466">
                  <c:v>-3.7630166804436482E-2</c:v>
                </c:pt>
                <c:pt idx="4467">
                  <c:v>-3.7169079259463264E-2</c:v>
                </c:pt>
                <c:pt idx="4468">
                  <c:v>-3.6721555516272514E-2</c:v>
                </c:pt>
                <c:pt idx="4469">
                  <c:v>-3.6319572088685019E-2</c:v>
                </c:pt>
                <c:pt idx="4470">
                  <c:v>-3.6520259754989043E-2</c:v>
                </c:pt>
                <c:pt idx="4471">
                  <c:v>-3.6852664962789952E-2</c:v>
                </c:pt>
                <c:pt idx="4472">
                  <c:v>-3.7282177670239072E-2</c:v>
                </c:pt>
                <c:pt idx="4473">
                  <c:v>-3.7792797272626223E-2</c:v>
                </c:pt>
                <c:pt idx="4474">
                  <c:v>-3.8356244649977077E-2</c:v>
                </c:pt>
                <c:pt idx="4475">
                  <c:v>-3.8923202348159727E-2</c:v>
                </c:pt>
                <c:pt idx="4476">
                  <c:v>-3.9499370890019023E-2</c:v>
                </c:pt>
                <c:pt idx="4477">
                  <c:v>-4.0079127096880031E-2</c:v>
                </c:pt>
                <c:pt idx="4478">
                  <c:v>-4.046066956923014E-2</c:v>
                </c:pt>
                <c:pt idx="4479">
                  <c:v>-4.0624786302344722E-2</c:v>
                </c:pt>
                <c:pt idx="4480">
                  <c:v>-4.0696140477237824E-2</c:v>
                </c:pt>
                <c:pt idx="4481">
                  <c:v>-4.0597826828896968E-2</c:v>
                </c:pt>
                <c:pt idx="4482">
                  <c:v>-4.1303306185880677E-2</c:v>
                </c:pt>
                <c:pt idx="4483">
                  <c:v>-4.2033995785435777E-2</c:v>
                </c:pt>
                <c:pt idx="4484">
                  <c:v>-4.2714640331356496E-2</c:v>
                </c:pt>
                <c:pt idx="4485">
                  <c:v>-4.3466868952225957E-2</c:v>
                </c:pt>
                <c:pt idx="4486">
                  <c:v>-4.4240594120360306E-2</c:v>
                </c:pt>
                <c:pt idx="4487">
                  <c:v>-4.5107183423272447E-2</c:v>
                </c:pt>
                <c:pt idx="4488">
                  <c:v>-4.6008445168039966E-2</c:v>
                </c:pt>
                <c:pt idx="4489">
                  <c:v>-4.6893122887225802E-2</c:v>
                </c:pt>
                <c:pt idx="4490">
                  <c:v>-4.7764218802342613E-2</c:v>
                </c:pt>
                <c:pt idx="4491">
                  <c:v>-4.8490077344230977E-2</c:v>
                </c:pt>
                <c:pt idx="4492">
                  <c:v>-4.9150899171968694E-2</c:v>
                </c:pt>
                <c:pt idx="4493">
                  <c:v>-4.9781251127451978E-2</c:v>
                </c:pt>
                <c:pt idx="4494">
                  <c:v>-5.0324433427390181E-2</c:v>
                </c:pt>
                <c:pt idx="4495">
                  <c:v>-5.0916075392521493E-2</c:v>
                </c:pt>
                <c:pt idx="4496">
                  <c:v>-5.1578594551106388E-2</c:v>
                </c:pt>
                <c:pt idx="4497">
                  <c:v>-5.2178609072449589E-2</c:v>
                </c:pt>
                <c:pt idx="4498">
                  <c:v>-5.2712878900075873E-2</c:v>
                </c:pt>
                <c:pt idx="4499">
                  <c:v>-5.3133180197035564E-2</c:v>
                </c:pt>
                <c:pt idx="4500">
                  <c:v>-5.3457725737249134E-2</c:v>
                </c:pt>
                <c:pt idx="4501">
                  <c:v>-5.3769200811062491E-2</c:v>
                </c:pt>
                <c:pt idx="4502">
                  <c:v>-5.4089671389795285E-2</c:v>
                </c:pt>
                <c:pt idx="4503">
                  <c:v>-5.4415861280009872E-2</c:v>
                </c:pt>
                <c:pt idx="4504">
                  <c:v>-5.4744727525721106E-2</c:v>
                </c:pt>
                <c:pt idx="4505">
                  <c:v>-5.4972813079658692E-2</c:v>
                </c:pt>
                <c:pt idx="4506">
                  <c:v>-5.500878814947948E-2</c:v>
                </c:pt>
                <c:pt idx="4507">
                  <c:v>-5.4860947104421104E-2</c:v>
                </c:pt>
                <c:pt idx="4508">
                  <c:v>-5.447451973648243E-2</c:v>
                </c:pt>
                <c:pt idx="4509">
                  <c:v>-5.4038776367836799E-2</c:v>
                </c:pt>
                <c:pt idx="4510">
                  <c:v>-5.3573503978340493E-2</c:v>
                </c:pt>
                <c:pt idx="4511">
                  <c:v>-5.3210672781283157E-2</c:v>
                </c:pt>
                <c:pt idx="4512">
                  <c:v>-5.2913913243243252E-2</c:v>
                </c:pt>
                <c:pt idx="4513">
                  <c:v>-5.2587922708468973E-2</c:v>
                </c:pt>
                <c:pt idx="4514">
                  <c:v>-5.2198041816149773E-2</c:v>
                </c:pt>
                <c:pt idx="4515">
                  <c:v>-5.1586897492091117E-2</c:v>
                </c:pt>
                <c:pt idx="4516">
                  <c:v>-5.0882163768202315E-2</c:v>
                </c:pt>
                <c:pt idx="4517">
                  <c:v>-5.0107831791909738E-2</c:v>
                </c:pt>
                <c:pt idx="4518">
                  <c:v>-4.9336572134273018E-2</c:v>
                </c:pt>
                <c:pt idx="4519">
                  <c:v>-4.8655120773573562E-2</c:v>
                </c:pt>
                <c:pt idx="4520">
                  <c:v>-4.8029903687173102E-2</c:v>
                </c:pt>
                <c:pt idx="4521">
                  <c:v>-4.7407560021034093E-2</c:v>
                </c:pt>
                <c:pt idx="4522">
                  <c:v>-4.6706002941733361E-2</c:v>
                </c:pt>
                <c:pt idx="4523">
                  <c:v>-4.5864518711573321E-2</c:v>
                </c:pt>
                <c:pt idx="4524">
                  <c:v>-4.492001116462771E-2</c:v>
                </c:pt>
                <c:pt idx="4525">
                  <c:v>-4.4426591621986956E-2</c:v>
                </c:pt>
                <c:pt idx="4526">
                  <c:v>-4.3783205518174141E-2</c:v>
                </c:pt>
                <c:pt idx="4527">
                  <c:v>-4.2901260267956168E-2</c:v>
                </c:pt>
                <c:pt idx="4528">
                  <c:v>-4.1845704490235287E-2</c:v>
                </c:pt>
                <c:pt idx="4529">
                  <c:v>-4.0699300251702722E-2</c:v>
                </c:pt>
                <c:pt idx="4530">
                  <c:v>-3.9538114415806555E-2</c:v>
                </c:pt>
                <c:pt idx="4531">
                  <c:v>-3.844253174497024E-2</c:v>
                </c:pt>
                <c:pt idx="4532">
                  <c:v>-3.7303011943963384E-2</c:v>
                </c:pt>
                <c:pt idx="4533">
                  <c:v>-3.6017470934364748E-2</c:v>
                </c:pt>
                <c:pt idx="4534">
                  <c:v>-3.4371369231378422E-2</c:v>
                </c:pt>
                <c:pt idx="4535">
                  <c:v>-3.5486780045834547E-2</c:v>
                </c:pt>
                <c:pt idx="4536">
                  <c:v>-3.6204860275853519E-2</c:v>
                </c:pt>
                <c:pt idx="4537">
                  <c:v>-3.6612881732191481E-2</c:v>
                </c:pt>
                <c:pt idx="4538">
                  <c:v>-3.6690962459123441E-2</c:v>
                </c:pt>
                <c:pt idx="4539">
                  <c:v>-3.6463523134734374E-2</c:v>
                </c:pt>
                <c:pt idx="4540">
                  <c:v>-3.6118955575740623E-2</c:v>
                </c:pt>
                <c:pt idx="4541">
                  <c:v>-3.5726787184392227E-2</c:v>
                </c:pt>
                <c:pt idx="4542">
                  <c:v>-3.5437742126075616E-2</c:v>
                </c:pt>
                <c:pt idx="4543">
                  <c:v>-3.532817092034192E-2</c:v>
                </c:pt>
                <c:pt idx="4544">
                  <c:v>-3.5270692788300931E-2</c:v>
                </c:pt>
                <c:pt idx="4545">
                  <c:v>-3.5086805305279051E-2</c:v>
                </c:pt>
                <c:pt idx="4546">
                  <c:v>-3.4575287915609251E-2</c:v>
                </c:pt>
                <c:pt idx="4547">
                  <c:v>-3.3621643531733969E-2</c:v>
                </c:pt>
                <c:pt idx="4548">
                  <c:v>-3.511724230808369E-2</c:v>
                </c:pt>
                <c:pt idx="4549">
                  <c:v>-3.6266397783934576E-2</c:v>
                </c:pt>
                <c:pt idx="4550">
                  <c:v>-3.7119134510773887E-2</c:v>
                </c:pt>
                <c:pt idx="4551">
                  <c:v>-3.7706048195509295E-2</c:v>
                </c:pt>
                <c:pt idx="4552">
                  <c:v>-3.8105985933197688E-2</c:v>
                </c:pt>
                <c:pt idx="4553">
                  <c:v>-3.8311578179897908E-2</c:v>
                </c:pt>
                <c:pt idx="4554">
                  <c:v>-3.8205758987084976E-2</c:v>
                </c:pt>
                <c:pt idx="4555">
                  <c:v>-3.7735218552861993E-2</c:v>
                </c:pt>
                <c:pt idx="4556">
                  <c:v>-3.6809242226292352E-2</c:v>
                </c:pt>
                <c:pt idx="4557">
                  <c:v>-3.8620405873162886E-2</c:v>
                </c:pt>
                <c:pt idx="4558">
                  <c:v>-3.9976578072623392E-2</c:v>
                </c:pt>
                <c:pt idx="4559">
                  <c:v>-4.1001119972217712E-2</c:v>
                </c:pt>
                <c:pt idx="4560">
                  <c:v>-4.1712588640330124E-2</c:v>
                </c:pt>
                <c:pt idx="4561">
                  <c:v>-4.230907024763382E-2</c:v>
                </c:pt>
                <c:pt idx="4562">
                  <c:v>-4.2842214803826204E-2</c:v>
                </c:pt>
                <c:pt idx="4563">
                  <c:v>-4.3294600406004323E-2</c:v>
                </c:pt>
                <c:pt idx="4564">
                  <c:v>-4.3671184468596573E-2</c:v>
                </c:pt>
                <c:pt idx="4565">
                  <c:v>-4.3992207332736968E-2</c:v>
                </c:pt>
                <c:pt idx="4566">
                  <c:v>-4.4274503788688815E-2</c:v>
                </c:pt>
                <c:pt idx="4567">
                  <c:v>-4.4423642489029198E-2</c:v>
                </c:pt>
                <c:pt idx="4568">
                  <c:v>-4.4496157954615735E-2</c:v>
                </c:pt>
                <c:pt idx="4569">
                  <c:v>-4.4491753087670678E-2</c:v>
                </c:pt>
                <c:pt idx="4570">
                  <c:v>-4.4485791168615965E-2</c:v>
                </c:pt>
                <c:pt idx="4571">
                  <c:v>-4.4440022917357838E-2</c:v>
                </c:pt>
                <c:pt idx="4572">
                  <c:v>-4.4269857149205581E-2</c:v>
                </c:pt>
                <c:pt idx="4573">
                  <c:v>-4.3937051685569245E-2</c:v>
                </c:pt>
                <c:pt idx="4574">
                  <c:v>-4.3311467231811507E-2</c:v>
                </c:pt>
                <c:pt idx="4575">
                  <c:v>-4.2351031171872278E-2</c:v>
                </c:pt>
                <c:pt idx="4576">
                  <c:v>-4.1017699546507191E-2</c:v>
                </c:pt>
                <c:pt idx="4577">
                  <c:v>-3.9210766329514479E-2</c:v>
                </c:pt>
                <c:pt idx="4578">
                  <c:v>-3.8904678025733538E-2</c:v>
                </c:pt>
                <c:pt idx="4579">
                  <c:v>-4.1353276878263456E-2</c:v>
                </c:pt>
                <c:pt idx="4580">
                  <c:v>-4.3370621110234674E-2</c:v>
                </c:pt>
                <c:pt idx="4581">
                  <c:v>-4.504261000806041E-2</c:v>
                </c:pt>
                <c:pt idx="4582">
                  <c:v>-4.6373443385387132E-2</c:v>
                </c:pt>
                <c:pt idx="4583">
                  <c:v>-4.746076961299224E-2</c:v>
                </c:pt>
                <c:pt idx="4584">
                  <c:v>-4.837664177417883E-2</c:v>
                </c:pt>
                <c:pt idx="4585">
                  <c:v>-4.9144069062962467E-2</c:v>
                </c:pt>
                <c:pt idx="4586">
                  <c:v>-4.9715237202656262E-2</c:v>
                </c:pt>
                <c:pt idx="4587">
                  <c:v>-5.0165306549736943E-2</c:v>
                </c:pt>
                <c:pt idx="4588">
                  <c:v>-5.0534126813289566E-2</c:v>
                </c:pt>
                <c:pt idx="4589">
                  <c:v>-5.0793909102276935E-2</c:v>
                </c:pt>
                <c:pt idx="4590">
                  <c:v>-5.0970375251537879E-2</c:v>
                </c:pt>
                <c:pt idx="4591">
                  <c:v>-5.1123649353760452E-2</c:v>
                </c:pt>
                <c:pt idx="4592">
                  <c:v>-5.119855121803963E-2</c:v>
                </c:pt>
                <c:pt idx="4593">
                  <c:v>-5.1153689821732767E-2</c:v>
                </c:pt>
                <c:pt idx="4594">
                  <c:v>-5.1022418910738193E-2</c:v>
                </c:pt>
                <c:pt idx="4595">
                  <c:v>-5.0669555850965609E-2</c:v>
                </c:pt>
                <c:pt idx="4596">
                  <c:v>-5.0124132117024947E-2</c:v>
                </c:pt>
                <c:pt idx="4597">
                  <c:v>-4.9324292305670446E-2</c:v>
                </c:pt>
                <c:pt idx="4598">
                  <c:v>-4.8176235538615685E-2</c:v>
                </c:pt>
                <c:pt idx="4599">
                  <c:v>-4.6607975255029487E-2</c:v>
                </c:pt>
                <c:pt idx="4600">
                  <c:v>-4.4547595607279097E-2</c:v>
                </c:pt>
                <c:pt idx="4601">
                  <c:v>-4.5240675072717472E-2</c:v>
                </c:pt>
                <c:pt idx="4602">
                  <c:v>-4.5514676651631558E-2</c:v>
                </c:pt>
                <c:pt idx="4603">
                  <c:v>-4.5432277311099549E-2</c:v>
                </c:pt>
                <c:pt idx="4604">
                  <c:v>-4.4965421447570507E-2</c:v>
                </c:pt>
                <c:pt idx="4605">
                  <c:v>-4.4009969570838033E-2</c:v>
                </c:pt>
                <c:pt idx="4606">
                  <c:v>-4.2493708525669575E-2</c:v>
                </c:pt>
                <c:pt idx="4607">
                  <c:v>-4.0329984738717198E-2</c:v>
                </c:pt>
                <c:pt idx="4608">
                  <c:v>-3.7532410978739432E-2</c:v>
                </c:pt>
                <c:pt idx="4609">
                  <c:v>-3.4091577744571049E-2</c:v>
                </c:pt>
                <c:pt idx="4610">
                  <c:v>-3.3132255993201007E-2</c:v>
                </c:pt>
                <c:pt idx="4611">
                  <c:v>-3.4741275242843928E-2</c:v>
                </c:pt>
                <c:pt idx="4612">
                  <c:v>-3.5734628074141933E-2</c:v>
                </c:pt>
                <c:pt idx="4613">
                  <c:v>-3.6289021746535421E-2</c:v>
                </c:pt>
                <c:pt idx="4614">
                  <c:v>-3.6345993708133698E-2</c:v>
                </c:pt>
                <c:pt idx="4615">
                  <c:v>-3.5964153039488522E-2</c:v>
                </c:pt>
                <c:pt idx="4616">
                  <c:v>-3.5286014477215584E-2</c:v>
                </c:pt>
                <c:pt idx="4617">
                  <c:v>-3.4391561688123309E-2</c:v>
                </c:pt>
                <c:pt idx="4618">
                  <c:v>-3.3364575320541573E-2</c:v>
                </c:pt>
                <c:pt idx="4619">
                  <c:v>-3.2278812361836863E-2</c:v>
                </c:pt>
                <c:pt idx="4620">
                  <c:v>-3.1203552126450065E-2</c:v>
                </c:pt>
                <c:pt idx="4621">
                  <c:v>-3.0205155417936426E-2</c:v>
                </c:pt>
                <c:pt idx="4622">
                  <c:v>-2.9344015761414655E-2</c:v>
                </c:pt>
                <c:pt idx="4623">
                  <c:v>-2.8641656056173304E-2</c:v>
                </c:pt>
                <c:pt idx="4624">
                  <c:v>-2.8054664213695402E-2</c:v>
                </c:pt>
                <c:pt idx="4625">
                  <c:v>-2.7524816305941523E-2</c:v>
                </c:pt>
                <c:pt idx="4626">
                  <c:v>-2.6986179337348516E-2</c:v>
                </c:pt>
                <c:pt idx="4627">
                  <c:v>-2.6421041490451189E-2</c:v>
                </c:pt>
                <c:pt idx="4628">
                  <c:v>-2.5823752073589262E-2</c:v>
                </c:pt>
                <c:pt idx="4629">
                  <c:v>-2.5212261424439809E-2</c:v>
                </c:pt>
                <c:pt idx="4630">
                  <c:v>-2.4578501995161772E-2</c:v>
                </c:pt>
                <c:pt idx="4631">
                  <c:v>-2.3939465590142903E-2</c:v>
                </c:pt>
                <c:pt idx="4632">
                  <c:v>-2.3327942526221303E-2</c:v>
                </c:pt>
                <c:pt idx="4633">
                  <c:v>-2.2785712097731219E-2</c:v>
                </c:pt>
                <c:pt idx="4634">
                  <c:v>-2.2338496628885457E-2</c:v>
                </c:pt>
                <c:pt idx="4635">
                  <c:v>-2.1994748545775211E-2</c:v>
                </c:pt>
                <c:pt idx="4636">
                  <c:v>-2.1732262011563079E-2</c:v>
                </c:pt>
                <c:pt idx="4637">
                  <c:v>-2.1503512190311554E-2</c:v>
                </c:pt>
                <c:pt idx="4638">
                  <c:v>-2.1308588370084008E-2</c:v>
                </c:pt>
                <c:pt idx="4639">
                  <c:v>-2.1081163038781787E-2</c:v>
                </c:pt>
                <c:pt idx="4640">
                  <c:v>-2.0815362282371887E-2</c:v>
                </c:pt>
                <c:pt idx="4641">
                  <c:v>-2.0405685325577436E-2</c:v>
                </c:pt>
                <c:pt idx="4642">
                  <c:v>-1.983502311316496E-2</c:v>
                </c:pt>
                <c:pt idx="4643">
                  <c:v>-1.8985339718518058E-2</c:v>
                </c:pt>
                <c:pt idx="4644">
                  <c:v>-2.1076348105240478E-2</c:v>
                </c:pt>
                <c:pt idx="4645">
                  <c:v>-2.2873230899895024E-2</c:v>
                </c:pt>
                <c:pt idx="4646">
                  <c:v>-2.445273371579058E-2</c:v>
                </c:pt>
                <c:pt idx="4647">
                  <c:v>-2.5873555962412732E-2</c:v>
                </c:pt>
                <c:pt idx="4648">
                  <c:v>-2.7088518307564025E-2</c:v>
                </c:pt>
                <c:pt idx="4649">
                  <c:v>-2.8051021697594533E-2</c:v>
                </c:pt>
                <c:pt idx="4650">
                  <c:v>-2.8746360434926295E-2</c:v>
                </c:pt>
                <c:pt idx="4651">
                  <c:v>-2.9158566574079808E-2</c:v>
                </c:pt>
                <c:pt idx="4652">
                  <c:v>-2.9443460933234841E-2</c:v>
                </c:pt>
                <c:pt idx="4653">
                  <c:v>-2.9735762434328319E-2</c:v>
                </c:pt>
                <c:pt idx="4654">
                  <c:v>-3.0183615707779478E-2</c:v>
                </c:pt>
                <c:pt idx="4655">
                  <c:v>-3.0764111125961197E-2</c:v>
                </c:pt>
                <c:pt idx="4656">
                  <c:v>-3.1357658081552248E-2</c:v>
                </c:pt>
                <c:pt idx="4657">
                  <c:v>-3.1910571470187582E-2</c:v>
                </c:pt>
                <c:pt idx="4658">
                  <c:v>-3.2234058482499529E-2</c:v>
                </c:pt>
                <c:pt idx="4659">
                  <c:v>-3.2268540277351834E-2</c:v>
                </c:pt>
                <c:pt idx="4660">
                  <c:v>-3.2149714224728405E-2</c:v>
                </c:pt>
                <c:pt idx="4661">
                  <c:v>-3.2027666675328872E-2</c:v>
                </c:pt>
                <c:pt idx="4662">
                  <c:v>-3.2005175878207573E-2</c:v>
                </c:pt>
                <c:pt idx="4663">
                  <c:v>-3.2145380371685121E-2</c:v>
                </c:pt>
                <c:pt idx="4664">
                  <c:v>-3.236590612838048E-2</c:v>
                </c:pt>
                <c:pt idx="4665">
                  <c:v>-3.2660869731276646E-2</c:v>
                </c:pt>
                <c:pt idx="4666">
                  <c:v>-3.3064801907195449E-2</c:v>
                </c:pt>
                <c:pt idx="4667">
                  <c:v>-3.3447860040295929E-2</c:v>
                </c:pt>
                <c:pt idx="4668">
                  <c:v>-3.3761505274581431E-2</c:v>
                </c:pt>
                <c:pt idx="4669">
                  <c:v>-3.3939081672242022E-2</c:v>
                </c:pt>
                <c:pt idx="4670">
                  <c:v>-3.3876194422508374E-2</c:v>
                </c:pt>
                <c:pt idx="4671">
                  <c:v>-3.3506053529393842E-2</c:v>
                </c:pt>
                <c:pt idx="4672">
                  <c:v>-3.2989657136389378E-2</c:v>
                </c:pt>
                <c:pt idx="4673">
                  <c:v>-3.2545364035001273E-2</c:v>
                </c:pt>
                <c:pt idx="4674">
                  <c:v>-3.2272526150030484E-2</c:v>
                </c:pt>
                <c:pt idx="4675">
                  <c:v>-3.2138346260894998E-2</c:v>
                </c:pt>
                <c:pt idx="4676">
                  <c:v>-3.2130412743332698E-2</c:v>
                </c:pt>
                <c:pt idx="4677">
                  <c:v>-3.2201929670047126E-2</c:v>
                </c:pt>
                <c:pt idx="4678">
                  <c:v>-3.2288428231099023E-2</c:v>
                </c:pt>
                <c:pt idx="4679">
                  <c:v>-3.2373779289242899E-2</c:v>
                </c:pt>
                <c:pt idx="4680">
                  <c:v>-3.246115691973777E-2</c:v>
                </c:pt>
                <c:pt idx="4681">
                  <c:v>-3.2506988186454061E-2</c:v>
                </c:pt>
                <c:pt idx="4682">
                  <c:v>-3.2445666775709814E-2</c:v>
                </c:pt>
                <c:pt idx="4683">
                  <c:v>-3.2244841164858713E-2</c:v>
                </c:pt>
                <c:pt idx="4684">
                  <c:v>-3.1976981584994166E-2</c:v>
                </c:pt>
                <c:pt idx="4685">
                  <c:v>-3.1704093045461158E-2</c:v>
                </c:pt>
                <c:pt idx="4686">
                  <c:v>-3.1396068419051314E-2</c:v>
                </c:pt>
                <c:pt idx="4687">
                  <c:v>-3.115250043022931E-2</c:v>
                </c:pt>
                <c:pt idx="4688">
                  <c:v>-3.094185867742337E-2</c:v>
                </c:pt>
                <c:pt idx="4689">
                  <c:v>-3.075977079172942E-2</c:v>
                </c:pt>
                <c:pt idx="4690">
                  <c:v>-3.0580951643098167E-2</c:v>
                </c:pt>
                <c:pt idx="4691">
                  <c:v>-3.0405625562975949E-2</c:v>
                </c:pt>
                <c:pt idx="4692">
                  <c:v>-3.0217425825515822E-2</c:v>
                </c:pt>
                <c:pt idx="4693">
                  <c:v>-3.001095335885012E-2</c:v>
                </c:pt>
                <c:pt idx="4694">
                  <c:v>-2.9789342537084845E-2</c:v>
                </c:pt>
                <c:pt idx="4695">
                  <c:v>-2.9496605564992999E-2</c:v>
                </c:pt>
                <c:pt idx="4696">
                  <c:v>-2.9085314268230869E-2</c:v>
                </c:pt>
                <c:pt idx="4697">
                  <c:v>-2.9369532133235565E-2</c:v>
                </c:pt>
                <c:pt idx="4698">
                  <c:v>-2.9343481058260346E-2</c:v>
                </c:pt>
                <c:pt idx="4699">
                  <c:v>-2.9066563761052627E-2</c:v>
                </c:pt>
                <c:pt idx="4700">
                  <c:v>-2.8611886067514272E-2</c:v>
                </c:pt>
                <c:pt idx="4701">
                  <c:v>-2.7989735083016214E-2</c:v>
                </c:pt>
                <c:pt idx="4702">
                  <c:v>-2.7194668961850139E-2</c:v>
                </c:pt>
                <c:pt idx="4703">
                  <c:v>-2.616098888775184E-2</c:v>
                </c:pt>
                <c:pt idx="4704">
                  <c:v>-2.4774986586880127E-2</c:v>
                </c:pt>
                <c:pt idx="4705">
                  <c:v>-2.2988765404911481E-2</c:v>
                </c:pt>
                <c:pt idx="4706">
                  <c:v>-2.3692788613433428E-2</c:v>
                </c:pt>
                <c:pt idx="4707">
                  <c:v>-2.3925821527075432E-2</c:v>
                </c:pt>
                <c:pt idx="4708">
                  <c:v>-2.3825679089470031E-2</c:v>
                </c:pt>
                <c:pt idx="4709">
                  <c:v>-2.3521459208988765E-2</c:v>
                </c:pt>
                <c:pt idx="4710">
                  <c:v>-2.3267726718166903E-2</c:v>
                </c:pt>
                <c:pt idx="4711">
                  <c:v>-2.3087939287439047E-2</c:v>
                </c:pt>
                <c:pt idx="4712">
                  <c:v>-2.298925116233156E-2</c:v>
                </c:pt>
                <c:pt idx="4713">
                  <c:v>-2.2940375801664366E-2</c:v>
                </c:pt>
                <c:pt idx="4714">
                  <c:v>-2.2931763182635422E-2</c:v>
                </c:pt>
                <c:pt idx="4715">
                  <c:v>-2.2919211338819689E-2</c:v>
                </c:pt>
                <c:pt idx="4716">
                  <c:v>-2.2863035806818886E-2</c:v>
                </c:pt>
                <c:pt idx="4717">
                  <c:v>-2.2691431410969926E-2</c:v>
                </c:pt>
                <c:pt idx="4718">
                  <c:v>-2.2332744243036346E-2</c:v>
                </c:pt>
                <c:pt idx="4719">
                  <c:v>-2.1976992836351593E-2</c:v>
                </c:pt>
                <c:pt idx="4720">
                  <c:v>-2.1613403011361991E-2</c:v>
                </c:pt>
                <c:pt idx="4721">
                  <c:v>-2.1270615060236454E-2</c:v>
                </c:pt>
                <c:pt idx="4722">
                  <c:v>-2.0960375668128538E-2</c:v>
                </c:pt>
                <c:pt idx="4723">
                  <c:v>-2.077098035611229E-2</c:v>
                </c:pt>
                <c:pt idx="4724">
                  <c:v>-2.0674941680933173E-2</c:v>
                </c:pt>
                <c:pt idx="4725">
                  <c:v>-2.0757297452328682E-2</c:v>
                </c:pt>
                <c:pt idx="4726">
                  <c:v>-2.1047212644084039E-2</c:v>
                </c:pt>
                <c:pt idx="4727">
                  <c:v>-2.1439733121097732E-2</c:v>
                </c:pt>
                <c:pt idx="4728">
                  <c:v>-2.1944922771783323E-2</c:v>
                </c:pt>
                <c:pt idx="4729">
                  <c:v>-2.2537649640782285E-2</c:v>
                </c:pt>
                <c:pt idx="4730">
                  <c:v>-2.3134842731341566E-2</c:v>
                </c:pt>
                <c:pt idx="4731">
                  <c:v>-2.3757469929429991E-2</c:v>
                </c:pt>
                <c:pt idx="4732">
                  <c:v>-2.4395253547471109E-2</c:v>
                </c:pt>
                <c:pt idx="4733">
                  <c:v>-2.5031724112963456E-2</c:v>
                </c:pt>
                <c:pt idx="4734">
                  <c:v>-2.5714499636947351E-2</c:v>
                </c:pt>
                <c:pt idx="4735">
                  <c:v>-2.6425486306587805E-2</c:v>
                </c:pt>
                <c:pt idx="4736">
                  <c:v>-2.7180226221355529E-2</c:v>
                </c:pt>
                <c:pt idx="4737">
                  <c:v>-2.8000088614233896E-2</c:v>
                </c:pt>
                <c:pt idx="4738">
                  <c:v>-2.8809140083799489E-2</c:v>
                </c:pt>
                <c:pt idx="4739">
                  <c:v>-2.9638844766264241E-2</c:v>
                </c:pt>
                <c:pt idx="4740">
                  <c:v>-3.0463389643997058E-2</c:v>
                </c:pt>
                <c:pt idx="4741">
                  <c:v>-3.127883521047805E-2</c:v>
                </c:pt>
                <c:pt idx="4742">
                  <c:v>-3.2020227912250523E-2</c:v>
                </c:pt>
                <c:pt idx="4743">
                  <c:v>-3.2685696973790909E-2</c:v>
                </c:pt>
                <c:pt idx="4744">
                  <c:v>-3.3239104367313185E-2</c:v>
                </c:pt>
                <c:pt idx="4745">
                  <c:v>-3.3636349182610471E-2</c:v>
                </c:pt>
                <c:pt idx="4746">
                  <c:v>-3.3747809955788598E-2</c:v>
                </c:pt>
                <c:pt idx="4747">
                  <c:v>-3.3478735529195357E-2</c:v>
                </c:pt>
                <c:pt idx="4748">
                  <c:v>-3.2746201312614368E-2</c:v>
                </c:pt>
                <c:pt idx="4749">
                  <c:v>-3.1417380658751548E-2</c:v>
                </c:pt>
                <c:pt idx="4750">
                  <c:v>-3.2541473156114935E-2</c:v>
                </c:pt>
                <c:pt idx="4751">
                  <c:v>-3.6094631330903799E-2</c:v>
                </c:pt>
                <c:pt idx="4752">
                  <c:v>-3.8919435837764582E-2</c:v>
                </c:pt>
                <c:pt idx="4753">
                  <c:v>-4.1205047386024318E-2</c:v>
                </c:pt>
                <c:pt idx="4754">
                  <c:v>-4.3050418058448912E-2</c:v>
                </c:pt>
                <c:pt idx="4755">
                  <c:v>-4.4527923864739131E-2</c:v>
                </c:pt>
                <c:pt idx="4756">
                  <c:v>-4.5744334933835583E-2</c:v>
                </c:pt>
                <c:pt idx="4757">
                  <c:v>-4.6700799504578124E-2</c:v>
                </c:pt>
                <c:pt idx="4758">
                  <c:v>-4.7357658328868554E-2</c:v>
                </c:pt>
                <c:pt idx="4759">
                  <c:v>-4.7891846031816745E-2</c:v>
                </c:pt>
                <c:pt idx="4760">
                  <c:v>-4.8374405038747861E-2</c:v>
                </c:pt>
                <c:pt idx="4761">
                  <c:v>-4.8869615441160259E-2</c:v>
                </c:pt>
                <c:pt idx="4762">
                  <c:v>-4.9432168070913038E-2</c:v>
                </c:pt>
                <c:pt idx="4763">
                  <c:v>-4.9988652640322269E-2</c:v>
                </c:pt>
                <c:pt idx="4764">
                  <c:v>-5.0511154401672323E-2</c:v>
                </c:pt>
                <c:pt idx="4765">
                  <c:v>-5.0954929507493814E-2</c:v>
                </c:pt>
                <c:pt idx="4766">
                  <c:v>-5.1268255302440446E-2</c:v>
                </c:pt>
                <c:pt idx="4767">
                  <c:v>-5.1469820717423342E-2</c:v>
                </c:pt>
                <c:pt idx="4768">
                  <c:v>-5.1546302039019873E-2</c:v>
                </c:pt>
                <c:pt idx="4769">
                  <c:v>-5.1546858463534559E-2</c:v>
                </c:pt>
                <c:pt idx="4770">
                  <c:v>-5.1486138676010831E-2</c:v>
                </c:pt>
                <c:pt idx="4771">
                  <c:v>-5.1384184342155539E-2</c:v>
                </c:pt>
                <c:pt idx="4772">
                  <c:v>-5.12952396403943E-2</c:v>
                </c:pt>
                <c:pt idx="4773">
                  <c:v>-5.1282841062992246E-2</c:v>
                </c:pt>
                <c:pt idx="4774">
                  <c:v>-5.1381376723006494E-2</c:v>
                </c:pt>
                <c:pt idx="4775">
                  <c:v>-5.1517247944599318E-2</c:v>
                </c:pt>
                <c:pt idx="4776">
                  <c:v>-5.1645184938322819E-2</c:v>
                </c:pt>
                <c:pt idx="4777">
                  <c:v>-5.1732760531739613E-2</c:v>
                </c:pt>
                <c:pt idx="4778">
                  <c:v>-5.1772858748385456E-2</c:v>
                </c:pt>
                <c:pt idx="4779">
                  <c:v>-5.1664575360898704E-2</c:v>
                </c:pt>
                <c:pt idx="4780">
                  <c:v>-5.1333608457069191E-2</c:v>
                </c:pt>
                <c:pt idx="4781">
                  <c:v>-5.0684265339573042E-2</c:v>
                </c:pt>
                <c:pt idx="4782">
                  <c:v>-4.9694614888458943E-2</c:v>
                </c:pt>
                <c:pt idx="4783">
                  <c:v>-4.8436030212212475E-2</c:v>
                </c:pt>
                <c:pt idx="4784">
                  <c:v>-4.6938623443480286E-2</c:v>
                </c:pt>
                <c:pt idx="4785">
                  <c:v>-4.5272064488031269E-2</c:v>
                </c:pt>
                <c:pt idx="4786">
                  <c:v>-4.6591790688746318E-2</c:v>
                </c:pt>
                <c:pt idx="4787">
                  <c:v>-4.7657434036609297E-2</c:v>
                </c:pt>
                <c:pt idx="4788">
                  <c:v>-4.8458266589774396E-2</c:v>
                </c:pt>
                <c:pt idx="4789">
                  <c:v>-4.8943478651588698E-2</c:v>
                </c:pt>
                <c:pt idx="4790">
                  <c:v>-4.9109755993620011E-2</c:v>
                </c:pt>
                <c:pt idx="4791">
                  <c:v>-4.9035582402031083E-2</c:v>
                </c:pt>
                <c:pt idx="4792">
                  <c:v>-4.882242233969291E-2</c:v>
                </c:pt>
                <c:pt idx="4793">
                  <c:v>-4.8545826616073505E-2</c:v>
                </c:pt>
                <c:pt idx="4794">
                  <c:v>-4.825485798870717E-2</c:v>
                </c:pt>
                <c:pt idx="4795">
                  <c:v>-4.7929467280317467E-2</c:v>
                </c:pt>
                <c:pt idx="4796">
                  <c:v>-4.7523019141955954E-2</c:v>
                </c:pt>
                <c:pt idx="4797">
                  <c:v>-4.7018949887084313E-2</c:v>
                </c:pt>
                <c:pt idx="4798">
                  <c:v>-4.6401372008388189E-2</c:v>
                </c:pt>
                <c:pt idx="4799">
                  <c:v>-4.5674218780886747E-2</c:v>
                </c:pt>
                <c:pt idx="4800">
                  <c:v>-4.4864668784623106E-2</c:v>
                </c:pt>
                <c:pt idx="4801">
                  <c:v>-4.3947880279655002E-2</c:v>
                </c:pt>
                <c:pt idx="4802">
                  <c:v>-4.2932314322737058E-2</c:v>
                </c:pt>
                <c:pt idx="4803">
                  <c:v>-4.1869184820712772E-2</c:v>
                </c:pt>
                <c:pt idx="4804">
                  <c:v>-4.0794297874577522E-2</c:v>
                </c:pt>
                <c:pt idx="4805">
                  <c:v>-3.9697361224820281E-2</c:v>
                </c:pt>
                <c:pt idx="4806">
                  <c:v>-3.8545165547464205E-2</c:v>
                </c:pt>
                <c:pt idx="4807">
                  <c:v>-3.7882760383308137E-2</c:v>
                </c:pt>
                <c:pt idx="4808">
                  <c:v>-3.7560120904675962E-2</c:v>
                </c:pt>
                <c:pt idx="4809">
                  <c:v>-3.6981494356016206E-2</c:v>
                </c:pt>
                <c:pt idx="4810">
                  <c:v>-3.6134536243859913E-2</c:v>
                </c:pt>
                <c:pt idx="4811">
                  <c:v>-3.5151095427025207E-2</c:v>
                </c:pt>
                <c:pt idx="4812">
                  <c:v>-3.4155089043107642E-2</c:v>
                </c:pt>
                <c:pt idx="4813">
                  <c:v>-3.3204987728781894E-2</c:v>
                </c:pt>
                <c:pt idx="4814">
                  <c:v>-3.2337483388934656E-2</c:v>
                </c:pt>
                <c:pt idx="4815">
                  <c:v>-3.1509794850158271E-2</c:v>
                </c:pt>
                <c:pt idx="4816">
                  <c:v>-3.0661564969139857E-2</c:v>
                </c:pt>
                <c:pt idx="4817">
                  <c:v>-2.9783802133547407E-2</c:v>
                </c:pt>
                <c:pt idx="4818">
                  <c:v>-2.8778082420250796E-2</c:v>
                </c:pt>
                <c:pt idx="4819">
                  <c:v>-2.7630822789560978E-2</c:v>
                </c:pt>
                <c:pt idx="4820">
                  <c:v>-2.6340180962080628E-2</c:v>
                </c:pt>
                <c:pt idx="4821">
                  <c:v>-2.4815412386774309E-2</c:v>
                </c:pt>
                <c:pt idx="4822">
                  <c:v>-2.2960968950694584E-2</c:v>
                </c:pt>
                <c:pt idx="4823">
                  <c:v>-2.0774945066336852E-2</c:v>
                </c:pt>
                <c:pt idx="4824">
                  <c:v>-2.1576883386924636E-2</c:v>
                </c:pt>
                <c:pt idx="4825">
                  <c:v>-2.2211437256416076E-2</c:v>
                </c:pt>
                <c:pt idx="4826">
                  <c:v>-2.2784893426357172E-2</c:v>
                </c:pt>
                <c:pt idx="4827">
                  <c:v>-2.3365679523995566E-2</c:v>
                </c:pt>
                <c:pt idx="4828">
                  <c:v>-2.3947903099383622E-2</c:v>
                </c:pt>
                <c:pt idx="4829">
                  <c:v>-2.4496471908802671E-2</c:v>
                </c:pt>
                <c:pt idx="4830">
                  <c:v>-2.5012321791448897E-2</c:v>
                </c:pt>
                <c:pt idx="4831">
                  <c:v>-2.5563116048461551E-2</c:v>
                </c:pt>
                <c:pt idx="4832">
                  <c:v>-2.6152481511506738E-2</c:v>
                </c:pt>
                <c:pt idx="4833">
                  <c:v>-2.6730104090095463E-2</c:v>
                </c:pt>
                <c:pt idx="4834">
                  <c:v>-2.7242862885854872E-2</c:v>
                </c:pt>
                <c:pt idx="4835">
                  <c:v>-2.7724695106684738E-2</c:v>
                </c:pt>
                <c:pt idx="4836">
                  <c:v>-2.827059804265156E-2</c:v>
                </c:pt>
                <c:pt idx="4837">
                  <c:v>-2.8868987318251903E-2</c:v>
                </c:pt>
                <c:pt idx="4838">
                  <c:v>-2.9466895147537482E-2</c:v>
                </c:pt>
                <c:pt idx="4839">
                  <c:v>-3.006059047903438E-2</c:v>
                </c:pt>
                <c:pt idx="4840">
                  <c:v>-3.0575292948033857E-2</c:v>
                </c:pt>
                <c:pt idx="4841">
                  <c:v>-3.0885727194529866E-2</c:v>
                </c:pt>
                <c:pt idx="4842">
                  <c:v>-3.095523716806509E-2</c:v>
                </c:pt>
                <c:pt idx="4843">
                  <c:v>-3.0834690192768369E-2</c:v>
                </c:pt>
                <c:pt idx="4844">
                  <c:v>-3.0529900683868048E-2</c:v>
                </c:pt>
                <c:pt idx="4845">
                  <c:v>-3.0077786464116334E-2</c:v>
                </c:pt>
                <c:pt idx="4846">
                  <c:v>-2.9445300032784616E-2</c:v>
                </c:pt>
                <c:pt idx="4847">
                  <c:v>-3.0787075543101214E-2</c:v>
                </c:pt>
                <c:pt idx="4848">
                  <c:v>-3.1915145494092495E-2</c:v>
                </c:pt>
                <c:pt idx="4849">
                  <c:v>-3.2731318045420177E-2</c:v>
                </c:pt>
                <c:pt idx="4850">
                  <c:v>-3.3382547335863433E-2</c:v>
                </c:pt>
                <c:pt idx="4851">
                  <c:v>-3.3823386999125613E-2</c:v>
                </c:pt>
                <c:pt idx="4852">
                  <c:v>-3.4124922332146125E-2</c:v>
                </c:pt>
                <c:pt idx="4853">
                  <c:v>-3.4240067807341193E-2</c:v>
                </c:pt>
                <c:pt idx="4854">
                  <c:v>-3.4197759526474657E-2</c:v>
                </c:pt>
                <c:pt idx="4855">
                  <c:v>-3.3923293663394631E-2</c:v>
                </c:pt>
                <c:pt idx="4856">
                  <c:v>-3.5083779997679053E-2</c:v>
                </c:pt>
                <c:pt idx="4857">
                  <c:v>-3.5872771438770476E-2</c:v>
                </c:pt>
                <c:pt idx="4858">
                  <c:v>-3.6216752397085626E-2</c:v>
                </c:pt>
                <c:pt idx="4859">
                  <c:v>-3.6312689181327247E-2</c:v>
                </c:pt>
                <c:pt idx="4860">
                  <c:v>-3.6292619676677268E-2</c:v>
                </c:pt>
                <c:pt idx="4861">
                  <c:v>-3.6087074625919049E-2</c:v>
                </c:pt>
                <c:pt idx="4862">
                  <c:v>-3.5671476798149956E-2</c:v>
                </c:pt>
                <c:pt idx="4863">
                  <c:v>-3.5169139903559299E-2</c:v>
                </c:pt>
                <c:pt idx="4864">
                  <c:v>-3.4567086508264663E-2</c:v>
                </c:pt>
                <c:pt idx="4865">
                  <c:v>-3.3819147770653701E-2</c:v>
                </c:pt>
                <c:pt idx="4866">
                  <c:v>-3.2867746235763169E-2</c:v>
                </c:pt>
                <c:pt idx="4867">
                  <c:v>-3.1778339744931806E-2</c:v>
                </c:pt>
                <c:pt idx="4868">
                  <c:v>-3.0732343242925939E-2</c:v>
                </c:pt>
                <c:pt idx="4869">
                  <c:v>-3.0700207133499691E-2</c:v>
                </c:pt>
                <c:pt idx="4870">
                  <c:v>-3.0631898521193059E-2</c:v>
                </c:pt>
                <c:pt idx="4871">
                  <c:v>-3.0495162860487979E-2</c:v>
                </c:pt>
                <c:pt idx="4872">
                  <c:v>-3.0280241713739983E-2</c:v>
                </c:pt>
                <c:pt idx="4873">
                  <c:v>-2.9910635535799708E-2</c:v>
                </c:pt>
                <c:pt idx="4874">
                  <c:v>-2.9264653720845149E-2</c:v>
                </c:pt>
                <c:pt idx="4875">
                  <c:v>-2.8417938073212967E-2</c:v>
                </c:pt>
                <c:pt idx="4876">
                  <c:v>-2.750080360717725E-2</c:v>
                </c:pt>
                <c:pt idx="4877">
                  <c:v>-2.649372305290194E-2</c:v>
                </c:pt>
                <c:pt idx="4878">
                  <c:v>-2.6655759804867517E-2</c:v>
                </c:pt>
                <c:pt idx="4879">
                  <c:v>-2.6680320385818249E-2</c:v>
                </c:pt>
                <c:pt idx="4880">
                  <c:v>-2.6615176409088052E-2</c:v>
                </c:pt>
                <c:pt idx="4881">
                  <c:v>-2.6477900647280207E-2</c:v>
                </c:pt>
                <c:pt idx="4882">
                  <c:v>-2.6367804989242485E-2</c:v>
                </c:pt>
                <c:pt idx="4883">
                  <c:v>-2.6200270715636076E-2</c:v>
                </c:pt>
                <c:pt idx="4884">
                  <c:v>-2.5980439742749412E-2</c:v>
                </c:pt>
                <c:pt idx="4885">
                  <c:v>-2.5714375953921197E-2</c:v>
                </c:pt>
                <c:pt idx="4886">
                  <c:v>-2.5430676265417541E-2</c:v>
                </c:pt>
                <c:pt idx="4887">
                  <c:v>-2.5153140979694302E-2</c:v>
                </c:pt>
                <c:pt idx="4888">
                  <c:v>-2.477965516402696E-2</c:v>
                </c:pt>
                <c:pt idx="4889">
                  <c:v>-2.4336083797606625E-2</c:v>
                </c:pt>
                <c:pt idx="4890">
                  <c:v>-2.4847195278067641E-2</c:v>
                </c:pt>
                <c:pt idx="4891">
                  <c:v>-2.5219482172035367E-2</c:v>
                </c:pt>
                <c:pt idx="4892">
                  <c:v>-2.552166257808991E-2</c:v>
                </c:pt>
                <c:pt idx="4893">
                  <c:v>-2.5812503665068178E-2</c:v>
                </c:pt>
                <c:pt idx="4894">
                  <c:v>-2.5985095007882455E-2</c:v>
                </c:pt>
                <c:pt idx="4895">
                  <c:v>-2.6046434697182257E-2</c:v>
                </c:pt>
                <c:pt idx="4896">
                  <c:v>-2.6205556175658212E-2</c:v>
                </c:pt>
                <c:pt idx="4897">
                  <c:v>-2.6350814531349673E-2</c:v>
                </c:pt>
                <c:pt idx="4898">
                  <c:v>-2.6487850326731011E-2</c:v>
                </c:pt>
                <c:pt idx="4899">
                  <c:v>-2.6621765017670773E-2</c:v>
                </c:pt>
                <c:pt idx="4900">
                  <c:v>-2.6783498378330162E-2</c:v>
                </c:pt>
                <c:pt idx="4901">
                  <c:v>-2.6932633055931077E-2</c:v>
                </c:pt>
                <c:pt idx="4902">
                  <c:v>-2.6962345809274584E-2</c:v>
                </c:pt>
                <c:pt idx="4903">
                  <c:v>-2.6962688660217681E-2</c:v>
                </c:pt>
                <c:pt idx="4904">
                  <c:v>-2.6866124470260943E-2</c:v>
                </c:pt>
                <c:pt idx="4905">
                  <c:v>-2.6807066124074259E-2</c:v>
                </c:pt>
                <c:pt idx="4906">
                  <c:v>-2.6600339194229335E-2</c:v>
                </c:pt>
                <c:pt idx="4907">
                  <c:v>-2.6329803243984262E-2</c:v>
                </c:pt>
                <c:pt idx="4908">
                  <c:v>-2.6110125487483472E-2</c:v>
                </c:pt>
                <c:pt idx="4909">
                  <c:v>-2.5807526330019752E-2</c:v>
                </c:pt>
                <c:pt idx="4910">
                  <c:v>-2.5557203305555307E-2</c:v>
                </c:pt>
                <c:pt idx="4911">
                  <c:v>-2.5321253920299117E-2</c:v>
                </c:pt>
                <c:pt idx="4912">
                  <c:v>-2.4978477910980911E-2</c:v>
                </c:pt>
                <c:pt idx="4913">
                  <c:v>-2.4507500764324383E-2</c:v>
                </c:pt>
                <c:pt idx="4914">
                  <c:v>-2.3841128801608165E-2</c:v>
                </c:pt>
                <c:pt idx="4915">
                  <c:v>-2.2972070501104468E-2</c:v>
                </c:pt>
                <c:pt idx="4916">
                  <c:v>-2.1900908522606739E-2</c:v>
                </c:pt>
                <c:pt idx="4917">
                  <c:v>-2.0520673322407146E-2</c:v>
                </c:pt>
                <c:pt idx="4918">
                  <c:v>-1.8879031682901427E-2</c:v>
                </c:pt>
                <c:pt idx="4919">
                  <c:v>-1.6860737065970959E-2</c:v>
                </c:pt>
                <c:pt idx="4920">
                  <c:v>-1.4224559722114968E-2</c:v>
                </c:pt>
                <c:pt idx="4921">
                  <c:v>-1.3785230950769143E-2</c:v>
                </c:pt>
                <c:pt idx="4922">
                  <c:v>-1.5696713505736787E-2</c:v>
                </c:pt>
                <c:pt idx="4923">
                  <c:v>-1.6947258856677899E-2</c:v>
                </c:pt>
                <c:pt idx="4924">
                  <c:v>-1.7673378260842931E-2</c:v>
                </c:pt>
                <c:pt idx="4925">
                  <c:v>-1.7907530149410416E-2</c:v>
                </c:pt>
                <c:pt idx="4926">
                  <c:v>-1.771961338000657E-2</c:v>
                </c:pt>
                <c:pt idx="4927">
                  <c:v>-1.7128704183603887E-2</c:v>
                </c:pt>
                <c:pt idx="4928">
                  <c:v>-1.6067137555917189E-2</c:v>
                </c:pt>
                <c:pt idx="4929">
                  <c:v>-1.4508740548640969E-2</c:v>
                </c:pt>
                <c:pt idx="4930">
                  <c:v>-1.5778775924080109E-2</c:v>
                </c:pt>
                <c:pt idx="4931">
                  <c:v>-1.745230542568749E-2</c:v>
                </c:pt>
                <c:pt idx="4932">
                  <c:v>-1.8714167072604686E-2</c:v>
                </c:pt>
                <c:pt idx="4933">
                  <c:v>-1.9632822748732359E-2</c:v>
                </c:pt>
                <c:pt idx="4934">
                  <c:v>-2.0202305148501465E-2</c:v>
                </c:pt>
                <c:pt idx="4935">
                  <c:v>-2.0519545068893856E-2</c:v>
                </c:pt>
                <c:pt idx="4936">
                  <c:v>-2.0576462062024251E-2</c:v>
                </c:pt>
                <c:pt idx="4937">
                  <c:v>-2.0347977645990493E-2</c:v>
                </c:pt>
                <c:pt idx="4938">
                  <c:v>-1.9813217883037443E-2</c:v>
                </c:pt>
                <c:pt idx="4939">
                  <c:v>-2.0540250678337334E-2</c:v>
                </c:pt>
                <c:pt idx="4940">
                  <c:v>-2.0881249043917052E-2</c:v>
                </c:pt>
                <c:pt idx="4941">
                  <c:v>-2.083059797332152E-2</c:v>
                </c:pt>
                <c:pt idx="4942">
                  <c:v>-2.0317309348920561E-2</c:v>
                </c:pt>
                <c:pt idx="4943">
                  <c:v>-2.1267141575175407E-2</c:v>
                </c:pt>
                <c:pt idx="4944">
                  <c:v>-2.1802812298524762E-2</c:v>
                </c:pt>
                <c:pt idx="4945">
                  <c:v>-2.2070473097834904E-2</c:v>
                </c:pt>
                <c:pt idx="4946">
                  <c:v>-2.210955026737434E-2</c:v>
                </c:pt>
                <c:pt idx="4947">
                  <c:v>-2.1903238354613056E-2</c:v>
                </c:pt>
                <c:pt idx="4948">
                  <c:v>-2.1452193638654526E-2</c:v>
                </c:pt>
                <c:pt idx="4949">
                  <c:v>-2.0644570816835534E-2</c:v>
                </c:pt>
                <c:pt idx="4950">
                  <c:v>-1.942864755425084E-2</c:v>
                </c:pt>
                <c:pt idx="4951">
                  <c:v>-1.7687251129267237E-2</c:v>
                </c:pt>
                <c:pt idx="4952">
                  <c:v>-1.8627963093635128E-2</c:v>
                </c:pt>
                <c:pt idx="4953">
                  <c:v>-1.9288790834306443E-2</c:v>
                </c:pt>
                <c:pt idx="4954">
                  <c:v>-1.9522206910497632E-2</c:v>
                </c:pt>
                <c:pt idx="4955">
                  <c:v>-1.9479181139476557E-2</c:v>
                </c:pt>
                <c:pt idx="4956">
                  <c:v>-1.9233575170072348E-2</c:v>
                </c:pt>
                <c:pt idx="4957">
                  <c:v>-1.8797620976004535E-2</c:v>
                </c:pt>
                <c:pt idx="4958">
                  <c:v>-1.82604869201052E-2</c:v>
                </c:pt>
                <c:pt idx="4959">
                  <c:v>-1.7623224156217195E-2</c:v>
                </c:pt>
                <c:pt idx="4960">
                  <c:v>-1.6933819352599688E-2</c:v>
                </c:pt>
                <c:pt idx="4961">
                  <c:v>-1.6154847754858374E-2</c:v>
                </c:pt>
                <c:pt idx="4962">
                  <c:v>-1.522522739819141E-2</c:v>
                </c:pt>
                <c:pt idx="4963">
                  <c:v>-1.416333685711924E-2</c:v>
                </c:pt>
                <c:pt idx="4964">
                  <c:v>-1.292115950097222E-2</c:v>
                </c:pt>
                <c:pt idx="4965">
                  <c:v>-1.2560791561736109E-2</c:v>
                </c:pt>
                <c:pt idx="4966">
                  <c:v>-1.2046230293221005E-2</c:v>
                </c:pt>
                <c:pt idx="4967">
                  <c:v>-1.1397790084809564E-2</c:v>
                </c:pt>
                <c:pt idx="4968">
                  <c:v>-1.066124814180024E-2</c:v>
                </c:pt>
                <c:pt idx="4969">
                  <c:v>-9.9083089371078698E-3</c:v>
                </c:pt>
                <c:pt idx="4970">
                  <c:v>-9.1305254963433662E-3</c:v>
                </c:pt>
                <c:pt idx="4971">
                  <c:v>-8.3338438151897704E-3</c:v>
                </c:pt>
                <c:pt idx="4972">
                  <c:v>-7.5179232728874836E-3</c:v>
                </c:pt>
                <c:pt idx="4973">
                  <c:v>-6.6562639522383307E-3</c:v>
                </c:pt>
                <c:pt idx="4974">
                  <c:v>-5.8597873967752593E-3</c:v>
                </c:pt>
                <c:pt idx="4975">
                  <c:v>-5.4073703347946615E-3</c:v>
                </c:pt>
                <c:pt idx="4976">
                  <c:v>-4.9260573952975961E-3</c:v>
                </c:pt>
                <c:pt idx="4977">
                  <c:v>-4.430969435741618E-3</c:v>
                </c:pt>
                <c:pt idx="4978">
                  <c:v>-3.981493012829556E-3</c:v>
                </c:pt>
                <c:pt idx="4979">
                  <c:v>-3.5697363835715985E-3</c:v>
                </c:pt>
                <c:pt idx="4980">
                  <c:v>-3.161331843280042E-3</c:v>
                </c:pt>
                <c:pt idx="4981">
                  <c:v>-2.7026975350055637E-3</c:v>
                </c:pt>
                <c:pt idx="4982">
                  <c:v>-2.1245698344755765E-3</c:v>
                </c:pt>
                <c:pt idx="4983">
                  <c:v>-1.3813898127363789E-3</c:v>
                </c:pt>
                <c:pt idx="4984">
                  <c:v>-4.3819500655503218E-4</c:v>
                </c:pt>
                <c:pt idx="4985">
                  <c:v>-1.4697820735872023E-3</c:v>
                </c:pt>
                <c:pt idx="4986">
                  <c:v>-2.3369543143338337E-3</c:v>
                </c:pt>
                <c:pt idx="4987">
                  <c:v>-3.1029337101044171E-3</c:v>
                </c:pt>
                <c:pt idx="4988">
                  <c:v>-3.767594244212494E-3</c:v>
                </c:pt>
                <c:pt idx="4989">
                  <c:v>-4.3198934312521659E-3</c:v>
                </c:pt>
                <c:pt idx="4990">
                  <c:v>-4.7298109066426387E-3</c:v>
                </c:pt>
                <c:pt idx="4991">
                  <c:v>-4.9409203555866353E-3</c:v>
                </c:pt>
                <c:pt idx="4992">
                  <c:v>-4.917112378748912E-3</c:v>
                </c:pt>
                <c:pt idx="4993">
                  <c:v>-4.582856466636441E-3</c:v>
                </c:pt>
                <c:pt idx="4994">
                  <c:v>-3.7905419022434667E-3</c:v>
                </c:pt>
                <c:pt idx="4995">
                  <c:v>-5.0663049630370986E-3</c:v>
                </c:pt>
                <c:pt idx="4996">
                  <c:v>-7.2933756766690302E-3</c:v>
                </c:pt>
                <c:pt idx="4997">
                  <c:v>-9.1687200230187171E-3</c:v>
                </c:pt>
                <c:pt idx="4998">
                  <c:v>-1.0764536109119524E-2</c:v>
                </c:pt>
                <c:pt idx="4999">
                  <c:v>-1.2143080754731871E-2</c:v>
                </c:pt>
                <c:pt idx="5000">
                  <c:v>-1.3364898722737868E-2</c:v>
                </c:pt>
                <c:pt idx="5001">
                  <c:v>-1.4445990611720238E-2</c:v>
                </c:pt>
                <c:pt idx="5002">
                  <c:v>-1.5345201785930341E-2</c:v>
                </c:pt>
                <c:pt idx="5003">
                  <c:v>-1.606642977296625E-2</c:v>
                </c:pt>
                <c:pt idx="5004">
                  <c:v>-1.6703681412995622E-2</c:v>
                </c:pt>
                <c:pt idx="5005">
                  <c:v>-1.7323122932606877E-2</c:v>
                </c:pt>
                <c:pt idx="5006">
                  <c:v>-1.7865528138428823E-2</c:v>
                </c:pt>
                <c:pt idx="5007">
                  <c:v>-1.8330897041782909E-2</c:v>
                </c:pt>
                <c:pt idx="5008">
                  <c:v>-1.8771824932118281E-2</c:v>
                </c:pt>
                <c:pt idx="5009">
                  <c:v>-1.9208386962460279E-2</c:v>
                </c:pt>
                <c:pt idx="5010">
                  <c:v>-1.968438755758712E-2</c:v>
                </c:pt>
                <c:pt idx="5011">
                  <c:v>-2.0113293427180517E-2</c:v>
                </c:pt>
                <c:pt idx="5012">
                  <c:v>-2.0538365475372009E-2</c:v>
                </c:pt>
                <c:pt idx="5013">
                  <c:v>-2.0941708166510635E-2</c:v>
                </c:pt>
                <c:pt idx="5014">
                  <c:v>-2.1266601250775195E-2</c:v>
                </c:pt>
                <c:pt idx="5015">
                  <c:v>-2.1549227286514511E-2</c:v>
                </c:pt>
                <c:pt idx="5016">
                  <c:v>-2.1687905280546996E-2</c:v>
                </c:pt>
                <c:pt idx="5017">
                  <c:v>-2.171113763845698E-2</c:v>
                </c:pt>
                <c:pt idx="5018">
                  <c:v>-2.1604022192903648E-2</c:v>
                </c:pt>
                <c:pt idx="5019">
                  <c:v>-2.1440954287505715E-2</c:v>
                </c:pt>
                <c:pt idx="5020">
                  <c:v>-2.1252459824149382E-2</c:v>
                </c:pt>
                <c:pt idx="5021">
                  <c:v>-2.1081170732133017E-2</c:v>
                </c:pt>
                <c:pt idx="5022">
                  <c:v>-2.0946427599712263E-2</c:v>
                </c:pt>
                <c:pt idx="5023">
                  <c:v>-2.0909749519932914E-2</c:v>
                </c:pt>
                <c:pt idx="5024">
                  <c:v>-2.0890683359565836E-2</c:v>
                </c:pt>
                <c:pt idx="5025">
                  <c:v>-2.0882613126245134E-2</c:v>
                </c:pt>
                <c:pt idx="5026">
                  <c:v>-2.0945354061529468E-2</c:v>
                </c:pt>
                <c:pt idx="5027">
                  <c:v>-2.0974066845354387E-2</c:v>
                </c:pt>
                <c:pt idx="5028">
                  <c:v>-2.0926674308121354E-2</c:v>
                </c:pt>
                <c:pt idx="5029">
                  <c:v>-2.0906975530476671E-2</c:v>
                </c:pt>
                <c:pt idx="5030">
                  <c:v>-2.083921213770171E-2</c:v>
                </c:pt>
                <c:pt idx="5031">
                  <c:v>-2.073182240664613E-2</c:v>
                </c:pt>
                <c:pt idx="5032">
                  <c:v>-2.0625497634561979E-2</c:v>
                </c:pt>
                <c:pt idx="5033">
                  <c:v>-2.0457928030770397E-2</c:v>
                </c:pt>
                <c:pt idx="5034">
                  <c:v>-2.0295844531120266E-2</c:v>
                </c:pt>
                <c:pt idx="5035">
                  <c:v>-2.0117412250891382E-2</c:v>
                </c:pt>
                <c:pt idx="5036">
                  <c:v>-1.9955439025647299E-2</c:v>
                </c:pt>
                <c:pt idx="5037">
                  <c:v>-1.9769427562037752E-2</c:v>
                </c:pt>
                <c:pt idx="5038">
                  <c:v>-1.9635230078015542E-2</c:v>
                </c:pt>
                <c:pt idx="5039">
                  <c:v>-1.9575257952824998E-2</c:v>
                </c:pt>
                <c:pt idx="5040">
                  <c:v>-1.9737291036863443E-2</c:v>
                </c:pt>
                <c:pt idx="5041">
                  <c:v>-1.9857216536388368E-2</c:v>
                </c:pt>
                <c:pt idx="5042">
                  <c:v>-1.9946797455689447E-2</c:v>
                </c:pt>
                <c:pt idx="5043">
                  <c:v>-1.9884346980133617E-2</c:v>
                </c:pt>
                <c:pt idx="5044">
                  <c:v>-1.9794781713588026E-2</c:v>
                </c:pt>
                <c:pt idx="5045">
                  <c:v>-1.9577107589838379E-2</c:v>
                </c:pt>
                <c:pt idx="5046">
                  <c:v>-1.9198372686408997E-2</c:v>
                </c:pt>
                <c:pt idx="5047">
                  <c:v>-1.8683187605681287E-2</c:v>
                </c:pt>
                <c:pt idx="5048">
                  <c:v>-1.7972525965589424E-2</c:v>
                </c:pt>
                <c:pt idx="5049">
                  <c:v>-1.7844732853547849E-2</c:v>
                </c:pt>
                <c:pt idx="5050">
                  <c:v>-1.7693193526883262E-2</c:v>
                </c:pt>
                <c:pt idx="5051">
                  <c:v>-1.7444610138542233E-2</c:v>
                </c:pt>
                <c:pt idx="5052">
                  <c:v>-1.7225302461657641E-2</c:v>
                </c:pt>
                <c:pt idx="5053">
                  <c:v>-1.6949993573406232E-2</c:v>
                </c:pt>
                <c:pt idx="5054">
                  <c:v>-1.6554661195440839E-2</c:v>
                </c:pt>
                <c:pt idx="5055">
                  <c:v>-1.6055838112014553E-2</c:v>
                </c:pt>
                <c:pt idx="5056">
                  <c:v>-1.547135059817128E-2</c:v>
                </c:pt>
                <c:pt idx="5057">
                  <c:v>-1.4792026372755764E-2</c:v>
                </c:pt>
                <c:pt idx="5058">
                  <c:v>-1.3962831750987181E-2</c:v>
                </c:pt>
                <c:pt idx="5059">
                  <c:v>-1.3068087631632863E-2</c:v>
                </c:pt>
                <c:pt idx="5060">
                  <c:v>-1.1965597447750444E-2</c:v>
                </c:pt>
                <c:pt idx="5061">
                  <c:v>-1.1924288266429873E-2</c:v>
                </c:pt>
                <c:pt idx="5062">
                  <c:v>-1.1744723404389845E-2</c:v>
                </c:pt>
                <c:pt idx="5063">
                  <c:v>-1.1519156372300198E-2</c:v>
                </c:pt>
                <c:pt idx="5064">
                  <c:v>-1.1295792907403445E-2</c:v>
                </c:pt>
                <c:pt idx="5065">
                  <c:v>-1.0940575783122601E-2</c:v>
                </c:pt>
                <c:pt idx="5066">
                  <c:v>-1.0563221405018404E-2</c:v>
                </c:pt>
                <c:pt idx="5067">
                  <c:v>-1.0087386195247808E-2</c:v>
                </c:pt>
                <c:pt idx="5068">
                  <c:v>-9.6143225626585341E-3</c:v>
                </c:pt>
                <c:pt idx="5069">
                  <c:v>-9.1341151382892186E-3</c:v>
                </c:pt>
                <c:pt idx="5070">
                  <c:v>-8.5805741306957325E-3</c:v>
                </c:pt>
                <c:pt idx="5071">
                  <c:v>-8.0710670946556422E-3</c:v>
                </c:pt>
                <c:pt idx="5072">
                  <c:v>-7.5755634287549634E-3</c:v>
                </c:pt>
                <c:pt idx="5073">
                  <c:v>-7.0145748508270746E-3</c:v>
                </c:pt>
                <c:pt idx="5074">
                  <c:v>-6.5257191010469843E-3</c:v>
                </c:pt>
                <c:pt idx="5075">
                  <c:v>-6.0219712618502967E-3</c:v>
                </c:pt>
                <c:pt idx="5076">
                  <c:v>-5.6067474670523287E-3</c:v>
                </c:pt>
                <c:pt idx="5077">
                  <c:v>-5.2633611986752007E-3</c:v>
                </c:pt>
                <c:pt idx="5078">
                  <c:v>-4.8672499185154101E-3</c:v>
                </c:pt>
                <c:pt idx="5079">
                  <c:v>-4.4610598712283827E-3</c:v>
                </c:pt>
                <c:pt idx="5080">
                  <c:v>-3.9170381946263631E-3</c:v>
                </c:pt>
                <c:pt idx="5081">
                  <c:v>-3.2073675894045577E-3</c:v>
                </c:pt>
                <c:pt idx="5082">
                  <c:v>-2.1628727978027103E-3</c:v>
                </c:pt>
                <c:pt idx="5083">
                  <c:v>-2.1707154836028298E-3</c:v>
                </c:pt>
                <c:pt idx="5084">
                  <c:v>-3.7276676191200587E-3</c:v>
                </c:pt>
                <c:pt idx="5085">
                  <c:v>-4.9589844093120318E-3</c:v>
                </c:pt>
                <c:pt idx="5086">
                  <c:v>-5.8739023225234978E-3</c:v>
                </c:pt>
                <c:pt idx="5087">
                  <c:v>-6.5818186267802888E-3</c:v>
                </c:pt>
                <c:pt idx="5088">
                  <c:v>-6.9403747920970676E-3</c:v>
                </c:pt>
                <c:pt idx="5089">
                  <c:v>-6.8884165860017676E-3</c:v>
                </c:pt>
                <c:pt idx="5090">
                  <c:v>-6.3366994813167359E-3</c:v>
                </c:pt>
                <c:pt idx="5091">
                  <c:v>-5.0399789118214331E-3</c:v>
                </c:pt>
                <c:pt idx="5092">
                  <c:v>-5.7185098328963032E-3</c:v>
                </c:pt>
                <c:pt idx="5093">
                  <c:v>-8.8432233773794115E-3</c:v>
                </c:pt>
                <c:pt idx="5094">
                  <c:v>-1.1275859824726227E-2</c:v>
                </c:pt>
                <c:pt idx="5095">
                  <c:v>-1.3161651637634695E-2</c:v>
                </c:pt>
                <c:pt idx="5096">
                  <c:v>-1.4548347545340687E-2</c:v>
                </c:pt>
                <c:pt idx="5097">
                  <c:v>-1.555014931490656E-2</c:v>
                </c:pt>
                <c:pt idx="5098">
                  <c:v>-1.6109204806716949E-2</c:v>
                </c:pt>
                <c:pt idx="5099">
                  <c:v>-1.6305868923083562E-2</c:v>
                </c:pt>
                <c:pt idx="5100">
                  <c:v>-1.5998194598534583E-2</c:v>
                </c:pt>
                <c:pt idx="5101">
                  <c:v>-1.4966563105774461E-2</c:v>
                </c:pt>
                <c:pt idx="5102">
                  <c:v>-1.642510711223898E-2</c:v>
                </c:pt>
                <c:pt idx="5103">
                  <c:v>-1.6982463756470841E-2</c:v>
                </c:pt>
                <c:pt idx="5104">
                  <c:v>-2.0043126693159261E-2</c:v>
                </c:pt>
                <c:pt idx="5105">
                  <c:v>-2.271755267969322E-2</c:v>
                </c:pt>
                <c:pt idx="5106">
                  <c:v>-2.492299726636233E-2</c:v>
                </c:pt>
                <c:pt idx="5107">
                  <c:v>-2.6764870956721278E-2</c:v>
                </c:pt>
                <c:pt idx="5108">
                  <c:v>-2.8252152136050861E-2</c:v>
                </c:pt>
                <c:pt idx="5109">
                  <c:v>-2.9425234393551679E-2</c:v>
                </c:pt>
                <c:pt idx="5110">
                  <c:v>-3.0310684291176053E-2</c:v>
                </c:pt>
                <c:pt idx="5111">
                  <c:v>-3.0852376320565852E-2</c:v>
                </c:pt>
                <c:pt idx="5112">
                  <c:v>-3.0953168244163064E-2</c:v>
                </c:pt>
                <c:pt idx="5113">
                  <c:v>-3.0612326190604944E-2</c:v>
                </c:pt>
                <c:pt idx="5114">
                  <c:v>-2.974803030734045E-2</c:v>
                </c:pt>
                <c:pt idx="5115">
                  <c:v>-3.159890716468218E-2</c:v>
                </c:pt>
                <c:pt idx="5116">
                  <c:v>-3.2967323119495781E-2</c:v>
                </c:pt>
                <c:pt idx="5117">
                  <c:v>-3.4055711621679745E-2</c:v>
                </c:pt>
                <c:pt idx="5118">
                  <c:v>-3.5039819083671118E-2</c:v>
                </c:pt>
                <c:pt idx="5119">
                  <c:v>-3.5893353602711495E-2</c:v>
                </c:pt>
                <c:pt idx="5120">
                  <c:v>-3.6604464115059451E-2</c:v>
                </c:pt>
                <c:pt idx="5121">
                  <c:v>-3.7193148081406752E-2</c:v>
                </c:pt>
                <c:pt idx="5122">
                  <c:v>-3.7654046538706312E-2</c:v>
                </c:pt>
                <c:pt idx="5123">
                  <c:v>-3.7925430670316895E-2</c:v>
                </c:pt>
                <c:pt idx="5124">
                  <c:v>-3.8071866258369863E-2</c:v>
                </c:pt>
                <c:pt idx="5125">
                  <c:v>-3.8176231052453047E-2</c:v>
                </c:pt>
                <c:pt idx="5126">
                  <c:v>-3.8356564044568275E-2</c:v>
                </c:pt>
                <c:pt idx="5127">
                  <c:v>-3.8633191730230387E-2</c:v>
                </c:pt>
                <c:pt idx="5128">
                  <c:v>-3.8895363136156817E-2</c:v>
                </c:pt>
                <c:pt idx="5129">
                  <c:v>-3.9122157396928647E-2</c:v>
                </c:pt>
                <c:pt idx="5130">
                  <c:v>-3.9333795402028082E-2</c:v>
                </c:pt>
                <c:pt idx="5131">
                  <c:v>-3.9502870101879667E-2</c:v>
                </c:pt>
                <c:pt idx="5132">
                  <c:v>-3.9622791392967184E-2</c:v>
                </c:pt>
                <c:pt idx="5133">
                  <c:v>-3.968092032371287E-2</c:v>
                </c:pt>
                <c:pt idx="5134">
                  <c:v>-3.9743251094262202E-2</c:v>
                </c:pt>
                <c:pt idx="5135">
                  <c:v>-3.976485026933646E-2</c:v>
                </c:pt>
                <c:pt idx="5136">
                  <c:v>-3.9708215808606499E-2</c:v>
                </c:pt>
                <c:pt idx="5137">
                  <c:v>-3.9544934247257871E-2</c:v>
                </c:pt>
                <c:pt idx="5138">
                  <c:v>-4.0157974291341214E-2</c:v>
                </c:pt>
                <c:pt idx="5139">
                  <c:v>-4.0690385756034134E-2</c:v>
                </c:pt>
                <c:pt idx="5140">
                  <c:v>-4.1137593482812859E-2</c:v>
                </c:pt>
                <c:pt idx="5141">
                  <c:v>-4.1478905655570907E-2</c:v>
                </c:pt>
                <c:pt idx="5142">
                  <c:v>-4.1746033092873683E-2</c:v>
                </c:pt>
                <c:pt idx="5143">
                  <c:v>-4.1934240906917761E-2</c:v>
                </c:pt>
                <c:pt idx="5144">
                  <c:v>-4.2045695074953954E-2</c:v>
                </c:pt>
                <c:pt idx="5145">
                  <c:v>-4.2069117402737777E-2</c:v>
                </c:pt>
                <c:pt idx="5146">
                  <c:v>-4.2014836086577335E-2</c:v>
                </c:pt>
                <c:pt idx="5147">
                  <c:v>-4.1859903175126043E-2</c:v>
                </c:pt>
                <c:pt idx="5148">
                  <c:v>-4.1601142506766775E-2</c:v>
                </c:pt>
                <c:pt idx="5149">
                  <c:v>-4.1237020783967918E-2</c:v>
                </c:pt>
                <c:pt idx="5150">
                  <c:v>-4.0772607643161402E-2</c:v>
                </c:pt>
                <c:pt idx="5151">
                  <c:v>-4.0177959053528292E-2</c:v>
                </c:pt>
                <c:pt idx="5152">
                  <c:v>-3.9482689888265886E-2</c:v>
                </c:pt>
                <c:pt idx="5153">
                  <c:v>-3.8698009132438788E-2</c:v>
                </c:pt>
                <c:pt idx="5154">
                  <c:v>-3.7838505463228922E-2</c:v>
                </c:pt>
                <c:pt idx="5155">
                  <c:v>-3.6886767296616517E-2</c:v>
                </c:pt>
                <c:pt idx="5156">
                  <c:v>-3.5785957555717812E-2</c:v>
                </c:pt>
                <c:pt idx="5157">
                  <c:v>-3.4461785220463358E-2</c:v>
                </c:pt>
                <c:pt idx="5158">
                  <c:v>-3.2836815724081841E-2</c:v>
                </c:pt>
                <c:pt idx="5159">
                  <c:v>-3.3021838595873473E-2</c:v>
                </c:pt>
                <c:pt idx="5160">
                  <c:v>-3.2964447858816678E-2</c:v>
                </c:pt>
                <c:pt idx="5161">
                  <c:v>-3.2728983893074555E-2</c:v>
                </c:pt>
                <c:pt idx="5162">
                  <c:v>-3.2388119913423032E-2</c:v>
                </c:pt>
                <c:pt idx="5163">
                  <c:v>-3.1970902960142752E-2</c:v>
                </c:pt>
                <c:pt idx="5164">
                  <c:v>-3.144036800686828E-2</c:v>
                </c:pt>
                <c:pt idx="5165">
                  <c:v>-3.078143771907884E-2</c:v>
                </c:pt>
                <c:pt idx="5166">
                  <c:v>-2.998811673704295E-2</c:v>
                </c:pt>
                <c:pt idx="5167">
                  <c:v>-2.9037600561094022E-2</c:v>
                </c:pt>
                <c:pt idx="5168">
                  <c:v>-2.7972636116483623E-2</c:v>
                </c:pt>
                <c:pt idx="5169">
                  <c:v>-2.6794397595324669E-2</c:v>
                </c:pt>
                <c:pt idx="5170">
                  <c:v>-2.5478415980273634E-2</c:v>
                </c:pt>
                <c:pt idx="5171">
                  <c:v>-2.395768994916302E-2</c:v>
                </c:pt>
                <c:pt idx="5172">
                  <c:v>-2.2853992447730481E-2</c:v>
                </c:pt>
                <c:pt idx="5173">
                  <c:v>-2.3172300778276339E-2</c:v>
                </c:pt>
                <c:pt idx="5174">
                  <c:v>-2.3353775156339851E-2</c:v>
                </c:pt>
                <c:pt idx="5175">
                  <c:v>-2.3422205641431236E-2</c:v>
                </c:pt>
                <c:pt idx="5176">
                  <c:v>-2.3418322208393814E-2</c:v>
                </c:pt>
                <c:pt idx="5177">
                  <c:v>-2.3277458293217673E-2</c:v>
                </c:pt>
                <c:pt idx="5178">
                  <c:v>-2.297644163614394E-2</c:v>
                </c:pt>
                <c:pt idx="5179">
                  <c:v>-2.2605695320995142E-2</c:v>
                </c:pt>
                <c:pt idx="5180">
                  <c:v>-2.2245504590509065E-2</c:v>
                </c:pt>
                <c:pt idx="5181">
                  <c:v>-2.1964707411395411E-2</c:v>
                </c:pt>
                <c:pt idx="5182">
                  <c:v>-2.1797000194813766E-2</c:v>
                </c:pt>
                <c:pt idx="5183">
                  <c:v>-2.1773388716131912E-2</c:v>
                </c:pt>
                <c:pt idx="5184">
                  <c:v>-2.1876505464707156E-2</c:v>
                </c:pt>
                <c:pt idx="5185">
                  <c:v>-2.2062450230423386E-2</c:v>
                </c:pt>
                <c:pt idx="5186">
                  <c:v>-2.2276852712421576E-2</c:v>
                </c:pt>
                <c:pt idx="5187">
                  <c:v>-2.2463195494869678E-2</c:v>
                </c:pt>
                <c:pt idx="5188">
                  <c:v>-2.2590375157387328E-2</c:v>
                </c:pt>
                <c:pt idx="5189">
                  <c:v>-2.2697250985354907E-2</c:v>
                </c:pt>
                <c:pt idx="5190">
                  <c:v>-2.2595176173431084E-2</c:v>
                </c:pt>
                <c:pt idx="5191">
                  <c:v>-2.2272528909872663E-2</c:v>
                </c:pt>
                <c:pt idx="5192">
                  <c:v>-2.1811506007213578E-2</c:v>
                </c:pt>
                <c:pt idx="5193">
                  <c:v>-2.1210413512403395E-2</c:v>
                </c:pt>
                <c:pt idx="5194">
                  <c:v>-2.2506529960038116E-2</c:v>
                </c:pt>
                <c:pt idx="5195">
                  <c:v>-2.3506350393337913E-2</c:v>
                </c:pt>
                <c:pt idx="5196">
                  <c:v>-2.4339569346493482E-2</c:v>
                </c:pt>
                <c:pt idx="5197">
                  <c:v>-2.4948912467356244E-2</c:v>
                </c:pt>
                <c:pt idx="5198">
                  <c:v>-2.5279598486911137E-2</c:v>
                </c:pt>
                <c:pt idx="5199">
                  <c:v>-2.5289950238621503E-2</c:v>
                </c:pt>
                <c:pt idx="5200">
                  <c:v>-2.4948860112212271E-2</c:v>
                </c:pt>
                <c:pt idx="5201">
                  <c:v>-2.4259854086650823E-2</c:v>
                </c:pt>
                <c:pt idx="5202">
                  <c:v>-2.310789890522786E-2</c:v>
                </c:pt>
                <c:pt idx="5203">
                  <c:v>-2.4663861570909367E-2</c:v>
                </c:pt>
                <c:pt idx="5204">
                  <c:v>-2.5830597683330545E-2</c:v>
                </c:pt>
                <c:pt idx="5205">
                  <c:v>-2.6718572278356962E-2</c:v>
                </c:pt>
                <c:pt idx="5206">
                  <c:v>-2.7384929717408805E-2</c:v>
                </c:pt>
                <c:pt idx="5207">
                  <c:v>-2.7763120749987637E-2</c:v>
                </c:pt>
                <c:pt idx="5208">
                  <c:v>-2.8036959090144475E-2</c:v>
                </c:pt>
                <c:pt idx="5209">
                  <c:v>-2.8193789144312472E-2</c:v>
                </c:pt>
                <c:pt idx="5210">
                  <c:v>-2.8212941883085825E-2</c:v>
                </c:pt>
                <c:pt idx="5211">
                  <c:v>-2.8097534685365983E-2</c:v>
                </c:pt>
                <c:pt idx="5212">
                  <c:v>-2.7871437071677687E-2</c:v>
                </c:pt>
                <c:pt idx="5213">
                  <c:v>-2.7479145317797056E-2</c:v>
                </c:pt>
                <c:pt idx="5214">
                  <c:v>-2.6912725315979564E-2</c:v>
                </c:pt>
                <c:pt idx="5215">
                  <c:v>-2.6237704472406063E-2</c:v>
                </c:pt>
                <c:pt idx="5216">
                  <c:v>-2.6004681457285544E-2</c:v>
                </c:pt>
                <c:pt idx="5217">
                  <c:v>-2.5633659057432961E-2</c:v>
                </c:pt>
                <c:pt idx="5218">
                  <c:v>-2.5133654834945156E-2</c:v>
                </c:pt>
                <c:pt idx="5219">
                  <c:v>-2.4549975030617302E-2</c:v>
                </c:pt>
                <c:pt idx="5220">
                  <c:v>-2.3863887380589137E-2</c:v>
                </c:pt>
                <c:pt idx="5221">
                  <c:v>-2.311636813243817E-2</c:v>
                </c:pt>
                <c:pt idx="5222">
                  <c:v>-2.2355443592240717E-2</c:v>
                </c:pt>
                <c:pt idx="5223">
                  <c:v>-2.1503102167891877E-2</c:v>
                </c:pt>
                <c:pt idx="5224">
                  <c:v>-2.0444781950030556E-2</c:v>
                </c:pt>
                <c:pt idx="5225">
                  <c:v>-1.9239417409673013E-2</c:v>
                </c:pt>
                <c:pt idx="5226">
                  <c:v>-1.9359644541370485E-2</c:v>
                </c:pt>
                <c:pt idx="5227">
                  <c:v>-1.9212782145265235E-2</c:v>
                </c:pt>
                <c:pt idx="5228">
                  <c:v>-1.8887316801684158E-2</c:v>
                </c:pt>
                <c:pt idx="5229">
                  <c:v>-1.8474369079572107E-2</c:v>
                </c:pt>
                <c:pt idx="5230">
                  <c:v>-1.7954658774088965E-2</c:v>
                </c:pt>
                <c:pt idx="5231">
                  <c:v>-1.7390972055691199E-2</c:v>
                </c:pt>
                <c:pt idx="5232">
                  <c:v>-1.6770979273263882E-2</c:v>
                </c:pt>
                <c:pt idx="5233">
                  <c:v>-1.5957482157521522E-2</c:v>
                </c:pt>
                <c:pt idx="5234">
                  <c:v>-1.497975485040021E-2</c:v>
                </c:pt>
                <c:pt idx="5235">
                  <c:v>-1.3711890681808243E-2</c:v>
                </c:pt>
                <c:pt idx="5236">
                  <c:v>-1.275791313111236E-2</c:v>
                </c:pt>
                <c:pt idx="5237">
                  <c:v>-1.4020266854420455E-2</c:v>
                </c:pt>
                <c:pt idx="5238">
                  <c:v>-1.4866926595930963E-2</c:v>
                </c:pt>
                <c:pt idx="5239">
                  <c:v>-1.535755167793558E-2</c:v>
                </c:pt>
                <c:pt idx="5240">
                  <c:v>-1.5497609953271149E-2</c:v>
                </c:pt>
                <c:pt idx="5241">
                  <c:v>-1.5424027830880836E-2</c:v>
                </c:pt>
                <c:pt idx="5242">
                  <c:v>-1.5692314100144128E-2</c:v>
                </c:pt>
                <c:pt idx="5243">
                  <c:v>-1.5683964371505391E-2</c:v>
                </c:pt>
                <c:pt idx="5244">
                  <c:v>-1.548909663424234E-2</c:v>
                </c:pt>
                <c:pt idx="5245">
                  <c:v>-1.5109538499085055E-2</c:v>
                </c:pt>
                <c:pt idx="5246">
                  <c:v>-1.4497265157768936E-2</c:v>
                </c:pt>
                <c:pt idx="5247">
                  <c:v>-1.4819860340928323E-2</c:v>
                </c:pt>
                <c:pt idx="5248">
                  <c:v>-1.5001653627664631E-2</c:v>
                </c:pt>
                <c:pt idx="5249">
                  <c:v>-1.5088604213123247E-2</c:v>
                </c:pt>
                <c:pt idx="5250">
                  <c:v>-1.5123904314845088E-2</c:v>
                </c:pt>
                <c:pt idx="5251">
                  <c:v>-1.5190934080299874E-2</c:v>
                </c:pt>
                <c:pt idx="5252">
                  <c:v>-1.5254522190606978E-2</c:v>
                </c:pt>
                <c:pt idx="5253">
                  <c:v>-1.5312122052134062E-2</c:v>
                </c:pt>
                <c:pt idx="5254">
                  <c:v>-1.5260045293838074E-2</c:v>
                </c:pt>
                <c:pt idx="5255">
                  <c:v>-1.5006196493942464E-2</c:v>
                </c:pt>
                <c:pt idx="5256">
                  <c:v>-1.4711052598125714E-2</c:v>
                </c:pt>
                <c:pt idx="5257">
                  <c:v>-1.4378191844819506E-2</c:v>
                </c:pt>
                <c:pt idx="5258">
                  <c:v>-1.4049127797576888E-2</c:v>
                </c:pt>
                <c:pt idx="5259">
                  <c:v>-1.3685477698963855E-2</c:v>
                </c:pt>
                <c:pt idx="5260">
                  <c:v>-1.3265484948092732E-2</c:v>
                </c:pt>
                <c:pt idx="5261">
                  <c:v>-1.2846383543722799E-2</c:v>
                </c:pt>
                <c:pt idx="5262">
                  <c:v>-1.2535725266992492E-2</c:v>
                </c:pt>
                <c:pt idx="5263">
                  <c:v>-1.2243550234847387E-2</c:v>
                </c:pt>
                <c:pt idx="5264">
                  <c:v>-1.1931827236852832E-2</c:v>
                </c:pt>
                <c:pt idx="5265">
                  <c:v>-1.163013564934358E-2</c:v>
                </c:pt>
                <c:pt idx="5266">
                  <c:v>-1.1278985621606511E-2</c:v>
                </c:pt>
                <c:pt idx="5267">
                  <c:v>-1.0891559798335039E-2</c:v>
                </c:pt>
                <c:pt idx="5268">
                  <c:v>-1.0447732306007221E-2</c:v>
                </c:pt>
                <c:pt idx="5269">
                  <c:v>-1.00012780017584E-2</c:v>
                </c:pt>
                <c:pt idx="5270">
                  <c:v>-9.6069720465695157E-3</c:v>
                </c:pt>
                <c:pt idx="5271">
                  <c:v>-9.2517231879301921E-3</c:v>
                </c:pt>
                <c:pt idx="5272">
                  <c:v>-8.8758643743630117E-3</c:v>
                </c:pt>
                <c:pt idx="5273">
                  <c:v>-8.5711056730732003E-3</c:v>
                </c:pt>
                <c:pt idx="5274">
                  <c:v>-8.3126467643689795E-3</c:v>
                </c:pt>
                <c:pt idx="5275">
                  <c:v>-8.1436484831978202E-3</c:v>
                </c:pt>
                <c:pt idx="5276">
                  <c:v>-8.0651276482089154E-3</c:v>
                </c:pt>
                <c:pt idx="5277">
                  <c:v>-8.1412166911526938E-3</c:v>
                </c:pt>
                <c:pt idx="5278">
                  <c:v>-8.2095995897689573E-3</c:v>
                </c:pt>
                <c:pt idx="5279">
                  <c:v>-8.2767381286108967E-3</c:v>
                </c:pt>
                <c:pt idx="5280">
                  <c:v>-8.418970517830783E-3</c:v>
                </c:pt>
                <c:pt idx="5281">
                  <c:v>-8.5345824609537532E-3</c:v>
                </c:pt>
                <c:pt idx="5282">
                  <c:v>-8.6913365902348255E-3</c:v>
                </c:pt>
                <c:pt idx="5283">
                  <c:v>-8.7630734722863833E-3</c:v>
                </c:pt>
                <c:pt idx="5284">
                  <c:v>-8.785722057523768E-3</c:v>
                </c:pt>
                <c:pt idx="5285">
                  <c:v>-8.8332558428033461E-3</c:v>
                </c:pt>
                <c:pt idx="5286">
                  <c:v>-9.0240630256496878E-3</c:v>
                </c:pt>
                <c:pt idx="5287">
                  <c:v>-9.4053709708786844E-3</c:v>
                </c:pt>
                <c:pt idx="5288">
                  <c:v>-9.830876218259758E-3</c:v>
                </c:pt>
                <c:pt idx="5289">
                  <c:v>-1.0223593942331126E-2</c:v>
                </c:pt>
                <c:pt idx="5290">
                  <c:v>-1.0492952497347045E-2</c:v>
                </c:pt>
                <c:pt idx="5291">
                  <c:v>-1.0572679638969261E-2</c:v>
                </c:pt>
                <c:pt idx="5292">
                  <c:v>-1.0493079572502121E-2</c:v>
                </c:pt>
                <c:pt idx="5293">
                  <c:v>-1.037840983299004E-2</c:v>
                </c:pt>
                <c:pt idx="5294">
                  <c:v>-1.0269544592725586E-2</c:v>
                </c:pt>
                <c:pt idx="5295">
                  <c:v>-1.0218090849940301E-2</c:v>
                </c:pt>
                <c:pt idx="5296">
                  <c:v>-1.0205234474978446E-2</c:v>
                </c:pt>
                <c:pt idx="5297">
                  <c:v>-1.0189466405850028E-2</c:v>
                </c:pt>
                <c:pt idx="5298">
                  <c:v>-1.0163639915544361E-2</c:v>
                </c:pt>
                <c:pt idx="5299">
                  <c:v>-1.0134028819777478E-2</c:v>
                </c:pt>
                <c:pt idx="5300">
                  <c:v>-1.007277562098691E-2</c:v>
                </c:pt>
                <c:pt idx="5301">
                  <c:v>-9.9079813481898031E-3</c:v>
                </c:pt>
                <c:pt idx="5302">
                  <c:v>-9.6708990889915539E-3</c:v>
                </c:pt>
                <c:pt idx="5303">
                  <c:v>-9.3698954876198642E-3</c:v>
                </c:pt>
                <c:pt idx="5304">
                  <c:v>-9.0242554472134574E-3</c:v>
                </c:pt>
                <c:pt idx="5305">
                  <c:v>-8.6184227055704811E-3</c:v>
                </c:pt>
                <c:pt idx="5306">
                  <c:v>-8.0773091674701016E-3</c:v>
                </c:pt>
                <c:pt idx="5307">
                  <c:v>-7.4476990047370054E-3</c:v>
                </c:pt>
                <c:pt idx="5308">
                  <c:v>-6.7613780266423422E-3</c:v>
                </c:pt>
                <c:pt idx="5309">
                  <c:v>-6.0355999061033894E-3</c:v>
                </c:pt>
                <c:pt idx="5310">
                  <c:v>-5.2570452517395616E-3</c:v>
                </c:pt>
                <c:pt idx="5311">
                  <c:v>-4.4539574021055534E-3</c:v>
                </c:pt>
                <c:pt idx="5312">
                  <c:v>-3.6085459639751288E-3</c:v>
                </c:pt>
                <c:pt idx="5313">
                  <c:v>-2.7057167187554279E-3</c:v>
                </c:pt>
                <c:pt idx="5314">
                  <c:v>-1.762508743598962E-3</c:v>
                </c:pt>
                <c:pt idx="5315">
                  <c:v>-7.4645215965950446E-4</c:v>
                </c:pt>
                <c:pt idx="5316">
                  <c:v>3.1617476039012653E-4</c:v>
                </c:pt>
                <c:pt idx="5317">
                  <c:v>1.407725565142581E-3</c:v>
                </c:pt>
                <c:pt idx="5318">
                  <c:v>2.5113278139947321E-3</c:v>
                </c:pt>
                <c:pt idx="5319">
                  <c:v>3.6855240310151743E-3</c:v>
                </c:pt>
                <c:pt idx="5320">
                  <c:v>4.892176009707476E-3</c:v>
                </c:pt>
                <c:pt idx="5321">
                  <c:v>6.0836540289635173E-3</c:v>
                </c:pt>
                <c:pt idx="5322">
                  <c:v>7.2182315018833173E-3</c:v>
                </c:pt>
                <c:pt idx="5323">
                  <c:v>8.2549691912951802E-3</c:v>
                </c:pt>
                <c:pt idx="5324">
                  <c:v>9.2165088622303409E-3</c:v>
                </c:pt>
                <c:pt idx="5325">
                  <c:v>1.0135209326357754E-2</c:v>
                </c:pt>
                <c:pt idx="5326">
                  <c:v>1.1055409496346938E-2</c:v>
                </c:pt>
                <c:pt idx="5327">
                  <c:v>1.2040657367034833E-2</c:v>
                </c:pt>
                <c:pt idx="5328">
                  <c:v>1.3092221572058128E-2</c:v>
                </c:pt>
                <c:pt idx="5329">
                  <c:v>1.4230747786754653E-2</c:v>
                </c:pt>
                <c:pt idx="5330">
                  <c:v>1.5499175422429894E-2</c:v>
                </c:pt>
                <c:pt idx="5331">
                  <c:v>1.6938141889974064E-2</c:v>
                </c:pt>
                <c:pt idx="5332">
                  <c:v>1.8646440489769489E-2</c:v>
                </c:pt>
                <c:pt idx="5333">
                  <c:v>1.7433006585383874E-2</c:v>
                </c:pt>
                <c:pt idx="5334">
                  <c:v>1.6527243806949986E-2</c:v>
                </c:pt>
                <c:pt idx="5335">
                  <c:v>1.5851645774180072E-2</c:v>
                </c:pt>
                <c:pt idx="5336">
                  <c:v>1.5338149277840205E-2</c:v>
                </c:pt>
                <c:pt idx="5337">
                  <c:v>1.4920064775573708E-2</c:v>
                </c:pt>
                <c:pt idx="5338">
                  <c:v>1.4505914637270155E-2</c:v>
                </c:pt>
                <c:pt idx="5339">
                  <c:v>1.4044920483577665E-2</c:v>
                </c:pt>
                <c:pt idx="5340">
                  <c:v>1.354860078768472E-2</c:v>
                </c:pt>
                <c:pt idx="5341">
                  <c:v>1.3048158648853515E-2</c:v>
                </c:pt>
                <c:pt idx="5342">
                  <c:v>1.2565482862598377E-2</c:v>
                </c:pt>
                <c:pt idx="5343">
                  <c:v>1.2224836672229594E-2</c:v>
                </c:pt>
                <c:pt idx="5344">
                  <c:v>1.2027434455631158E-2</c:v>
                </c:pt>
                <c:pt idx="5345">
                  <c:v>1.195204655959148E-2</c:v>
                </c:pt>
                <c:pt idx="5346">
                  <c:v>1.2021300784267415E-2</c:v>
                </c:pt>
                <c:pt idx="5347">
                  <c:v>1.2273979674471237E-2</c:v>
                </c:pt>
                <c:pt idx="5348">
                  <c:v>1.2745408512630584E-2</c:v>
                </c:pt>
                <c:pt idx="5349">
                  <c:v>1.3499435338929418E-2</c:v>
                </c:pt>
                <c:pt idx="5350">
                  <c:v>1.461386049030788E-2</c:v>
                </c:pt>
                <c:pt idx="5351">
                  <c:v>1.2870180771215175E-2</c:v>
                </c:pt>
                <c:pt idx="5352">
                  <c:v>1.1581505877979379E-2</c:v>
                </c:pt>
                <c:pt idx="5353">
                  <c:v>1.0709044122824096E-2</c:v>
                </c:pt>
                <c:pt idx="5354">
                  <c:v>1.0393897682826286E-2</c:v>
                </c:pt>
                <c:pt idx="5355">
                  <c:v>1.0647084806565888E-2</c:v>
                </c:pt>
                <c:pt idx="5356">
                  <c:v>8.2345659819400355E-3</c:v>
                </c:pt>
                <c:pt idx="5357">
                  <c:v>6.4044318143119065E-3</c:v>
                </c:pt>
                <c:pt idx="5358">
                  <c:v>4.9806238409601409E-3</c:v>
                </c:pt>
                <c:pt idx="5359">
                  <c:v>3.8104665777753816E-3</c:v>
                </c:pt>
                <c:pt idx="5360">
                  <c:v>2.8334995879077778E-3</c:v>
                </c:pt>
                <c:pt idx="5361">
                  <c:v>2.0255514628701047E-3</c:v>
                </c:pt>
                <c:pt idx="5362">
                  <c:v>1.3348916515726729E-3</c:v>
                </c:pt>
                <c:pt idx="5363">
                  <c:v>7.0657884616265472E-4</c:v>
                </c:pt>
                <c:pt idx="5364">
                  <c:v>1.7192758035285718E-4</c:v>
                </c:pt>
                <c:pt idx="5365">
                  <c:v>-2.576695813448422E-4</c:v>
                </c:pt>
                <c:pt idx="5366">
                  <c:v>-5.7410833699092761E-4</c:v>
                </c:pt>
                <c:pt idx="5367">
                  <c:v>-8.2961527613796646E-4</c:v>
                </c:pt>
                <c:pt idx="5368">
                  <c:v>-9.1111345654241137E-4</c:v>
                </c:pt>
                <c:pt idx="5369">
                  <c:v>-8.3129161765698194E-4</c:v>
                </c:pt>
                <c:pt idx="5370">
                  <c:v>-6.3972566399356657E-4</c:v>
                </c:pt>
                <c:pt idx="5371">
                  <c:v>-2.7879390216506108E-4</c:v>
                </c:pt>
                <c:pt idx="5372">
                  <c:v>3.7617474573151751E-4</c:v>
                </c:pt>
                <c:pt idx="5373">
                  <c:v>1.4255226787783268E-3</c:v>
                </c:pt>
                <c:pt idx="5374">
                  <c:v>-3.5041332694102844E-4</c:v>
                </c:pt>
                <c:pt idx="5375">
                  <c:v>-1.7439708875668911E-3</c:v>
                </c:pt>
                <c:pt idx="5376">
                  <c:v>-2.8849532104079337E-3</c:v>
                </c:pt>
                <c:pt idx="5377">
                  <c:v>-3.7690788213605949E-3</c:v>
                </c:pt>
                <c:pt idx="5378">
                  <c:v>-4.4835911389209809E-3</c:v>
                </c:pt>
                <c:pt idx="5379">
                  <c:v>-5.0911371803010648E-3</c:v>
                </c:pt>
                <c:pt idx="5380">
                  <c:v>-5.637531382452609E-3</c:v>
                </c:pt>
                <c:pt idx="5381">
                  <c:v>-6.0674054357221646E-3</c:v>
                </c:pt>
                <c:pt idx="5382">
                  <c:v>-6.4289112674702689E-3</c:v>
                </c:pt>
                <c:pt idx="5383">
                  <c:v>-6.7878818900859884E-3</c:v>
                </c:pt>
                <c:pt idx="5384">
                  <c:v>-7.2801942745372604E-3</c:v>
                </c:pt>
                <c:pt idx="5385">
                  <c:v>-7.7457425455345853E-3</c:v>
                </c:pt>
                <c:pt idx="5386">
                  <c:v>-8.1422432170749435E-3</c:v>
                </c:pt>
                <c:pt idx="5387">
                  <c:v>-8.5678616593670778E-3</c:v>
                </c:pt>
                <c:pt idx="5388">
                  <c:v>-9.0095760631883123E-3</c:v>
                </c:pt>
                <c:pt idx="5389">
                  <c:v>-9.3897027283598028E-3</c:v>
                </c:pt>
                <c:pt idx="5390">
                  <c:v>-9.7314645441412204E-3</c:v>
                </c:pt>
                <c:pt idx="5391">
                  <c:v>-1.0039702263935923E-2</c:v>
                </c:pt>
                <c:pt idx="5392">
                  <c:v>-1.0201474682304895E-2</c:v>
                </c:pt>
                <c:pt idx="5393">
                  <c:v>-1.0301187596284555E-2</c:v>
                </c:pt>
                <c:pt idx="5394">
                  <c:v>-1.0407382175037207E-2</c:v>
                </c:pt>
                <c:pt idx="5395">
                  <c:v>-1.0543630503539299E-2</c:v>
                </c:pt>
                <c:pt idx="5396">
                  <c:v>-1.0646543469083515E-2</c:v>
                </c:pt>
                <c:pt idx="5397">
                  <c:v>-1.0689071828131433E-2</c:v>
                </c:pt>
                <c:pt idx="5398">
                  <c:v>-1.0756129124101213E-2</c:v>
                </c:pt>
                <c:pt idx="5399">
                  <c:v>-1.0777567526744171E-2</c:v>
                </c:pt>
                <c:pt idx="5400">
                  <c:v>-1.0722867469362041E-2</c:v>
                </c:pt>
                <c:pt idx="5401">
                  <c:v>-1.0505563916756234E-2</c:v>
                </c:pt>
                <c:pt idx="5402">
                  <c:v>-1.0180405332708557E-2</c:v>
                </c:pt>
                <c:pt idx="5403">
                  <c:v>-9.7767620877220462E-3</c:v>
                </c:pt>
                <c:pt idx="5404">
                  <c:v>-9.3110800675408993E-3</c:v>
                </c:pt>
                <c:pt idx="5405">
                  <c:v>-8.7833312949022226E-3</c:v>
                </c:pt>
                <c:pt idx="5406">
                  <c:v>-8.2436969182516084E-3</c:v>
                </c:pt>
                <c:pt idx="5407">
                  <c:v>-7.6371711853705157E-3</c:v>
                </c:pt>
                <c:pt idx="5408">
                  <c:v>-7.0298178506000208E-3</c:v>
                </c:pt>
                <c:pt idx="5409">
                  <c:v>-6.4471693320447328E-3</c:v>
                </c:pt>
                <c:pt idx="5410">
                  <c:v>-5.8746075717444448E-3</c:v>
                </c:pt>
                <c:pt idx="5411">
                  <c:v>-5.2782229167546279E-3</c:v>
                </c:pt>
                <c:pt idx="5412">
                  <c:v>-4.571720414157353E-3</c:v>
                </c:pt>
                <c:pt idx="5413">
                  <c:v>-3.7633846894038845E-3</c:v>
                </c:pt>
                <c:pt idx="5414">
                  <c:v>-3.0014241722685518E-3</c:v>
                </c:pt>
                <c:pt idx="5415">
                  <c:v>-2.2423657424847135E-3</c:v>
                </c:pt>
                <c:pt idx="5416">
                  <c:v>-1.4780292901564207E-3</c:v>
                </c:pt>
                <c:pt idx="5417">
                  <c:v>-7.5985463950541793E-4</c:v>
                </c:pt>
                <c:pt idx="5418">
                  <c:v>2.6423319520723276E-5</c:v>
                </c:pt>
                <c:pt idx="5419">
                  <c:v>8.1662478384787523E-4</c:v>
                </c:pt>
                <c:pt idx="5420">
                  <c:v>1.5881184006653617E-3</c:v>
                </c:pt>
                <c:pt idx="5421">
                  <c:v>2.2612650975372709E-3</c:v>
                </c:pt>
                <c:pt idx="5422">
                  <c:v>3.0012600312082274E-3</c:v>
                </c:pt>
                <c:pt idx="5423">
                  <c:v>3.6872855114830857E-3</c:v>
                </c:pt>
                <c:pt idx="5424">
                  <c:v>4.3170705613871617E-3</c:v>
                </c:pt>
                <c:pt idx="5425">
                  <c:v>4.8418898803233353E-3</c:v>
                </c:pt>
                <c:pt idx="5426">
                  <c:v>5.2998428157927362E-3</c:v>
                </c:pt>
                <c:pt idx="5427">
                  <c:v>5.7018085095777143E-3</c:v>
                </c:pt>
                <c:pt idx="5428">
                  <c:v>5.9717360787444693E-3</c:v>
                </c:pt>
                <c:pt idx="5429">
                  <c:v>6.1469515023948613E-3</c:v>
                </c:pt>
                <c:pt idx="5430">
                  <c:v>6.1959808515805676E-3</c:v>
                </c:pt>
                <c:pt idx="5431">
                  <c:v>6.2019213332316133E-3</c:v>
                </c:pt>
                <c:pt idx="5432">
                  <c:v>6.1105283603185168E-3</c:v>
                </c:pt>
                <c:pt idx="5433">
                  <c:v>5.9038888200981564E-3</c:v>
                </c:pt>
                <c:pt idx="5434">
                  <c:v>5.5917032923034913E-3</c:v>
                </c:pt>
                <c:pt idx="5435">
                  <c:v>5.1552358091997933E-3</c:v>
                </c:pt>
                <c:pt idx="5436">
                  <c:v>4.7279311168629476E-3</c:v>
                </c:pt>
                <c:pt idx="5437">
                  <c:v>4.2767543447679839E-3</c:v>
                </c:pt>
                <c:pt idx="5438">
                  <c:v>3.8147276454866242E-3</c:v>
                </c:pt>
                <c:pt idx="5439">
                  <c:v>3.2355398797528239E-3</c:v>
                </c:pt>
                <c:pt idx="5440">
                  <c:v>2.5604344064989655E-3</c:v>
                </c:pt>
                <c:pt idx="5441">
                  <c:v>1.8320857311213152E-3</c:v>
                </c:pt>
                <c:pt idx="5442">
                  <c:v>1.0560473960898669E-3</c:v>
                </c:pt>
                <c:pt idx="5443">
                  <c:v>2.6142777615650127E-4</c:v>
                </c:pt>
                <c:pt idx="5444">
                  <c:v>-5.4066847759405979E-4</c:v>
                </c:pt>
                <c:pt idx="5445">
                  <c:v>-1.2663718279717004E-3</c:v>
                </c:pt>
                <c:pt idx="5446">
                  <c:v>-1.8273107108413588E-3</c:v>
                </c:pt>
                <c:pt idx="5447">
                  <c:v>-2.0869633014435223E-3</c:v>
                </c:pt>
                <c:pt idx="5448">
                  <c:v>-4.3181092318305241E-3</c:v>
                </c:pt>
                <c:pt idx="5449">
                  <c:v>-6.2482171402013101E-3</c:v>
                </c:pt>
                <c:pt idx="5450">
                  <c:v>-7.9617918195021026E-3</c:v>
                </c:pt>
                <c:pt idx="5451">
                  <c:v>-9.5189368620949948E-3</c:v>
                </c:pt>
                <c:pt idx="5452">
                  <c:v>-1.1056095086192057E-2</c:v>
                </c:pt>
                <c:pt idx="5453">
                  <c:v>-1.2560057937138018E-2</c:v>
                </c:pt>
                <c:pt idx="5454">
                  <c:v>-1.3969304302263981E-2</c:v>
                </c:pt>
                <c:pt idx="5455">
                  <c:v>-1.5274245681739794E-2</c:v>
                </c:pt>
                <c:pt idx="5456">
                  <c:v>-1.6477214389694166E-2</c:v>
                </c:pt>
                <c:pt idx="5457">
                  <c:v>-1.7577182661792749E-2</c:v>
                </c:pt>
                <c:pt idx="5458">
                  <c:v>-1.8644938158456123E-2</c:v>
                </c:pt>
                <c:pt idx="5459">
                  <c:v>-1.9668311542983867E-2</c:v>
                </c:pt>
                <c:pt idx="5460">
                  <c:v>-2.0738160817590667E-2</c:v>
                </c:pt>
                <c:pt idx="5461">
                  <c:v>-2.1745108882829565E-2</c:v>
                </c:pt>
                <c:pt idx="5462">
                  <c:v>-2.2686051461806939E-2</c:v>
                </c:pt>
                <c:pt idx="5463">
                  <c:v>-2.3600527881428624E-2</c:v>
                </c:pt>
                <c:pt idx="5464">
                  <c:v>-2.4423233255913338E-2</c:v>
                </c:pt>
                <c:pt idx="5465">
                  <c:v>-2.5190023142552566E-2</c:v>
                </c:pt>
                <c:pt idx="5466">
                  <c:v>-2.5921622660487687E-2</c:v>
                </c:pt>
                <c:pt idx="5467">
                  <c:v>-2.6603948038295633E-2</c:v>
                </c:pt>
                <c:pt idx="5468">
                  <c:v>-2.7222830883705897E-2</c:v>
                </c:pt>
                <c:pt idx="5469">
                  <c:v>-2.775803387950105E-2</c:v>
                </c:pt>
                <c:pt idx="5470">
                  <c:v>-2.8219261190918082E-2</c:v>
                </c:pt>
                <c:pt idx="5471">
                  <c:v>-2.8589565568660477E-2</c:v>
                </c:pt>
                <c:pt idx="5472">
                  <c:v>-2.8871565204541767E-2</c:v>
                </c:pt>
                <c:pt idx="5473">
                  <c:v>-2.9037300425714806E-2</c:v>
                </c:pt>
                <c:pt idx="5474">
                  <c:v>-2.9018196015693502E-2</c:v>
                </c:pt>
                <c:pt idx="5475">
                  <c:v>-2.880119827272401E-2</c:v>
                </c:pt>
                <c:pt idx="5476">
                  <c:v>-2.9881972161985022E-2</c:v>
                </c:pt>
                <c:pt idx="5477">
                  <c:v>-3.0794932273740611E-2</c:v>
                </c:pt>
                <c:pt idx="5478">
                  <c:v>-3.1559485111301827E-2</c:v>
                </c:pt>
                <c:pt idx="5479">
                  <c:v>-3.2223796985803389E-2</c:v>
                </c:pt>
                <c:pt idx="5480">
                  <c:v>-3.2822543517284627E-2</c:v>
                </c:pt>
                <c:pt idx="5481">
                  <c:v>-3.3340991924456158E-2</c:v>
                </c:pt>
                <c:pt idx="5482">
                  <c:v>-3.3766502570832163E-2</c:v>
                </c:pt>
                <c:pt idx="5483">
                  <c:v>-3.4131388349862436E-2</c:v>
                </c:pt>
                <c:pt idx="5484">
                  <c:v>-3.4510906033876902E-2</c:v>
                </c:pt>
                <c:pt idx="5485">
                  <c:v>-3.4880893505457373E-2</c:v>
                </c:pt>
                <c:pt idx="5486">
                  <c:v>-3.5238894990571833E-2</c:v>
                </c:pt>
                <c:pt idx="5487">
                  <c:v>-3.5616961428979965E-2</c:v>
                </c:pt>
                <c:pt idx="5488">
                  <c:v>-3.6111676337968218E-2</c:v>
                </c:pt>
                <c:pt idx="5489">
                  <c:v>-3.6617744913447096E-2</c:v>
                </c:pt>
                <c:pt idx="5490">
                  <c:v>-3.7015322194631328E-2</c:v>
                </c:pt>
                <c:pt idx="5491">
                  <c:v>-3.7258828750952128E-2</c:v>
                </c:pt>
                <c:pt idx="5492">
                  <c:v>-3.7306343565182851E-2</c:v>
                </c:pt>
                <c:pt idx="5493">
                  <c:v>-3.7170355137931356E-2</c:v>
                </c:pt>
                <c:pt idx="5494">
                  <c:v>-3.6899948767841244E-2</c:v>
                </c:pt>
                <c:pt idx="5495">
                  <c:v>-3.655255694282062E-2</c:v>
                </c:pt>
                <c:pt idx="5496">
                  <c:v>-3.6235459532365476E-2</c:v>
                </c:pt>
                <c:pt idx="5497">
                  <c:v>-3.5904499452018471E-2</c:v>
                </c:pt>
                <c:pt idx="5498">
                  <c:v>-3.5562355101085852E-2</c:v>
                </c:pt>
                <c:pt idx="5499">
                  <c:v>-3.5215401053078313E-2</c:v>
                </c:pt>
                <c:pt idx="5500">
                  <c:v>-3.4886649826744338E-2</c:v>
                </c:pt>
                <c:pt idx="5501">
                  <c:v>-3.4490577952466926E-2</c:v>
                </c:pt>
                <c:pt idx="5502">
                  <c:v>-3.3976287526726948E-2</c:v>
                </c:pt>
                <c:pt idx="5503">
                  <c:v>-3.3296565750625062E-2</c:v>
                </c:pt>
                <c:pt idx="5504">
                  <c:v>-3.2435366983909523E-2</c:v>
                </c:pt>
                <c:pt idx="5505">
                  <c:v>-3.1406796795849831E-2</c:v>
                </c:pt>
                <c:pt idx="5506">
                  <c:v>-3.0292271707359115E-2</c:v>
                </c:pt>
                <c:pt idx="5507">
                  <c:v>-2.9013401978315367E-2</c:v>
                </c:pt>
                <c:pt idx="5508">
                  <c:v>-2.7783173071042937E-2</c:v>
                </c:pt>
                <c:pt idx="5509">
                  <c:v>-2.6585528568439473E-2</c:v>
                </c:pt>
                <c:pt idx="5510">
                  <c:v>-2.539183010795721E-2</c:v>
                </c:pt>
                <c:pt idx="5511">
                  <c:v>-2.4085162470383573E-2</c:v>
                </c:pt>
                <c:pt idx="5512">
                  <c:v>-2.2744739211587754E-2</c:v>
                </c:pt>
                <c:pt idx="5513">
                  <c:v>-2.129286297266806E-2</c:v>
                </c:pt>
                <c:pt idx="5514">
                  <c:v>-1.9704394862804623E-2</c:v>
                </c:pt>
                <c:pt idx="5515">
                  <c:v>-1.7954318465506686E-2</c:v>
                </c:pt>
                <c:pt idx="5516">
                  <c:v>-1.5971374196001659E-2</c:v>
                </c:pt>
                <c:pt idx="5517">
                  <c:v>-1.3718214762744711E-2</c:v>
                </c:pt>
                <c:pt idx="5518">
                  <c:v>-1.1169965038217915E-2</c:v>
                </c:pt>
                <c:pt idx="5519">
                  <c:v>-1.0639290226787956E-2</c:v>
                </c:pt>
                <c:pt idx="5520">
                  <c:v>-9.7285210035894121E-3</c:v>
                </c:pt>
                <c:pt idx="5521">
                  <c:v>-8.6607691479422162E-3</c:v>
                </c:pt>
                <c:pt idx="5522">
                  <c:v>-7.5340919331220342E-3</c:v>
                </c:pt>
                <c:pt idx="5523">
                  <c:v>-6.4444815867255208E-3</c:v>
                </c:pt>
                <c:pt idx="5524">
                  <c:v>-5.5711954046350123E-3</c:v>
                </c:pt>
                <c:pt idx="5525">
                  <c:v>-4.9073125820958425E-3</c:v>
                </c:pt>
                <c:pt idx="5526">
                  <c:v>-4.3868244348138448E-3</c:v>
                </c:pt>
                <c:pt idx="5527">
                  <c:v>-3.8826627553489282E-3</c:v>
                </c:pt>
                <c:pt idx="5528">
                  <c:v>-3.4181903093319812E-3</c:v>
                </c:pt>
                <c:pt idx="5529">
                  <c:v>-3.0096733335929762E-3</c:v>
                </c:pt>
                <c:pt idx="5530">
                  <c:v>-2.5735712403984518E-3</c:v>
                </c:pt>
                <c:pt idx="5531">
                  <c:v>-2.1368700793207365E-3</c:v>
                </c:pt>
                <c:pt idx="5532">
                  <c:v>-1.806607788770658E-3</c:v>
                </c:pt>
                <c:pt idx="5533">
                  <c:v>-1.5630188135334511E-3</c:v>
                </c:pt>
                <c:pt idx="5534">
                  <c:v>-1.3262423785057242E-3</c:v>
                </c:pt>
                <c:pt idx="5535">
                  <c:v>-1.1304503710211741E-3</c:v>
                </c:pt>
                <c:pt idx="5536">
                  <c:v>-9.7882545153591609E-4</c:v>
                </c:pt>
                <c:pt idx="5537">
                  <c:v>-8.1520949125950043E-4</c:v>
                </c:pt>
                <c:pt idx="5538">
                  <c:v>-5.288217888317077E-4</c:v>
                </c:pt>
                <c:pt idx="5539">
                  <c:v>-6.0730235137766513E-5</c:v>
                </c:pt>
                <c:pt idx="5540">
                  <c:v>7.1685218737846087E-4</c:v>
                </c:pt>
                <c:pt idx="5541">
                  <c:v>-1.3680224165758751E-3</c:v>
                </c:pt>
                <c:pt idx="5542">
                  <c:v>-3.0839830562468759E-3</c:v>
                </c:pt>
                <c:pt idx="5543">
                  <c:v>-4.4694866961025072E-3</c:v>
                </c:pt>
                <c:pt idx="5544">
                  <c:v>-5.6400838454686523E-3</c:v>
                </c:pt>
                <c:pt idx="5545">
                  <c:v>-6.6517341108735858E-3</c:v>
                </c:pt>
                <c:pt idx="5546">
                  <c:v>-7.6014958710162121E-3</c:v>
                </c:pt>
                <c:pt idx="5547">
                  <c:v>-8.5758667221574447E-3</c:v>
                </c:pt>
                <c:pt idx="5548">
                  <c:v>-9.6536740378113835E-3</c:v>
                </c:pt>
                <c:pt idx="5549">
                  <c:v>-1.0851021621194664E-2</c:v>
                </c:pt>
                <c:pt idx="5550">
                  <c:v>-1.2063375492760563E-2</c:v>
                </c:pt>
                <c:pt idx="5551">
                  <c:v>-1.3207546373968948E-2</c:v>
                </c:pt>
                <c:pt idx="5552">
                  <c:v>-1.4203558569004968E-2</c:v>
                </c:pt>
                <c:pt idx="5553">
                  <c:v>-1.5100591630620375E-2</c:v>
                </c:pt>
                <c:pt idx="5554">
                  <c:v>-1.5958248857952557E-2</c:v>
                </c:pt>
                <c:pt idx="5555">
                  <c:v>-1.67687356498607E-2</c:v>
                </c:pt>
                <c:pt idx="5556">
                  <c:v>-1.7598260732009055E-2</c:v>
                </c:pt>
                <c:pt idx="5557">
                  <c:v>-1.8421770415070801E-2</c:v>
                </c:pt>
                <c:pt idx="5558">
                  <c:v>-1.9160493288466668E-2</c:v>
                </c:pt>
                <c:pt idx="5559">
                  <c:v>-1.98133348650672E-2</c:v>
                </c:pt>
                <c:pt idx="5560">
                  <c:v>-2.0297088698418161E-2</c:v>
                </c:pt>
                <c:pt idx="5561">
                  <c:v>-2.0621172723973905E-2</c:v>
                </c:pt>
                <c:pt idx="5562">
                  <c:v>-2.0699836894112936E-2</c:v>
                </c:pt>
                <c:pt idx="5563">
                  <c:v>-2.1897555944760443E-2</c:v>
                </c:pt>
                <c:pt idx="5564">
                  <c:v>-2.3003155360883522E-2</c:v>
                </c:pt>
                <c:pt idx="5565">
                  <c:v>-2.4035383703162012E-2</c:v>
                </c:pt>
                <c:pt idx="5566">
                  <c:v>-2.4927836017122919E-2</c:v>
                </c:pt>
                <c:pt idx="5567">
                  <c:v>-2.5668435072838267E-2</c:v>
                </c:pt>
                <c:pt idx="5568">
                  <c:v>-2.6250140255200657E-2</c:v>
                </c:pt>
                <c:pt idx="5569">
                  <c:v>-2.6656434941827404E-2</c:v>
                </c:pt>
                <c:pt idx="5570">
                  <c:v>-2.6987073270106209E-2</c:v>
                </c:pt>
                <c:pt idx="5571">
                  <c:v>-2.7233252984313921E-2</c:v>
                </c:pt>
                <c:pt idx="5572">
                  <c:v>-2.7465492600126658E-2</c:v>
                </c:pt>
                <c:pt idx="5573">
                  <c:v>-2.7694279398195486E-2</c:v>
                </c:pt>
                <c:pt idx="5574">
                  <c:v>-2.7837920691860033E-2</c:v>
                </c:pt>
                <c:pt idx="5575">
                  <c:v>-2.8018697624597549E-2</c:v>
                </c:pt>
                <c:pt idx="5576">
                  <c:v>-2.8182491661717414E-2</c:v>
                </c:pt>
                <c:pt idx="5577">
                  <c:v>-2.8367096819813774E-2</c:v>
                </c:pt>
                <c:pt idx="5578">
                  <c:v>-2.8481493451138866E-2</c:v>
                </c:pt>
                <c:pt idx="5579">
                  <c:v>-2.8481416095306931E-2</c:v>
                </c:pt>
                <c:pt idx="5580">
                  <c:v>-2.8410287499327024E-2</c:v>
                </c:pt>
                <c:pt idx="5581">
                  <c:v>-2.8253669856124541E-2</c:v>
                </c:pt>
                <c:pt idx="5582">
                  <c:v>-2.7873241022344512E-2</c:v>
                </c:pt>
                <c:pt idx="5583">
                  <c:v>-2.7260590055175286E-2</c:v>
                </c:pt>
                <c:pt idx="5584">
                  <c:v>-2.6317756701017998E-2</c:v>
                </c:pt>
                <c:pt idx="5585">
                  <c:v>-2.4886942985696263E-2</c:v>
                </c:pt>
                <c:pt idx="5586">
                  <c:v>-2.6224904658265054E-2</c:v>
                </c:pt>
                <c:pt idx="5587">
                  <c:v>-2.7045845329354549E-2</c:v>
                </c:pt>
                <c:pt idx="5588">
                  <c:v>-2.7498502175134217E-2</c:v>
                </c:pt>
                <c:pt idx="5589">
                  <c:v>-2.7531210124590297E-2</c:v>
                </c:pt>
                <c:pt idx="5590">
                  <c:v>-2.7183612220758741E-2</c:v>
                </c:pt>
                <c:pt idx="5591">
                  <c:v>-2.656233360215424E-2</c:v>
                </c:pt>
                <c:pt idx="5592">
                  <c:v>-2.5447189402557163E-2</c:v>
                </c:pt>
                <c:pt idx="5593">
                  <c:v>-2.3769442705335288E-2</c:v>
                </c:pt>
                <c:pt idx="5594">
                  <c:v>-2.4399425063053599E-2</c:v>
                </c:pt>
                <c:pt idx="5595">
                  <c:v>-2.7499879269768691E-2</c:v>
                </c:pt>
                <c:pt idx="5596">
                  <c:v>-3.0003965169796892E-2</c:v>
                </c:pt>
                <c:pt idx="5597">
                  <c:v>-3.1800852742720168E-2</c:v>
                </c:pt>
                <c:pt idx="5598">
                  <c:v>-3.3127453828199378E-2</c:v>
                </c:pt>
                <c:pt idx="5599">
                  <c:v>-3.4077085726939495E-2</c:v>
                </c:pt>
                <c:pt idx="5600">
                  <c:v>-3.4494873324170797E-2</c:v>
                </c:pt>
                <c:pt idx="5601">
                  <c:v>-3.4510411775333649E-2</c:v>
                </c:pt>
                <c:pt idx="5602">
                  <c:v>-3.4402643519022294E-2</c:v>
                </c:pt>
                <c:pt idx="5603">
                  <c:v>-3.4115354379630362E-2</c:v>
                </c:pt>
                <c:pt idx="5604">
                  <c:v>-3.3734363383623331E-2</c:v>
                </c:pt>
                <c:pt idx="5605">
                  <c:v>-3.3288199555910752E-2</c:v>
                </c:pt>
                <c:pt idx="5606">
                  <c:v>-3.2716419773187816E-2</c:v>
                </c:pt>
                <c:pt idx="5607">
                  <c:v>-3.2126467085142107E-2</c:v>
                </c:pt>
                <c:pt idx="5608">
                  <c:v>-3.1445287061352703E-2</c:v>
                </c:pt>
                <c:pt idx="5609">
                  <c:v>-3.0699541226094487E-2</c:v>
                </c:pt>
                <c:pt idx="5610">
                  <c:v>-2.9851835126842346E-2</c:v>
                </c:pt>
                <c:pt idx="5611">
                  <c:v>-2.8868811949576446E-2</c:v>
                </c:pt>
                <c:pt idx="5612">
                  <c:v>-2.7641569111274564E-2</c:v>
                </c:pt>
                <c:pt idx="5613">
                  <c:v>-2.6112947017656603E-2</c:v>
                </c:pt>
                <c:pt idx="5614">
                  <c:v>-2.4262603677425082E-2</c:v>
                </c:pt>
                <c:pt idx="5615">
                  <c:v>-2.1889092795311316E-2</c:v>
                </c:pt>
                <c:pt idx="5616">
                  <c:v>-2.2202330073389655E-2</c:v>
                </c:pt>
                <c:pt idx="5617">
                  <c:v>-2.1961375784835237E-2</c:v>
                </c:pt>
                <c:pt idx="5618">
                  <c:v>-2.1275025257931245E-2</c:v>
                </c:pt>
                <c:pt idx="5619">
                  <c:v>-2.0234386647021322E-2</c:v>
                </c:pt>
                <c:pt idx="5620">
                  <c:v>-1.8833264998110326E-2</c:v>
                </c:pt>
                <c:pt idx="5621">
                  <c:v>-1.7101166784791004E-2</c:v>
                </c:pt>
                <c:pt idx="5622">
                  <c:v>-1.4944834541122184E-2</c:v>
                </c:pt>
                <c:pt idx="5623">
                  <c:v>-1.2311825746047722E-2</c:v>
                </c:pt>
                <c:pt idx="5624">
                  <c:v>-9.1300856105567992E-3</c:v>
                </c:pt>
                <c:pt idx="5625">
                  <c:v>-8.4068345134401951E-3</c:v>
                </c:pt>
                <c:pt idx="5626">
                  <c:v>-1.0279164497521295E-2</c:v>
                </c:pt>
                <c:pt idx="5627">
                  <c:v>-1.1622931231730032E-2</c:v>
                </c:pt>
                <c:pt idx="5628">
                  <c:v>-1.2634800859665497E-2</c:v>
                </c:pt>
                <c:pt idx="5629">
                  <c:v>-1.3428611933323446E-2</c:v>
                </c:pt>
                <c:pt idx="5630">
                  <c:v>-1.3901170110835328E-2</c:v>
                </c:pt>
                <c:pt idx="5631">
                  <c:v>-1.4077399390493218E-2</c:v>
                </c:pt>
                <c:pt idx="5632">
                  <c:v>-1.3966596102437005E-2</c:v>
                </c:pt>
                <c:pt idx="5633">
                  <c:v>-1.3399422836001986E-2</c:v>
                </c:pt>
                <c:pt idx="5634">
                  <c:v>-1.2465002791233975E-2</c:v>
                </c:pt>
                <c:pt idx="5635">
                  <c:v>-1.1143560939231172E-2</c:v>
                </c:pt>
                <c:pt idx="5636">
                  <c:v>-9.3455968144075668E-3</c:v>
                </c:pt>
                <c:pt idx="5637">
                  <c:v>-7.6905973269493838E-3</c:v>
                </c:pt>
                <c:pt idx="5638">
                  <c:v>-8.7182166218138721E-3</c:v>
                </c:pt>
                <c:pt idx="5639">
                  <c:v>-9.3148120160750931E-3</c:v>
                </c:pt>
                <c:pt idx="5640">
                  <c:v>-9.7075384776712445E-3</c:v>
                </c:pt>
                <c:pt idx="5641">
                  <c:v>-9.8553754306504437E-3</c:v>
                </c:pt>
                <c:pt idx="5642">
                  <c:v>-9.8373029948461681E-3</c:v>
                </c:pt>
                <c:pt idx="5643">
                  <c:v>-9.7192160373575261E-3</c:v>
                </c:pt>
                <c:pt idx="5644">
                  <c:v>-9.4125516602267933E-3</c:v>
                </c:pt>
                <c:pt idx="5645">
                  <c:v>-8.8750512809425107E-3</c:v>
                </c:pt>
                <c:pt idx="5646">
                  <c:v>-7.9684773955633753E-3</c:v>
                </c:pt>
                <c:pt idx="5647">
                  <c:v>-7.3331020646420142E-3</c:v>
                </c:pt>
                <c:pt idx="5648">
                  <c:v>-8.7590582031923849E-3</c:v>
                </c:pt>
                <c:pt idx="5649">
                  <c:v>-9.7222303989200187E-3</c:v>
                </c:pt>
                <c:pt idx="5650">
                  <c:v>-1.0268567451389767E-2</c:v>
                </c:pt>
                <c:pt idx="5651">
                  <c:v>-1.0402185786559683E-2</c:v>
                </c:pt>
                <c:pt idx="5652">
                  <c:v>-1.016772541827579E-2</c:v>
                </c:pt>
                <c:pt idx="5653">
                  <c:v>-9.5372886790996217E-3</c:v>
                </c:pt>
                <c:pt idx="5654">
                  <c:v>-8.664050357348357E-3</c:v>
                </c:pt>
                <c:pt idx="5655">
                  <c:v>-7.5640326447856104E-3</c:v>
                </c:pt>
                <c:pt idx="5656">
                  <c:v>-6.3269875240345502E-3</c:v>
                </c:pt>
                <c:pt idx="5657">
                  <c:v>-4.8573337302813269E-3</c:v>
                </c:pt>
                <c:pt idx="5658">
                  <c:v>-3.2055463592967218E-3</c:v>
                </c:pt>
                <c:pt idx="5659">
                  <c:v>-1.3012829892559451E-3</c:v>
                </c:pt>
                <c:pt idx="5660">
                  <c:v>-4.2112473914637241E-4</c:v>
                </c:pt>
                <c:pt idx="5661">
                  <c:v>7.0458743553731044E-4</c:v>
                </c:pt>
                <c:pt idx="5662">
                  <c:v>2.0746704071844036E-3</c:v>
                </c:pt>
                <c:pt idx="5663">
                  <c:v>3.6174386860942046E-3</c:v>
                </c:pt>
                <c:pt idx="5664">
                  <c:v>5.4220530560989159E-3</c:v>
                </c:pt>
                <c:pt idx="5665">
                  <c:v>7.3839572979476388E-3</c:v>
                </c:pt>
                <c:pt idx="5666">
                  <c:v>9.4835363592097391E-3</c:v>
                </c:pt>
                <c:pt idx="5667">
                  <c:v>1.1670212593658462E-2</c:v>
                </c:pt>
                <c:pt idx="5668">
                  <c:v>1.1784584673249492E-2</c:v>
                </c:pt>
                <c:pt idx="5669">
                  <c:v>1.195008214727809E-2</c:v>
                </c:pt>
                <c:pt idx="5670">
                  <c:v>1.2272603636250394E-2</c:v>
                </c:pt>
                <c:pt idx="5671">
                  <c:v>1.2793404866410594E-2</c:v>
                </c:pt>
                <c:pt idx="5672">
                  <c:v>1.365471500677409E-2</c:v>
                </c:pt>
                <c:pt idx="5673">
                  <c:v>1.4753083360124394E-2</c:v>
                </c:pt>
                <c:pt idx="5674">
                  <c:v>1.6009102913400238E-2</c:v>
                </c:pt>
                <c:pt idx="5675">
                  <c:v>1.7315933888295585E-2</c:v>
                </c:pt>
                <c:pt idx="5676">
                  <c:v>1.8557086857305297E-2</c:v>
                </c:pt>
                <c:pt idx="5677">
                  <c:v>1.9688416201762499E-2</c:v>
                </c:pt>
                <c:pt idx="5678">
                  <c:v>2.0746170227450882E-2</c:v>
                </c:pt>
                <c:pt idx="5679">
                  <c:v>2.1695796904509266E-2</c:v>
                </c:pt>
                <c:pt idx="5680">
                  <c:v>2.2513393941615393E-2</c:v>
                </c:pt>
                <c:pt idx="5681">
                  <c:v>2.3221890231197289E-2</c:v>
                </c:pt>
                <c:pt idx="5682">
                  <c:v>2.3836128417048581E-2</c:v>
                </c:pt>
                <c:pt idx="5683">
                  <c:v>2.4366319156825935E-2</c:v>
                </c:pt>
                <c:pt idx="5684">
                  <c:v>2.4794587940094315E-2</c:v>
                </c:pt>
                <c:pt idx="5685">
                  <c:v>2.5162763945541726E-2</c:v>
                </c:pt>
                <c:pt idx="5686">
                  <c:v>2.551621004328581E-2</c:v>
                </c:pt>
                <c:pt idx="5687">
                  <c:v>2.5885068314968777E-2</c:v>
                </c:pt>
                <c:pt idx="5688">
                  <c:v>2.6303881229566894E-2</c:v>
                </c:pt>
                <c:pt idx="5689">
                  <c:v>2.5674774541714792E-2</c:v>
                </c:pt>
                <c:pt idx="5690">
                  <c:v>2.4996951375759132E-2</c:v>
                </c:pt>
                <c:pt idx="5691">
                  <c:v>2.4181103021454896E-2</c:v>
                </c:pt>
                <c:pt idx="5692">
                  <c:v>2.312284625285679E-2</c:v>
                </c:pt>
                <c:pt idx="5693">
                  <c:v>2.2012331747834003E-2</c:v>
                </c:pt>
                <c:pt idx="5694">
                  <c:v>2.1046007355128449E-2</c:v>
                </c:pt>
                <c:pt idx="5695">
                  <c:v>2.0209105034603062E-2</c:v>
                </c:pt>
                <c:pt idx="5696">
                  <c:v>1.9657876436296916E-2</c:v>
                </c:pt>
                <c:pt idx="5697">
                  <c:v>1.9397368438432473E-2</c:v>
                </c:pt>
                <c:pt idx="5698">
                  <c:v>1.9093342776609068E-2</c:v>
                </c:pt>
                <c:pt idx="5699">
                  <c:v>1.8570786204835495E-2</c:v>
                </c:pt>
                <c:pt idx="5700">
                  <c:v>1.7708748497301231E-2</c:v>
                </c:pt>
                <c:pt idx="5701">
                  <c:v>1.6664517228796697E-2</c:v>
                </c:pt>
                <c:pt idx="5702">
                  <c:v>1.5582830478195503E-2</c:v>
                </c:pt>
                <c:pt idx="5703">
                  <c:v>1.4567175958778354E-2</c:v>
                </c:pt>
                <c:pt idx="5704">
                  <c:v>1.3885621200011567E-2</c:v>
                </c:pt>
                <c:pt idx="5705">
                  <c:v>1.3449117826668969E-2</c:v>
                </c:pt>
                <c:pt idx="5706">
                  <c:v>1.2985375842388777E-2</c:v>
                </c:pt>
                <c:pt idx="5707">
                  <c:v>1.2531054605642212E-2</c:v>
                </c:pt>
                <c:pt idx="5708">
                  <c:v>1.2042561473863228E-2</c:v>
                </c:pt>
                <c:pt idx="5709">
                  <c:v>1.1508844070155233E-2</c:v>
                </c:pt>
                <c:pt idx="5710">
                  <c:v>1.0969240295212504E-2</c:v>
                </c:pt>
                <c:pt idx="5711">
                  <c:v>1.0476304869539108E-2</c:v>
                </c:pt>
                <c:pt idx="5712">
                  <c:v>1.004685134866622E-2</c:v>
                </c:pt>
                <c:pt idx="5713">
                  <c:v>9.647102447600555E-3</c:v>
                </c:pt>
                <c:pt idx="5714">
                  <c:v>9.2121366124227819E-3</c:v>
                </c:pt>
                <c:pt idx="5715">
                  <c:v>8.7208359878643889E-3</c:v>
                </c:pt>
                <c:pt idx="5716">
                  <c:v>8.1497471801289835E-3</c:v>
                </c:pt>
                <c:pt idx="5717">
                  <c:v>7.5046957107356566E-3</c:v>
                </c:pt>
                <c:pt idx="5718">
                  <c:v>6.8757421374073414E-3</c:v>
                </c:pt>
                <c:pt idx="5719">
                  <c:v>6.3110809324489628E-3</c:v>
                </c:pt>
                <c:pt idx="5720">
                  <c:v>5.9061952866926899E-3</c:v>
                </c:pt>
                <c:pt idx="5721">
                  <c:v>5.5972961014142423E-3</c:v>
                </c:pt>
                <c:pt idx="5722">
                  <c:v>5.3538106897585407E-3</c:v>
                </c:pt>
                <c:pt idx="5723">
                  <c:v>5.1627885771723461E-3</c:v>
                </c:pt>
                <c:pt idx="5724">
                  <c:v>4.9691272697731268E-3</c:v>
                </c:pt>
                <c:pt idx="5725">
                  <c:v>4.8031118555207034E-3</c:v>
                </c:pt>
                <c:pt idx="5726">
                  <c:v>4.5824458635680861E-3</c:v>
                </c:pt>
                <c:pt idx="5727">
                  <c:v>4.2737293750805504E-3</c:v>
                </c:pt>
                <c:pt idx="5728">
                  <c:v>3.8885475093542142E-3</c:v>
                </c:pt>
                <c:pt idx="5729">
                  <c:v>3.502026188326169E-3</c:v>
                </c:pt>
                <c:pt idx="5730">
                  <c:v>3.1952871869121062E-3</c:v>
                </c:pt>
                <c:pt idx="5731">
                  <c:v>2.9973963279109174E-3</c:v>
                </c:pt>
                <c:pt idx="5732">
                  <c:v>3.0256831186553194E-3</c:v>
                </c:pt>
                <c:pt idx="5733">
                  <c:v>3.1934491967875608E-3</c:v>
                </c:pt>
                <c:pt idx="5734">
                  <c:v>3.4574213350729694E-3</c:v>
                </c:pt>
                <c:pt idx="5735">
                  <c:v>3.6677574621965872E-3</c:v>
                </c:pt>
                <c:pt idx="5736">
                  <c:v>3.7661799719235691E-3</c:v>
                </c:pt>
                <c:pt idx="5737">
                  <c:v>3.747283759979003E-3</c:v>
                </c:pt>
                <c:pt idx="5738">
                  <c:v>3.6874364405304009E-3</c:v>
                </c:pt>
                <c:pt idx="5739">
                  <c:v>3.6263158033805407E-3</c:v>
                </c:pt>
                <c:pt idx="5740">
                  <c:v>3.5748763023456791E-3</c:v>
                </c:pt>
                <c:pt idx="5741">
                  <c:v>3.5583546853433842E-3</c:v>
                </c:pt>
                <c:pt idx="5742">
                  <c:v>3.57766004703959E-3</c:v>
                </c:pt>
                <c:pt idx="5743">
                  <c:v>3.6519285409937745E-3</c:v>
                </c:pt>
                <c:pt idx="5744">
                  <c:v>3.7155075272799556E-3</c:v>
                </c:pt>
                <c:pt idx="5745">
                  <c:v>3.7439662391777224E-3</c:v>
                </c:pt>
                <c:pt idx="5746">
                  <c:v>3.6780674806783987E-3</c:v>
                </c:pt>
                <c:pt idx="5747">
                  <c:v>3.5164170771520625E-3</c:v>
                </c:pt>
                <c:pt idx="5748">
                  <c:v>3.2031935763891075E-3</c:v>
                </c:pt>
                <c:pt idx="5749">
                  <c:v>2.8583687230780133E-3</c:v>
                </c:pt>
                <c:pt idx="5750">
                  <c:v>2.6591387991924389E-3</c:v>
                </c:pt>
                <c:pt idx="5751">
                  <c:v>2.7387248909051705E-3</c:v>
                </c:pt>
                <c:pt idx="5752">
                  <c:v>3.2570152014443307E-3</c:v>
                </c:pt>
                <c:pt idx="5753">
                  <c:v>4.0804847200262059E-3</c:v>
                </c:pt>
                <c:pt idx="5754">
                  <c:v>5.0676112780334726E-3</c:v>
                </c:pt>
                <c:pt idx="5755">
                  <c:v>6.0943099105489618E-3</c:v>
                </c:pt>
                <c:pt idx="5756">
                  <c:v>7.0170403826153539E-3</c:v>
                </c:pt>
                <c:pt idx="5757">
                  <c:v>7.8305022053217817E-3</c:v>
                </c:pt>
                <c:pt idx="5758">
                  <c:v>8.613537997968837E-3</c:v>
                </c:pt>
                <c:pt idx="5759">
                  <c:v>9.399184374447556E-3</c:v>
                </c:pt>
                <c:pt idx="5760">
                  <c:v>1.0142085097632784E-2</c:v>
                </c:pt>
                <c:pt idx="5761">
                  <c:v>1.0946040303874737E-2</c:v>
                </c:pt>
                <c:pt idx="5762">
                  <c:v>1.1735603716854098E-2</c:v>
                </c:pt>
                <c:pt idx="5763">
                  <c:v>1.2468689970819694E-2</c:v>
                </c:pt>
                <c:pt idx="5764">
                  <c:v>1.3254242053607148E-2</c:v>
                </c:pt>
                <c:pt idx="5765">
                  <c:v>1.4114050843113716E-2</c:v>
                </c:pt>
                <c:pt idx="5766">
                  <c:v>1.500392310329925E-2</c:v>
                </c:pt>
                <c:pt idx="5767">
                  <c:v>1.6010581311673211E-2</c:v>
                </c:pt>
                <c:pt idx="5768">
                  <c:v>1.7176445936858919E-2</c:v>
                </c:pt>
                <c:pt idx="5769">
                  <c:v>1.8433438521038299E-2</c:v>
                </c:pt>
                <c:pt idx="5770">
                  <c:v>1.9659970637473864E-2</c:v>
                </c:pt>
                <c:pt idx="5771">
                  <c:v>2.0698762268786093E-2</c:v>
                </c:pt>
                <c:pt idx="5772">
                  <c:v>2.1460940198161547E-2</c:v>
                </c:pt>
                <c:pt idx="5773">
                  <c:v>2.1932962510306304E-2</c:v>
                </c:pt>
                <c:pt idx="5774">
                  <c:v>2.2300334295065345E-2</c:v>
                </c:pt>
                <c:pt idx="5775">
                  <c:v>2.251050021691196E-2</c:v>
                </c:pt>
                <c:pt idx="5776">
                  <c:v>2.2645756421920887E-2</c:v>
                </c:pt>
                <c:pt idx="5777">
                  <c:v>2.2745397770005282E-2</c:v>
                </c:pt>
                <c:pt idx="5778">
                  <c:v>2.2776103107678202E-2</c:v>
                </c:pt>
                <c:pt idx="5779">
                  <c:v>2.2851317154245387E-2</c:v>
                </c:pt>
                <c:pt idx="5780">
                  <c:v>2.2957192439084766E-2</c:v>
                </c:pt>
                <c:pt idx="5781">
                  <c:v>2.3057302810183523E-2</c:v>
                </c:pt>
                <c:pt idx="5782">
                  <c:v>2.3170855508382882E-2</c:v>
                </c:pt>
                <c:pt idx="5783">
                  <c:v>2.3158872838202695E-2</c:v>
                </c:pt>
                <c:pt idx="5784">
                  <c:v>2.3073652053461163E-2</c:v>
                </c:pt>
                <c:pt idx="5785">
                  <c:v>2.2957717577841853E-2</c:v>
                </c:pt>
                <c:pt idx="5786">
                  <c:v>2.2691471208294983E-2</c:v>
                </c:pt>
                <c:pt idx="5787">
                  <c:v>2.2301849197772682E-2</c:v>
                </c:pt>
                <c:pt idx="5788">
                  <c:v>2.1681490650068039E-2</c:v>
                </c:pt>
                <c:pt idx="5789">
                  <c:v>2.094860438995905E-2</c:v>
                </c:pt>
                <c:pt idx="5790">
                  <c:v>2.0093066323935597E-2</c:v>
                </c:pt>
                <c:pt idx="5791">
                  <c:v>1.9287943548741141E-2</c:v>
                </c:pt>
                <c:pt idx="5792">
                  <c:v>1.8598096630195515E-2</c:v>
                </c:pt>
                <c:pt idx="5793">
                  <c:v>1.797041687583522E-2</c:v>
                </c:pt>
                <c:pt idx="5794">
                  <c:v>1.743325969162652E-2</c:v>
                </c:pt>
                <c:pt idx="5795">
                  <c:v>1.6917409753559917E-2</c:v>
                </c:pt>
                <c:pt idx="5796">
                  <c:v>1.6331299396460268E-2</c:v>
                </c:pt>
                <c:pt idx="5797">
                  <c:v>1.5712532142981045E-2</c:v>
                </c:pt>
                <c:pt idx="5798">
                  <c:v>1.5105639030999742E-2</c:v>
                </c:pt>
                <c:pt idx="5799">
                  <c:v>1.4280616456520621E-2</c:v>
                </c:pt>
                <c:pt idx="5800">
                  <c:v>1.3262229068501184E-2</c:v>
                </c:pt>
                <c:pt idx="5801">
                  <c:v>1.2125476166861205E-2</c:v>
                </c:pt>
                <c:pt idx="5802">
                  <c:v>1.1066552254715825E-2</c:v>
                </c:pt>
                <c:pt idx="5803">
                  <c:v>1.0173820725048917E-2</c:v>
                </c:pt>
                <c:pt idx="5804">
                  <c:v>9.3279408433836839E-3</c:v>
                </c:pt>
                <c:pt idx="5805">
                  <c:v>8.7036039770024901E-3</c:v>
                </c:pt>
                <c:pt idx="5806">
                  <c:v>8.2862464850389523E-3</c:v>
                </c:pt>
                <c:pt idx="5807">
                  <c:v>7.9670753486627797E-3</c:v>
                </c:pt>
                <c:pt idx="5808">
                  <c:v>7.7922062086774289E-3</c:v>
                </c:pt>
                <c:pt idx="5809">
                  <c:v>7.8082382206663978E-3</c:v>
                </c:pt>
                <c:pt idx="5810">
                  <c:v>7.9705227910432767E-3</c:v>
                </c:pt>
                <c:pt idx="5811">
                  <c:v>8.3023889778449413E-3</c:v>
                </c:pt>
                <c:pt idx="5812">
                  <c:v>8.9774404148003847E-3</c:v>
                </c:pt>
                <c:pt idx="5813">
                  <c:v>7.1843621533242861E-3</c:v>
                </c:pt>
                <c:pt idx="5814">
                  <c:v>5.7081136973788655E-3</c:v>
                </c:pt>
                <c:pt idx="5815">
                  <c:v>4.5298373278029819E-3</c:v>
                </c:pt>
                <c:pt idx="5816">
                  <c:v>3.6380524396342063E-3</c:v>
                </c:pt>
                <c:pt idx="5817">
                  <c:v>2.9620597544349338E-3</c:v>
                </c:pt>
                <c:pt idx="5818">
                  <c:v>2.4713670535271392E-3</c:v>
                </c:pt>
                <c:pt idx="5819">
                  <c:v>2.1242267150014147E-3</c:v>
                </c:pt>
                <c:pt idx="5820">
                  <c:v>1.8296557058989187E-3</c:v>
                </c:pt>
                <c:pt idx="5821">
                  <c:v>1.5804628082119816E-3</c:v>
                </c:pt>
                <c:pt idx="5822">
                  <c:v>1.4108991157083554E-3</c:v>
                </c:pt>
                <c:pt idx="5823">
                  <c:v>1.2171250748519973E-3</c:v>
                </c:pt>
                <c:pt idx="5824">
                  <c:v>1.1178452753203357E-3</c:v>
                </c:pt>
                <c:pt idx="5825">
                  <c:v>1.0941173659031176E-3</c:v>
                </c:pt>
                <c:pt idx="5826">
                  <c:v>9.498392385683457E-4</c:v>
                </c:pt>
                <c:pt idx="5827">
                  <c:v>7.4387634103483457E-4</c:v>
                </c:pt>
                <c:pt idx="5828">
                  <c:v>4.9024370175931658E-4</c:v>
                </c:pt>
                <c:pt idx="5829">
                  <c:v>2.4560657855012945E-4</c:v>
                </c:pt>
                <c:pt idx="5830">
                  <c:v>2.3650939413604835E-4</c:v>
                </c:pt>
                <c:pt idx="5831">
                  <c:v>5.4804585256486684E-4</c:v>
                </c:pt>
                <c:pt idx="5832">
                  <c:v>1.3205373314641674E-3</c:v>
                </c:pt>
                <c:pt idx="5833">
                  <c:v>2.5462345555716873E-3</c:v>
                </c:pt>
                <c:pt idx="5834">
                  <c:v>4.0989009405615166E-3</c:v>
                </c:pt>
                <c:pt idx="5835">
                  <c:v>2.9772224610183765E-3</c:v>
                </c:pt>
                <c:pt idx="5836">
                  <c:v>1.9065107450603326E-3</c:v>
                </c:pt>
                <c:pt idx="5837">
                  <c:v>9.7090005527318698E-4</c:v>
                </c:pt>
                <c:pt idx="5838">
                  <c:v>1.5222448442688908E-4</c:v>
                </c:pt>
                <c:pt idx="5839">
                  <c:v>-4.9736405154480069E-4</c:v>
                </c:pt>
                <c:pt idx="5840">
                  <c:v>-8.9309024539192101E-4</c:v>
                </c:pt>
                <c:pt idx="5841">
                  <c:v>-1.1104960009368275E-3</c:v>
                </c:pt>
                <c:pt idx="5842">
                  <c:v>-1.0332228716424751E-3</c:v>
                </c:pt>
                <c:pt idx="5843">
                  <c:v>-7.0909289148714423E-4</c:v>
                </c:pt>
                <c:pt idx="5844">
                  <c:v>-8.7568467705552238E-5</c:v>
                </c:pt>
                <c:pt idx="5845">
                  <c:v>7.7624181193776095E-4</c:v>
                </c:pt>
                <c:pt idx="5846">
                  <c:v>1.7252289133276965E-3</c:v>
                </c:pt>
                <c:pt idx="5847">
                  <c:v>2.6492282377451586E-3</c:v>
                </c:pt>
                <c:pt idx="5848">
                  <c:v>3.4649019833884703E-3</c:v>
                </c:pt>
                <c:pt idx="5849">
                  <c:v>4.260799297315529E-3</c:v>
                </c:pt>
                <c:pt idx="5850">
                  <c:v>5.1043597309338518E-3</c:v>
                </c:pt>
                <c:pt idx="5851">
                  <c:v>6.1229581193005672E-3</c:v>
                </c:pt>
                <c:pt idx="5852">
                  <c:v>7.4084089833638444E-3</c:v>
                </c:pt>
                <c:pt idx="5853">
                  <c:v>9.0370551777906472E-3</c:v>
                </c:pt>
                <c:pt idx="5854">
                  <c:v>1.1165074662870395E-2</c:v>
                </c:pt>
                <c:pt idx="5855">
                  <c:v>1.3977757468692807E-2</c:v>
                </c:pt>
                <c:pt idx="5856">
                  <c:v>1.7658316724659038E-2</c:v>
                </c:pt>
                <c:pt idx="5857">
                  <c:v>1.8932190065600596E-2</c:v>
                </c:pt>
                <c:pt idx="5858">
                  <c:v>1.8255871403177831E-2</c:v>
                </c:pt>
                <c:pt idx="5859">
                  <c:v>1.8044646558438987E-2</c:v>
                </c:pt>
                <c:pt idx="5860">
                  <c:v>1.8036290234986437E-2</c:v>
                </c:pt>
                <c:pt idx="5861">
                  <c:v>1.8198819824948725E-2</c:v>
                </c:pt>
                <c:pt idx="5862">
                  <c:v>1.8577305324747443E-2</c:v>
                </c:pt>
                <c:pt idx="5863">
                  <c:v>1.9243226568608784E-2</c:v>
                </c:pt>
                <c:pt idx="5864">
                  <c:v>2.0303764321193029E-2</c:v>
                </c:pt>
                <c:pt idx="5865">
                  <c:v>2.166234813512731E-2</c:v>
                </c:pt>
                <c:pt idx="5866">
                  <c:v>2.3211693292826154E-2</c:v>
                </c:pt>
                <c:pt idx="5867">
                  <c:v>2.4859998333263446E-2</c:v>
                </c:pt>
                <c:pt idx="5868">
                  <c:v>2.654378305955498E-2</c:v>
                </c:pt>
                <c:pt idx="5869">
                  <c:v>2.7344273185140919E-2</c:v>
                </c:pt>
                <c:pt idx="5870">
                  <c:v>2.8211228782411314E-2</c:v>
                </c:pt>
                <c:pt idx="5871">
                  <c:v>2.9145992910055284E-2</c:v>
                </c:pt>
                <c:pt idx="5872">
                  <c:v>3.0198854700289705E-2</c:v>
                </c:pt>
                <c:pt idx="5873">
                  <c:v>3.1411705463630375E-2</c:v>
                </c:pt>
                <c:pt idx="5874">
                  <c:v>3.2850790358855901E-2</c:v>
                </c:pt>
                <c:pt idx="5875">
                  <c:v>3.4580722510824571E-2</c:v>
                </c:pt>
                <c:pt idx="5876">
                  <c:v>3.6752901764451687E-2</c:v>
                </c:pt>
                <c:pt idx="5877">
                  <c:v>3.9446874606871421E-2</c:v>
                </c:pt>
                <c:pt idx="5878">
                  <c:v>3.9412809112196273E-2</c:v>
                </c:pt>
                <c:pt idx="5879">
                  <c:v>3.8734371347119642E-2</c:v>
                </c:pt>
                <c:pt idx="5880">
                  <c:v>3.8392682146391605E-2</c:v>
                </c:pt>
                <c:pt idx="5881">
                  <c:v>3.8227899780285866E-2</c:v>
                </c:pt>
                <c:pt idx="5882">
                  <c:v>3.8042710806621777E-2</c:v>
                </c:pt>
                <c:pt idx="5883">
                  <c:v>3.764912515434414E-2</c:v>
                </c:pt>
                <c:pt idx="5884">
                  <c:v>3.6922142650345061E-2</c:v>
                </c:pt>
                <c:pt idx="5885">
                  <c:v>3.6013630874043828E-2</c:v>
                </c:pt>
                <c:pt idx="5886">
                  <c:v>3.5020228993585693E-2</c:v>
                </c:pt>
                <c:pt idx="5887">
                  <c:v>3.4064033633515262E-2</c:v>
                </c:pt>
                <c:pt idx="5888">
                  <c:v>3.3385365284071523E-2</c:v>
                </c:pt>
                <c:pt idx="5889">
                  <c:v>3.2857754428134947E-2</c:v>
                </c:pt>
                <c:pt idx="5890">
                  <c:v>3.2290245689881231E-2</c:v>
                </c:pt>
                <c:pt idx="5891">
                  <c:v>3.1589896885949556E-2</c:v>
                </c:pt>
                <c:pt idx="5892">
                  <c:v>3.0722309462933337E-2</c:v>
                </c:pt>
                <c:pt idx="5893">
                  <c:v>2.9732683633493344E-2</c:v>
                </c:pt>
                <c:pt idx="5894">
                  <c:v>2.8734650736765344E-2</c:v>
                </c:pt>
                <c:pt idx="5895">
                  <c:v>2.7919414014020316E-2</c:v>
                </c:pt>
                <c:pt idx="5896">
                  <c:v>2.7536062253612784E-2</c:v>
                </c:pt>
                <c:pt idx="5897">
                  <c:v>2.7413205668425065E-2</c:v>
                </c:pt>
                <c:pt idx="5898">
                  <c:v>2.749327586160983E-2</c:v>
                </c:pt>
                <c:pt idx="5899">
                  <c:v>2.7770561974013775E-2</c:v>
                </c:pt>
                <c:pt idx="5900">
                  <c:v>2.6705917133752019E-2</c:v>
                </c:pt>
                <c:pt idx="5901">
                  <c:v>2.4309637917137382E-2</c:v>
                </c:pt>
                <c:pt idx="5902">
                  <c:v>2.2303073003284095E-2</c:v>
                </c:pt>
                <c:pt idx="5903">
                  <c:v>2.0661156144203111E-2</c:v>
                </c:pt>
                <c:pt idx="5904">
                  <c:v>1.946617379813706E-2</c:v>
                </c:pt>
                <c:pt idx="5905">
                  <c:v>1.8705682139255855E-2</c:v>
                </c:pt>
                <c:pt idx="5906">
                  <c:v>1.8484641216897555E-2</c:v>
                </c:pt>
                <c:pt idx="5907">
                  <c:v>1.8697283895780795E-2</c:v>
                </c:pt>
                <c:pt idx="5908">
                  <c:v>1.9357625816393283E-2</c:v>
                </c:pt>
                <c:pt idx="5909">
                  <c:v>2.0781181937036555E-2</c:v>
                </c:pt>
                <c:pt idx="5910">
                  <c:v>1.9903473892850528E-2</c:v>
                </c:pt>
                <c:pt idx="5911">
                  <c:v>1.6708722828490508E-2</c:v>
                </c:pt>
                <c:pt idx="5912">
                  <c:v>1.3418101671427513E-2</c:v>
                </c:pt>
                <c:pt idx="5913">
                  <c:v>1.0884933370149589E-2</c:v>
                </c:pt>
                <c:pt idx="5914">
                  <c:v>8.8957504220506453E-3</c:v>
                </c:pt>
                <c:pt idx="5915">
                  <c:v>7.4263459218701392E-3</c:v>
                </c:pt>
                <c:pt idx="5916">
                  <c:v>6.4088479636806184E-3</c:v>
                </c:pt>
                <c:pt idx="5917">
                  <c:v>5.7621487447216541E-3</c:v>
                </c:pt>
                <c:pt idx="5918">
                  <c:v>5.4507139501570774E-3</c:v>
                </c:pt>
                <c:pt idx="5919">
                  <c:v>5.4930447323543602E-3</c:v>
                </c:pt>
                <c:pt idx="5920">
                  <c:v>5.8023089530874769E-3</c:v>
                </c:pt>
                <c:pt idx="5921">
                  <c:v>6.5589825675822621E-3</c:v>
                </c:pt>
                <c:pt idx="5922">
                  <c:v>7.9372772647988941E-3</c:v>
                </c:pt>
                <c:pt idx="5923">
                  <c:v>6.7621002777543768E-3</c:v>
                </c:pt>
                <c:pt idx="5924">
                  <c:v>3.7532804519450108E-3</c:v>
                </c:pt>
                <c:pt idx="5925">
                  <c:v>1.3512242629693805E-3</c:v>
                </c:pt>
                <c:pt idx="5926">
                  <c:v>-6.4693422241968797E-4</c:v>
                </c:pt>
                <c:pt idx="5927">
                  <c:v>-2.3662259308414165E-3</c:v>
                </c:pt>
                <c:pt idx="5928">
                  <c:v>-3.9198233002504411E-3</c:v>
                </c:pt>
                <c:pt idx="5929">
                  <c:v>-5.3886256782659262E-3</c:v>
                </c:pt>
                <c:pt idx="5930">
                  <c:v>-6.6699982986377342E-3</c:v>
                </c:pt>
                <c:pt idx="5931">
                  <c:v>-7.8163282302297528E-3</c:v>
                </c:pt>
                <c:pt idx="5932">
                  <c:v>-8.7383848487556665E-3</c:v>
                </c:pt>
                <c:pt idx="5933">
                  <c:v>-9.5249408840100101E-3</c:v>
                </c:pt>
                <c:pt idx="5934">
                  <c:v>-1.0275543251012303E-2</c:v>
                </c:pt>
                <c:pt idx="5935">
                  <c:v>-1.0931354242510696E-2</c:v>
                </c:pt>
                <c:pt idx="5936">
                  <c:v>-1.1680713589799951E-2</c:v>
                </c:pt>
                <c:pt idx="5937">
                  <c:v>-1.2465101026487953E-2</c:v>
                </c:pt>
                <c:pt idx="5938">
                  <c:v>-1.320509611012869E-2</c:v>
                </c:pt>
                <c:pt idx="5939">
                  <c:v>-1.3974764288611847E-2</c:v>
                </c:pt>
                <c:pt idx="5940">
                  <c:v>-1.4662490089890788E-2</c:v>
                </c:pt>
                <c:pt idx="5941">
                  <c:v>-1.5316085776076564E-2</c:v>
                </c:pt>
                <c:pt idx="5942">
                  <c:v>-1.5903369439350654E-2</c:v>
                </c:pt>
                <c:pt idx="5943">
                  <c:v>-1.6438473872655106E-2</c:v>
                </c:pt>
                <c:pt idx="5944">
                  <c:v>-1.6956255593512361E-2</c:v>
                </c:pt>
                <c:pt idx="5945">
                  <c:v>-1.7372995722244058E-2</c:v>
                </c:pt>
                <c:pt idx="5946">
                  <c:v>-1.7747502686992569E-2</c:v>
                </c:pt>
                <c:pt idx="5947">
                  <c:v>-1.8098862501732656E-2</c:v>
                </c:pt>
                <c:pt idx="5948">
                  <c:v>-1.8418252915286731E-2</c:v>
                </c:pt>
                <c:pt idx="5949">
                  <c:v>-1.8767887548948488E-2</c:v>
                </c:pt>
                <c:pt idx="5950">
                  <c:v>-1.9022769392023672E-2</c:v>
                </c:pt>
                <c:pt idx="5951">
                  <c:v>-1.9178814498010874E-2</c:v>
                </c:pt>
                <c:pt idx="5952">
                  <c:v>-1.9220647821826361E-2</c:v>
                </c:pt>
                <c:pt idx="5953">
                  <c:v>-1.9158360610790768E-2</c:v>
                </c:pt>
                <c:pt idx="5954">
                  <c:v>-1.8984712098154177E-2</c:v>
                </c:pt>
                <c:pt idx="5955">
                  <c:v>-1.8742651260941427E-2</c:v>
                </c:pt>
                <c:pt idx="5956">
                  <c:v>-1.8426820623140355E-2</c:v>
                </c:pt>
                <c:pt idx="5957">
                  <c:v>-1.8010561699514899E-2</c:v>
                </c:pt>
                <c:pt idx="5958">
                  <c:v>-1.7569224202852174E-2</c:v>
                </c:pt>
                <c:pt idx="5959">
                  <c:v>-1.696664627925867E-2</c:v>
                </c:pt>
                <c:pt idx="5960">
                  <c:v>-1.6288224585181123E-2</c:v>
                </c:pt>
                <c:pt idx="5961">
                  <c:v>-1.5451118485620535E-2</c:v>
                </c:pt>
                <c:pt idx="5962">
                  <c:v>-1.458242486711208E-2</c:v>
                </c:pt>
                <c:pt idx="5963">
                  <c:v>-1.3693176609280657E-2</c:v>
                </c:pt>
                <c:pt idx="5964">
                  <c:v>-1.2849220883890296E-2</c:v>
                </c:pt>
                <c:pt idx="5965">
                  <c:v>-1.2016089332155425E-2</c:v>
                </c:pt>
                <c:pt idx="5966">
                  <c:v>-1.1082971281101542E-2</c:v>
                </c:pt>
                <c:pt idx="5967">
                  <c:v>-9.873548899722754E-3</c:v>
                </c:pt>
                <c:pt idx="5968">
                  <c:v>-8.2931391096482086E-3</c:v>
                </c:pt>
                <c:pt idx="5969">
                  <c:v>-6.2902230625454317E-3</c:v>
                </c:pt>
                <c:pt idx="5970">
                  <c:v>-3.6572602301563032E-3</c:v>
                </c:pt>
                <c:pt idx="5971">
                  <c:v>-2.8935959827326545E-4</c:v>
                </c:pt>
                <c:pt idx="5972">
                  <c:v>1.8029988504249246E-3</c:v>
                </c:pt>
                <c:pt idx="5973">
                  <c:v>1.5400339286572532E-3</c:v>
                </c:pt>
                <c:pt idx="5974">
                  <c:v>2.051556444611722E-3</c:v>
                </c:pt>
                <c:pt idx="5975">
                  <c:v>3.1818955946999747E-3</c:v>
                </c:pt>
                <c:pt idx="5976">
                  <c:v>1.4070679632661178E-3</c:v>
                </c:pt>
                <c:pt idx="5977">
                  <c:v>1.4521021604425042E-5</c:v>
                </c:pt>
                <c:pt idx="5978">
                  <c:v>-1.0916318369187166E-3</c:v>
                </c:pt>
                <c:pt idx="5979">
                  <c:v>-1.7613445316015067E-3</c:v>
                </c:pt>
                <c:pt idx="5980">
                  <c:v>-2.0318548409990543E-3</c:v>
                </c:pt>
                <c:pt idx="5981">
                  <c:v>-1.9178089683913639E-3</c:v>
                </c:pt>
                <c:pt idx="5982">
                  <c:v>-1.6160192008173534E-3</c:v>
                </c:pt>
                <c:pt idx="5983">
                  <c:v>-1.1820956296380264E-3</c:v>
                </c:pt>
                <c:pt idx="5984">
                  <c:v>-8.4055830267977018E-4</c:v>
                </c:pt>
                <c:pt idx="5985">
                  <c:v>-5.3852436769558933E-4</c:v>
                </c:pt>
                <c:pt idx="5986">
                  <c:v>-2.524349034315055E-4</c:v>
                </c:pt>
                <c:pt idx="5987">
                  <c:v>6.3844324134487257E-5</c:v>
                </c:pt>
                <c:pt idx="5988">
                  <c:v>3.9598794463369428E-4</c:v>
                </c:pt>
                <c:pt idx="5989">
                  <c:v>9.0876346785459126E-4</c:v>
                </c:pt>
                <c:pt idx="5990">
                  <c:v>1.7142146521467957E-3</c:v>
                </c:pt>
                <c:pt idx="5991">
                  <c:v>3.0535240806171642E-3</c:v>
                </c:pt>
                <c:pt idx="5992">
                  <c:v>5.0955220034745391E-3</c:v>
                </c:pt>
                <c:pt idx="5993">
                  <c:v>6.8429505807952196E-3</c:v>
                </c:pt>
                <c:pt idx="5994">
                  <c:v>6.2206347900133473E-3</c:v>
                </c:pt>
                <c:pt idx="5995">
                  <c:v>6.4512249493963638E-3</c:v>
                </c:pt>
                <c:pt idx="5996">
                  <c:v>7.4184510029013393E-3</c:v>
                </c:pt>
                <c:pt idx="5997">
                  <c:v>9.2124513685676018E-3</c:v>
                </c:pt>
                <c:pt idx="5998">
                  <c:v>9.1594116867043038E-3</c:v>
                </c:pt>
                <c:pt idx="5999">
                  <c:v>6.8979515358160567E-3</c:v>
                </c:pt>
                <c:pt idx="6000">
                  <c:v>5.2883641486650649E-3</c:v>
                </c:pt>
                <c:pt idx="6001">
                  <c:v>4.1425768658200132E-3</c:v>
                </c:pt>
                <c:pt idx="6002">
                  <c:v>3.3254937151324738E-3</c:v>
                </c:pt>
                <c:pt idx="6003">
                  <c:v>2.7005404353776076E-3</c:v>
                </c:pt>
                <c:pt idx="6004">
                  <c:v>2.1793446068183522E-3</c:v>
                </c:pt>
                <c:pt idx="6005">
                  <c:v>1.7937893768263042E-3</c:v>
                </c:pt>
                <c:pt idx="6006">
                  <c:v>1.5616944658187388E-3</c:v>
                </c:pt>
                <c:pt idx="6007">
                  <c:v>1.5890717397153194E-3</c:v>
                </c:pt>
                <c:pt idx="6008">
                  <c:v>2.0852101605904967E-3</c:v>
                </c:pt>
                <c:pt idx="6009">
                  <c:v>2.8200691211846462E-3</c:v>
                </c:pt>
                <c:pt idx="6010">
                  <c:v>3.8904557407119502E-3</c:v>
                </c:pt>
                <c:pt idx="6011">
                  <c:v>4.0591579700468387E-3</c:v>
                </c:pt>
                <c:pt idx="6012">
                  <c:v>4.3211669748065588E-3</c:v>
                </c:pt>
                <c:pt idx="6013">
                  <c:v>4.6398066423839427E-3</c:v>
                </c:pt>
                <c:pt idx="6014">
                  <c:v>5.1373914999974929E-3</c:v>
                </c:pt>
                <c:pt idx="6015">
                  <c:v>6.0096491460262134E-3</c:v>
                </c:pt>
                <c:pt idx="6016">
                  <c:v>6.7950196632247861E-3</c:v>
                </c:pt>
                <c:pt idx="6017">
                  <c:v>8.2184245218626401E-3</c:v>
                </c:pt>
                <c:pt idx="6018">
                  <c:v>1.0194002966990324E-2</c:v>
                </c:pt>
                <c:pt idx="6019">
                  <c:v>1.2664164573455063E-2</c:v>
                </c:pt>
                <c:pt idx="6020">
                  <c:v>1.4457844861461533E-2</c:v>
                </c:pt>
                <c:pt idx="6021">
                  <c:v>1.6751672135095888E-2</c:v>
                </c:pt>
                <c:pt idx="6022">
                  <c:v>1.9579655193159975E-2</c:v>
                </c:pt>
                <c:pt idx="6023">
                  <c:v>2.3058842455153009E-2</c:v>
                </c:pt>
                <c:pt idx="6024">
                  <c:v>2.4023755400741774E-2</c:v>
                </c:pt>
                <c:pt idx="6025">
                  <c:v>2.2466278019311704E-2</c:v>
                </c:pt>
                <c:pt idx="6026">
                  <c:v>2.1637268371991623E-2</c:v>
                </c:pt>
                <c:pt idx="6027">
                  <c:v>2.1526093919671536E-2</c:v>
                </c:pt>
                <c:pt idx="6028">
                  <c:v>2.2188371634493963E-2</c:v>
                </c:pt>
                <c:pt idx="6029">
                  <c:v>2.373392869686014E-2</c:v>
                </c:pt>
                <c:pt idx="6030">
                  <c:v>2.5160295331970693E-2</c:v>
                </c:pt>
                <c:pt idx="6031">
                  <c:v>2.751730766316355E-2</c:v>
                </c:pt>
                <c:pt idx="6032">
                  <c:v>2.7929752729119284E-2</c:v>
                </c:pt>
                <c:pt idx="6033">
                  <c:v>2.6672617514008637E-2</c:v>
                </c:pt>
                <c:pt idx="6034">
                  <c:v>2.4309492134235167E-2</c:v>
                </c:pt>
                <c:pt idx="6035">
                  <c:v>2.2593010549980141E-2</c:v>
                </c:pt>
                <c:pt idx="6036">
                  <c:v>2.1360188880309813E-2</c:v>
                </c:pt>
                <c:pt idx="6037">
                  <c:v>2.0507758142000197E-2</c:v>
                </c:pt>
                <c:pt idx="6038">
                  <c:v>1.9945719102030773E-2</c:v>
                </c:pt>
                <c:pt idx="6039">
                  <c:v>1.9589253013316141E-2</c:v>
                </c:pt>
                <c:pt idx="6040">
                  <c:v>1.9399597010295644E-2</c:v>
                </c:pt>
                <c:pt idx="6041">
                  <c:v>1.9389072076967308E-2</c:v>
                </c:pt>
                <c:pt idx="6042">
                  <c:v>1.8738934377723601E-2</c:v>
                </c:pt>
                <c:pt idx="6043">
                  <c:v>1.8389159987131178E-2</c:v>
                </c:pt>
                <c:pt idx="6044">
                  <c:v>1.8404056078636485E-2</c:v>
                </c:pt>
                <c:pt idx="6045">
                  <c:v>1.888242206469333E-2</c:v>
                </c:pt>
                <c:pt idx="6046">
                  <c:v>1.9575697851561859E-2</c:v>
                </c:pt>
                <c:pt idx="6047">
                  <c:v>1.7569728034812333E-2</c:v>
                </c:pt>
                <c:pt idx="6048">
                  <c:v>1.6076052258632213E-2</c:v>
                </c:pt>
                <c:pt idx="6049">
                  <c:v>1.5065037263086258E-2</c:v>
                </c:pt>
                <c:pt idx="6050">
                  <c:v>1.4431950159630389E-2</c:v>
                </c:pt>
                <c:pt idx="6051">
                  <c:v>1.4121121299392541E-2</c:v>
                </c:pt>
                <c:pt idx="6052">
                  <c:v>1.4131719053194021E-2</c:v>
                </c:pt>
                <c:pt idx="6053">
                  <c:v>1.4496534131266215E-2</c:v>
                </c:pt>
                <c:pt idx="6054">
                  <c:v>1.5274133010443586E-2</c:v>
                </c:pt>
                <c:pt idx="6055">
                  <c:v>1.3957495961489239E-2</c:v>
                </c:pt>
                <c:pt idx="6056">
                  <c:v>1.3086156226248796E-2</c:v>
                </c:pt>
                <c:pt idx="6057">
                  <c:v>1.2642347969034974E-2</c:v>
                </c:pt>
                <c:pt idx="6058">
                  <c:v>1.2634919064328478E-2</c:v>
                </c:pt>
                <c:pt idx="6059">
                  <c:v>1.3115296764731148E-2</c:v>
                </c:pt>
                <c:pt idx="6060">
                  <c:v>1.2231158143029951E-2</c:v>
                </c:pt>
                <c:pt idx="6061">
                  <c:v>1.1949873792083017E-2</c:v>
                </c:pt>
                <c:pt idx="6062">
                  <c:v>1.2211719221725089E-2</c:v>
                </c:pt>
                <c:pt idx="6063">
                  <c:v>1.3035050985427591E-2</c:v>
                </c:pt>
                <c:pt idx="6064">
                  <c:v>1.1091062694829422E-2</c:v>
                </c:pt>
                <c:pt idx="6065">
                  <c:v>9.588916997472283E-3</c:v>
                </c:pt>
                <c:pt idx="6066">
                  <c:v>8.3746759575723632E-3</c:v>
                </c:pt>
                <c:pt idx="6067">
                  <c:v>7.3749572803091462E-3</c:v>
                </c:pt>
                <c:pt idx="6068">
                  <c:v>6.5954846246552273E-3</c:v>
                </c:pt>
                <c:pt idx="6069">
                  <c:v>5.9732166121391345E-3</c:v>
                </c:pt>
                <c:pt idx="6070">
                  <c:v>5.4628605434670283E-3</c:v>
                </c:pt>
                <c:pt idx="6071">
                  <c:v>5.0429037049213431E-3</c:v>
                </c:pt>
                <c:pt idx="6072">
                  <c:v>4.6726814480413607E-3</c:v>
                </c:pt>
                <c:pt idx="6073">
                  <c:v>4.0460967381683935E-3</c:v>
                </c:pt>
                <c:pt idx="6074">
                  <c:v>3.4981868140645644E-3</c:v>
                </c:pt>
                <c:pt idx="6075">
                  <c:v>3.0584100638004954E-3</c:v>
                </c:pt>
                <c:pt idx="6076">
                  <c:v>2.6971921322695522E-3</c:v>
                </c:pt>
                <c:pt idx="6077">
                  <c:v>2.5128499751835235E-3</c:v>
                </c:pt>
                <c:pt idx="6078">
                  <c:v>2.545774660617014E-3</c:v>
                </c:pt>
                <c:pt idx="6079">
                  <c:v>2.8226810002737403E-3</c:v>
                </c:pt>
                <c:pt idx="6080">
                  <c:v>3.359729049457074E-3</c:v>
                </c:pt>
                <c:pt idx="6081">
                  <c:v>4.3026078731817916E-3</c:v>
                </c:pt>
                <c:pt idx="6082">
                  <c:v>2.4510859595070393E-3</c:v>
                </c:pt>
                <c:pt idx="6083">
                  <c:v>9.4941005195842848E-4</c:v>
                </c:pt>
                <c:pt idx="6084">
                  <c:v>-2.922171697636671E-4</c:v>
                </c:pt>
                <c:pt idx="6085">
                  <c:v>-1.3091528285460855E-3</c:v>
                </c:pt>
                <c:pt idx="6086">
                  <c:v>-2.0692210915368176E-3</c:v>
                </c:pt>
                <c:pt idx="6087">
                  <c:v>-2.4933174889855397E-3</c:v>
                </c:pt>
                <c:pt idx="6088">
                  <c:v>-2.492045334677096E-3</c:v>
                </c:pt>
                <c:pt idx="6089">
                  <c:v>-1.9516748005093286E-3</c:v>
                </c:pt>
                <c:pt idx="6090">
                  <c:v>-7.4992828879707389E-4</c:v>
                </c:pt>
                <c:pt idx="6091">
                  <c:v>2.6135492851810571E-4</c:v>
                </c:pt>
                <c:pt idx="6092">
                  <c:v>-9.4363567087539534E-4</c:v>
                </c:pt>
                <c:pt idx="6093">
                  <c:v>-3.716941312919025E-3</c:v>
                </c:pt>
                <c:pt idx="6094">
                  <c:v>-5.7928636653743447E-3</c:v>
                </c:pt>
                <c:pt idx="6095">
                  <c:v>-7.3575446110278539E-3</c:v>
                </c:pt>
                <c:pt idx="6096">
                  <c:v>-8.5871700045145015E-3</c:v>
                </c:pt>
                <c:pt idx="6097">
                  <c:v>-9.591601333789319E-3</c:v>
                </c:pt>
                <c:pt idx="6098">
                  <c:v>-1.03094274951274E-2</c:v>
                </c:pt>
                <c:pt idx="6099">
                  <c:v>-1.056630555905394E-2</c:v>
                </c:pt>
                <c:pt idx="6100">
                  <c:v>-1.028111878956495E-2</c:v>
                </c:pt>
                <c:pt idx="6101">
                  <c:v>-1.0459966061282957E-2</c:v>
                </c:pt>
                <c:pt idx="6102">
                  <c:v>-9.9192549578549644E-3</c:v>
                </c:pt>
                <c:pt idx="6103">
                  <c:v>-8.7252283834904822E-3</c:v>
                </c:pt>
                <c:pt idx="6104">
                  <c:v>-9.7003368364176248E-3</c:v>
                </c:pt>
                <c:pt idx="6105">
                  <c:v>-1.0481893472129453E-2</c:v>
                </c:pt>
                <c:pt idx="6106">
                  <c:v>-1.0770351900933624E-2</c:v>
                </c:pt>
                <c:pt idx="6107">
                  <c:v>-1.0577150731733955E-2</c:v>
                </c:pt>
                <c:pt idx="6108">
                  <c:v>-9.7613487118442706E-3</c:v>
                </c:pt>
                <c:pt idx="6109">
                  <c:v>-8.033605715525912E-3</c:v>
                </c:pt>
                <c:pt idx="6110">
                  <c:v>-5.2534502128346646E-3</c:v>
                </c:pt>
                <c:pt idx="6111">
                  <c:v>-1.2647165832074321E-3</c:v>
                </c:pt>
                <c:pt idx="6112">
                  <c:v>9.7432828624301388E-4</c:v>
                </c:pt>
                <c:pt idx="6113">
                  <c:v>1.6265300627202445E-3</c:v>
                </c:pt>
                <c:pt idx="6114">
                  <c:v>5.6635632083945988E-4</c:v>
                </c:pt>
                <c:pt idx="6115">
                  <c:v>-1.1383291583871066E-3</c:v>
                </c:pt>
                <c:pt idx="6116">
                  <c:v>-2.0048545437248394E-3</c:v>
                </c:pt>
                <c:pt idx="6117">
                  <c:v>-2.1841395872070732E-3</c:v>
                </c:pt>
                <c:pt idx="6118">
                  <c:v>-1.6711590924487912E-3</c:v>
                </c:pt>
                <c:pt idx="6119">
                  <c:v>-4.8331818439097053E-4</c:v>
                </c:pt>
                <c:pt idx="6120">
                  <c:v>1.4778695182198268E-3</c:v>
                </c:pt>
                <c:pt idx="6121">
                  <c:v>4.4395946591053795E-3</c:v>
                </c:pt>
                <c:pt idx="6122">
                  <c:v>5.2516285415895488E-3</c:v>
                </c:pt>
                <c:pt idx="6123">
                  <c:v>3.9332152200462211E-3</c:v>
                </c:pt>
                <c:pt idx="6124">
                  <c:v>3.449293945087781E-3</c:v>
                </c:pt>
                <c:pt idx="6125">
                  <c:v>3.664800664974478E-3</c:v>
                </c:pt>
                <c:pt idx="6126">
                  <c:v>3.3819042047791934E-3</c:v>
                </c:pt>
                <c:pt idx="6127">
                  <c:v>3.6782769781474284E-3</c:v>
                </c:pt>
                <c:pt idx="6128">
                  <c:v>4.4484457487813066E-3</c:v>
                </c:pt>
                <c:pt idx="6129">
                  <c:v>5.8346265533954162E-3</c:v>
                </c:pt>
                <c:pt idx="6130">
                  <c:v>7.8722340149630574E-3</c:v>
                </c:pt>
                <c:pt idx="6131">
                  <c:v>1.0552228980280577E-2</c:v>
                </c:pt>
                <c:pt idx="6132">
                  <c:v>1.4119401961870563E-2</c:v>
                </c:pt>
                <c:pt idx="6133">
                  <c:v>1.5462879895953997E-2</c:v>
                </c:pt>
                <c:pt idx="6134">
                  <c:v>1.4698552901204379E-2</c:v>
                </c:pt>
                <c:pt idx="6135">
                  <c:v>1.2248490527975558E-2</c:v>
                </c:pt>
                <c:pt idx="6136">
                  <c:v>1.0743781475410654E-2</c:v>
                </c:pt>
                <c:pt idx="6137">
                  <c:v>1.0049297923129089E-2</c:v>
                </c:pt>
                <c:pt idx="6138">
                  <c:v>1.0077936409023698E-2</c:v>
                </c:pt>
                <c:pt idx="6139">
                  <c:v>1.0709777258671057E-2</c:v>
                </c:pt>
                <c:pt idx="6140">
                  <c:v>1.208738454262865E-2</c:v>
                </c:pt>
                <c:pt idx="6141">
                  <c:v>1.4154399735971754E-2</c:v>
                </c:pt>
                <c:pt idx="6142">
                  <c:v>1.6181523844728162E-2</c:v>
                </c:pt>
                <c:pt idx="6143">
                  <c:v>1.6174498369630964E-2</c:v>
                </c:pt>
                <c:pt idx="6144">
                  <c:v>1.4093405916504487E-2</c:v>
                </c:pt>
                <c:pt idx="6145">
                  <c:v>1.169909395108793E-2</c:v>
                </c:pt>
                <c:pt idx="6146">
                  <c:v>1.0398943668268983E-2</c:v>
                </c:pt>
                <c:pt idx="6147">
                  <c:v>9.9730811583121914E-3</c:v>
                </c:pt>
                <c:pt idx="6148">
                  <c:v>8.6446376859689172E-3</c:v>
                </c:pt>
                <c:pt idx="6149">
                  <c:v>8.0092335439579231E-3</c:v>
                </c:pt>
                <c:pt idx="6150">
                  <c:v>8.1201989266072722E-3</c:v>
                </c:pt>
                <c:pt idx="6151">
                  <c:v>9.0420733833138662E-3</c:v>
                </c:pt>
                <c:pt idx="6152">
                  <c:v>9.3404154438847444E-3</c:v>
                </c:pt>
                <c:pt idx="6153">
                  <c:v>1.0094073305702443E-2</c:v>
                </c:pt>
                <c:pt idx="6154">
                  <c:v>8.8849205769145206E-3</c:v>
                </c:pt>
                <c:pt idx="6155">
                  <c:v>6.8956117406188729E-3</c:v>
                </c:pt>
                <c:pt idx="6156">
                  <c:v>4.0436136729642622E-3</c:v>
                </c:pt>
                <c:pt idx="6157">
                  <c:v>2.0294409203883527E-3</c:v>
                </c:pt>
                <c:pt idx="6158">
                  <c:v>7.3371911576785014E-4</c:v>
                </c:pt>
                <c:pt idx="6159">
                  <c:v>-2.5027897012928945E-6</c:v>
                </c:pt>
                <c:pt idx="6160">
                  <c:v>-1.951412637266916E-4</c:v>
                </c:pt>
                <c:pt idx="6161">
                  <c:v>1.5054855960794649E-4</c:v>
                </c:pt>
                <c:pt idx="6162">
                  <c:v>9.9832478199419496E-4</c:v>
                </c:pt>
                <c:pt idx="6163">
                  <c:v>2.3137374392126773E-3</c:v>
                </c:pt>
                <c:pt idx="6164">
                  <c:v>4.166177982286412E-3</c:v>
                </c:pt>
                <c:pt idx="6165">
                  <c:v>3.417903736638004E-3</c:v>
                </c:pt>
                <c:pt idx="6166">
                  <c:v>1.9386597913080127E-4</c:v>
                </c:pt>
                <c:pt idx="6167">
                  <c:v>-2.4001673541144751E-3</c:v>
                </c:pt>
                <c:pt idx="6168">
                  <c:v>-4.2670524399497922E-3</c:v>
                </c:pt>
                <c:pt idx="6169">
                  <c:v>-5.4768379077766967E-3</c:v>
                </c:pt>
                <c:pt idx="6170">
                  <c:v>-6.239468689083252E-3</c:v>
                </c:pt>
                <c:pt idx="6171">
                  <c:v>-6.649388488729412E-3</c:v>
                </c:pt>
                <c:pt idx="6172">
                  <c:v>-6.6803504636004495E-3</c:v>
                </c:pt>
                <c:pt idx="6173">
                  <c:v>-6.4648262873565118E-3</c:v>
                </c:pt>
                <c:pt idx="6174">
                  <c:v>-6.0174548873891138E-3</c:v>
                </c:pt>
                <c:pt idx="6175">
                  <c:v>-5.2642208302849641E-3</c:v>
                </c:pt>
                <c:pt idx="6176">
                  <c:v>-3.9735517714500805E-3</c:v>
                </c:pt>
                <c:pt idx="6177">
                  <c:v>-4.6352461185679627E-3</c:v>
                </c:pt>
                <c:pt idx="6178">
                  <c:v>-4.7406503949834452E-3</c:v>
                </c:pt>
                <c:pt idx="6179">
                  <c:v>-7.251605683973694E-3</c:v>
                </c:pt>
                <c:pt idx="6180">
                  <c:v>-9.2267063987954076E-3</c:v>
                </c:pt>
                <c:pt idx="6181">
                  <c:v>-1.0633689350516763E-2</c:v>
                </c:pt>
                <c:pt idx="6182">
                  <c:v>-1.1620330217947377E-2</c:v>
                </c:pt>
                <c:pt idx="6183">
                  <c:v>-1.2045135226122701E-2</c:v>
                </c:pt>
                <c:pt idx="6184">
                  <c:v>-1.202313554622393E-2</c:v>
                </c:pt>
                <c:pt idx="6185">
                  <c:v>-1.1515093075925489E-2</c:v>
                </c:pt>
                <c:pt idx="6186">
                  <c:v>-1.0299491930123666E-2</c:v>
                </c:pt>
                <c:pt idx="6187">
                  <c:v>-8.5021804086624631E-3</c:v>
                </c:pt>
                <c:pt idx="6188">
                  <c:v>-8.9943286960860822E-3</c:v>
                </c:pt>
                <c:pt idx="6189">
                  <c:v>-9.7136895826790796E-3</c:v>
                </c:pt>
                <c:pt idx="6190">
                  <c:v>-1.0714219895330682E-2</c:v>
                </c:pt>
                <c:pt idx="6191">
                  <c:v>-1.3536979242671356E-2</c:v>
                </c:pt>
                <c:pt idx="6192">
                  <c:v>-1.5688302954477793E-2</c:v>
                </c:pt>
                <c:pt idx="6193">
                  <c:v>-1.7421956714825618E-2</c:v>
                </c:pt>
                <c:pt idx="6194">
                  <c:v>-1.8794045449154625E-2</c:v>
                </c:pt>
                <c:pt idx="6195">
                  <c:v>-1.9741266931576493E-2</c:v>
                </c:pt>
                <c:pt idx="6196">
                  <c:v>-2.0267989134796095E-2</c:v>
                </c:pt>
                <c:pt idx="6197">
                  <c:v>-2.0376663911494678E-2</c:v>
                </c:pt>
                <c:pt idx="6198">
                  <c:v>-1.9954976626069158E-2</c:v>
                </c:pt>
                <c:pt idx="6199">
                  <c:v>-1.8852716586642806E-2</c:v>
                </c:pt>
                <c:pt idx="6200">
                  <c:v>-1.6939216535854552E-2</c:v>
                </c:pt>
                <c:pt idx="6201">
                  <c:v>-1.6814495296721639E-2</c:v>
                </c:pt>
                <c:pt idx="6202">
                  <c:v>-1.9066296293065495E-2</c:v>
                </c:pt>
                <c:pt idx="6203">
                  <c:v>-2.0635981384664909E-2</c:v>
                </c:pt>
                <c:pt idx="6204">
                  <c:v>-2.163626284014674E-2</c:v>
                </c:pt>
                <c:pt idx="6205">
                  <c:v>-2.2198672739385875E-2</c:v>
                </c:pt>
                <c:pt idx="6206">
                  <c:v>-2.237770816082521E-2</c:v>
                </c:pt>
                <c:pt idx="6207">
                  <c:v>-2.2204781687667215E-2</c:v>
                </c:pt>
                <c:pt idx="6208">
                  <c:v>-2.1624544393809127E-2</c:v>
                </c:pt>
                <c:pt idx="6209">
                  <c:v>-2.0556543707263029E-2</c:v>
                </c:pt>
                <c:pt idx="6210">
                  <c:v>-1.9894871980405203E-2</c:v>
                </c:pt>
                <c:pt idx="6211">
                  <c:v>-1.9383166240165884E-2</c:v>
                </c:pt>
                <c:pt idx="6212">
                  <c:v>-1.8666982566273367E-2</c:v>
                </c:pt>
                <c:pt idx="6213">
                  <c:v>-1.7813996846232184E-2</c:v>
                </c:pt>
                <c:pt idx="6214">
                  <c:v>-1.6805743724453724E-2</c:v>
                </c:pt>
                <c:pt idx="6215">
                  <c:v>-1.5591836203877029E-2</c:v>
                </c:pt>
                <c:pt idx="6216">
                  <c:v>-1.4098824384207096E-2</c:v>
                </c:pt>
                <c:pt idx="6217">
                  <c:v>-1.2252175077219905E-2</c:v>
                </c:pt>
                <c:pt idx="6218">
                  <c:v>-1.011836662783119E-2</c:v>
                </c:pt>
                <c:pt idx="6219">
                  <c:v>-7.7438131176772E-3</c:v>
                </c:pt>
                <c:pt idx="6220">
                  <c:v>-5.1355309665821044E-3</c:v>
                </c:pt>
                <c:pt idx="6221">
                  <c:v>-2.2257993846982573E-3</c:v>
                </c:pt>
                <c:pt idx="6222">
                  <c:v>1.2063224377963538E-3</c:v>
                </c:pt>
                <c:pt idx="6223">
                  <c:v>2.0907804501962982E-3</c:v>
                </c:pt>
                <c:pt idx="6224">
                  <c:v>3.2839509132871342E-3</c:v>
                </c:pt>
                <c:pt idx="6225">
                  <c:v>5.3013730360706012E-3</c:v>
                </c:pt>
                <c:pt idx="6226">
                  <c:v>8.3200875931945372E-3</c:v>
                </c:pt>
                <c:pt idx="6227">
                  <c:v>9.774152861167033E-3</c:v>
                </c:pt>
                <c:pt idx="6228">
                  <c:v>1.2562539894903548E-2</c:v>
                </c:pt>
                <c:pt idx="6229">
                  <c:v>1.6866529112052806E-2</c:v>
                </c:pt>
                <c:pt idx="6230">
                  <c:v>1.9956289038706589E-2</c:v>
                </c:pt>
                <c:pt idx="6231">
                  <c:v>2.1305492544500034E-2</c:v>
                </c:pt>
                <c:pt idx="6232">
                  <c:v>2.0731856979005998E-2</c:v>
                </c:pt>
                <c:pt idx="6233">
                  <c:v>1.7933288635183415E-2</c:v>
                </c:pt>
                <c:pt idx="6234">
                  <c:v>1.6114895376800432E-2</c:v>
                </c:pt>
                <c:pt idx="6235">
                  <c:v>1.45123107395644E-2</c:v>
                </c:pt>
                <c:pt idx="6236">
                  <c:v>1.3797163968377702E-2</c:v>
                </c:pt>
                <c:pt idx="6237">
                  <c:v>1.4003302774892359E-2</c:v>
                </c:pt>
                <c:pt idx="6238">
                  <c:v>1.5231210016649602E-2</c:v>
                </c:pt>
                <c:pt idx="6239">
                  <c:v>1.7685775077964601E-2</c:v>
                </c:pt>
                <c:pt idx="6240">
                  <c:v>1.9222454662198917E-2</c:v>
                </c:pt>
                <c:pt idx="6241">
                  <c:v>1.9130853578620526E-2</c:v>
                </c:pt>
                <c:pt idx="6242">
                  <c:v>2.0501540511431372E-2</c:v>
                </c:pt>
                <c:pt idx="6243">
                  <c:v>2.1205089567027921E-2</c:v>
                </c:pt>
                <c:pt idx="6244">
                  <c:v>2.0024918892300108E-2</c:v>
                </c:pt>
                <c:pt idx="6245">
                  <c:v>1.6735566920514994E-2</c:v>
                </c:pt>
                <c:pt idx="6246">
                  <c:v>1.4479293544021429E-2</c:v>
                </c:pt>
                <c:pt idx="6247">
                  <c:v>1.312253849653295E-2</c:v>
                </c:pt>
                <c:pt idx="6248">
                  <c:v>1.2641173962596163E-2</c:v>
                </c:pt>
                <c:pt idx="6249">
                  <c:v>1.3224959451883714E-2</c:v>
                </c:pt>
                <c:pt idx="6250">
                  <c:v>1.5011839113832432E-2</c:v>
                </c:pt>
                <c:pt idx="6251">
                  <c:v>1.5668788852602117E-2</c:v>
                </c:pt>
                <c:pt idx="6252">
                  <c:v>1.7855046536345398E-2</c:v>
                </c:pt>
                <c:pt idx="6253">
                  <c:v>1.8602760006532854E-2</c:v>
                </c:pt>
                <c:pt idx="6254">
                  <c:v>1.7878638334271856E-2</c:v>
                </c:pt>
                <c:pt idx="6255">
                  <c:v>1.5709658433613966E-2</c:v>
                </c:pt>
                <c:pt idx="6256">
                  <c:v>1.3115510542922395E-2</c:v>
                </c:pt>
                <c:pt idx="6257">
                  <c:v>1.2022457079727492E-2</c:v>
                </c:pt>
                <c:pt idx="6258">
                  <c:v>9.8407246465097142E-3</c:v>
                </c:pt>
                <c:pt idx="6259">
                  <c:v>8.9023620256718106E-3</c:v>
                </c:pt>
                <c:pt idx="6260">
                  <c:v>9.2580844884714471E-3</c:v>
                </c:pt>
                <c:pt idx="6261">
                  <c:v>1.0996829187559077E-2</c:v>
                </c:pt>
                <c:pt idx="6262">
                  <c:v>1.346269830203181E-2</c:v>
                </c:pt>
                <c:pt idx="6263">
                  <c:v>1.4395284043597837E-2</c:v>
                </c:pt>
                <c:pt idx="6264">
                  <c:v>1.5683474198221418E-2</c:v>
                </c:pt>
                <c:pt idx="6265">
                  <c:v>1.571730995561418E-2</c:v>
                </c:pt>
                <c:pt idx="6266">
                  <c:v>1.4551276401059946E-2</c:v>
                </c:pt>
                <c:pt idx="6267">
                  <c:v>1.2139140813259383E-2</c:v>
                </c:pt>
                <c:pt idx="6268">
                  <c:v>1.0893170785979392E-2</c:v>
                </c:pt>
                <c:pt idx="6269">
                  <c:v>1.15579438480348E-2</c:v>
                </c:pt>
                <c:pt idx="6270">
                  <c:v>1.4042312512427574E-2</c:v>
                </c:pt>
                <c:pt idx="6271">
                  <c:v>1.5114014756443885E-2</c:v>
                </c:pt>
                <c:pt idx="6272">
                  <c:v>1.4754527906917574E-2</c:v>
                </c:pt>
                <c:pt idx="6273">
                  <c:v>1.5448189317134264E-2</c:v>
                </c:pt>
                <c:pt idx="6274">
                  <c:v>1.4739038099619404E-2</c:v>
                </c:pt>
                <c:pt idx="6275">
                  <c:v>1.2746927028572354E-2</c:v>
                </c:pt>
                <c:pt idx="6276">
                  <c:v>9.3727657889914884E-3</c:v>
                </c:pt>
                <c:pt idx="6277">
                  <c:v>6.8597212999962111E-3</c:v>
                </c:pt>
                <c:pt idx="6278">
                  <c:v>5.9487624594221408E-3</c:v>
                </c:pt>
                <c:pt idx="6279">
                  <c:v>3.866833765801807E-3</c:v>
                </c:pt>
                <c:pt idx="6280">
                  <c:v>1.2206441739956802E-3</c:v>
                </c:pt>
                <c:pt idx="6281">
                  <c:v>-6.129918238934281E-4</c:v>
                </c:pt>
                <c:pt idx="6282">
                  <c:v>-1.516018448437018E-3</c:v>
                </c:pt>
                <c:pt idx="6283">
                  <c:v>-1.4417904250152171E-3</c:v>
                </c:pt>
                <c:pt idx="6284">
                  <c:v>-4.2944813392192815E-4</c:v>
                </c:pt>
                <c:pt idx="6285">
                  <c:v>-1.6827428760703457E-3</c:v>
                </c:pt>
                <c:pt idx="6286">
                  <c:v>-2.4292242786432294E-3</c:v>
                </c:pt>
                <c:pt idx="6287">
                  <c:v>-2.249023427188284E-3</c:v>
                </c:pt>
                <c:pt idx="6288">
                  <c:v>-1.0673344233330417E-3</c:v>
                </c:pt>
                <c:pt idx="6289">
                  <c:v>-1.9852928243364542E-3</c:v>
                </c:pt>
                <c:pt idx="6290">
                  <c:v>-1.7648089031143989E-3</c:v>
                </c:pt>
                <c:pt idx="6291">
                  <c:v>-3.5536622936466907E-3</c:v>
                </c:pt>
                <c:pt idx="6292">
                  <c:v>-4.0919594435602554E-3</c:v>
                </c:pt>
                <c:pt idx="6293">
                  <c:v>-3.4524467446867893E-3</c:v>
                </c:pt>
                <c:pt idx="6294">
                  <c:v>-1.6664500566174725E-3</c:v>
                </c:pt>
                <c:pt idx="6295">
                  <c:v>-3.7569089051901088E-4</c:v>
                </c:pt>
                <c:pt idx="6296">
                  <c:v>1.2172724720416602E-3</c:v>
                </c:pt>
                <c:pt idx="6297">
                  <c:v>3.7971408879377087E-3</c:v>
                </c:pt>
                <c:pt idx="6298">
                  <c:v>4.8315092839963433E-3</c:v>
                </c:pt>
                <c:pt idx="6299">
                  <c:v>4.5152618741452514E-3</c:v>
                </c:pt>
                <c:pt idx="6300">
                  <c:v>6.2285138598923663E-3</c:v>
                </c:pt>
                <c:pt idx="6301">
                  <c:v>7.6790964316330338E-3</c:v>
                </c:pt>
                <c:pt idx="6302">
                  <c:v>8.0822348462589021E-3</c:v>
                </c:pt>
                <c:pt idx="6303">
                  <c:v>7.3427455278297837E-3</c:v>
                </c:pt>
                <c:pt idx="6304">
                  <c:v>5.2048336580533087E-3</c:v>
                </c:pt>
                <c:pt idx="6305">
                  <c:v>4.7648207523644766E-3</c:v>
                </c:pt>
                <c:pt idx="6306">
                  <c:v>6.0524158014568594E-3</c:v>
                </c:pt>
                <c:pt idx="6307">
                  <c:v>5.8711903688439078E-3</c:v>
                </c:pt>
                <c:pt idx="6308">
                  <c:v>7.5229319976340926E-3</c:v>
                </c:pt>
                <c:pt idx="6309">
                  <c:v>1.0081090623892433E-2</c:v>
                </c:pt>
                <c:pt idx="6310">
                  <c:v>1.2545488278980617E-2</c:v>
                </c:pt>
                <c:pt idx="6311">
                  <c:v>1.4020640852735185E-2</c:v>
                </c:pt>
                <c:pt idx="6312">
                  <c:v>1.4600755858052667E-2</c:v>
                </c:pt>
                <c:pt idx="6313">
                  <c:v>1.433482286745829E-2</c:v>
                </c:pt>
                <c:pt idx="6314">
                  <c:v>1.3113659674236378E-2</c:v>
                </c:pt>
                <c:pt idx="6315">
                  <c:v>1.0742439111788125E-2</c:v>
                </c:pt>
                <c:pt idx="6316">
                  <c:v>9.6625221064093429E-3</c:v>
                </c:pt>
                <c:pt idx="6317">
                  <c:v>7.1240635193975119E-3</c:v>
                </c:pt>
                <c:pt idx="6318">
                  <c:v>5.6097345073412175E-3</c:v>
                </c:pt>
                <c:pt idx="6319">
                  <c:v>5.5251951927314715E-3</c:v>
                </c:pt>
                <c:pt idx="6320">
                  <c:v>5.5551452365160472E-3</c:v>
                </c:pt>
                <c:pt idx="6321">
                  <c:v>6.9960867279263593E-3</c:v>
                </c:pt>
                <c:pt idx="6322">
                  <c:v>9.8500756875796128E-3</c:v>
                </c:pt>
                <c:pt idx="6323">
                  <c:v>1.0893634323865739E-2</c:v>
                </c:pt>
                <c:pt idx="6324">
                  <c:v>1.0171763304307985E-2</c:v>
                </c:pt>
                <c:pt idx="6325">
                  <c:v>9.1022697902799106E-3</c:v>
                </c:pt>
                <c:pt idx="6326">
                  <c:v>9.3551510997779194E-3</c:v>
                </c:pt>
                <c:pt idx="6327">
                  <c:v>1.094211423050971E-2</c:v>
                </c:pt>
                <c:pt idx="6328">
                  <c:v>1.077677025570491E-2</c:v>
                </c:pt>
                <c:pt idx="6329">
                  <c:v>8.7719730712085241E-3</c:v>
                </c:pt>
                <c:pt idx="6330">
                  <c:v>8.0441321456453177E-3</c:v>
                </c:pt>
                <c:pt idx="6331">
                  <c:v>8.5422105215556682E-3</c:v>
                </c:pt>
                <c:pt idx="6332">
                  <c:v>1.0323748012342843E-2</c:v>
                </c:pt>
                <c:pt idx="6333">
                  <c:v>1.1719114534824028E-2</c:v>
                </c:pt>
                <c:pt idx="6334">
                  <c:v>1.1476812910380531E-2</c:v>
                </c:pt>
                <c:pt idx="6335">
                  <c:v>9.6188276562231383E-3</c:v>
                </c:pt>
                <c:pt idx="6336">
                  <c:v>8.2033318906712185E-3</c:v>
                </c:pt>
                <c:pt idx="6337">
                  <c:v>4.8976411122607366E-3</c:v>
                </c:pt>
                <c:pt idx="6338">
                  <c:v>2.0689097262094345E-3</c:v>
                </c:pt>
                <c:pt idx="6339">
                  <c:v>5.755126959360729E-5</c:v>
                </c:pt>
                <c:pt idx="6340">
                  <c:v>-1.3356957234732204E-3</c:v>
                </c:pt>
                <c:pt idx="6341">
                  <c:v>-2.2383552804100286E-3</c:v>
                </c:pt>
                <c:pt idx="6342">
                  <c:v>-2.5029163202105716E-3</c:v>
                </c:pt>
                <c:pt idx="6343">
                  <c:v>-1.9251245948554972E-3</c:v>
                </c:pt>
                <c:pt idx="6344">
                  <c:v>-2.2031555306738682E-4</c:v>
                </c:pt>
                <c:pt idx="6345">
                  <c:v>2.1975601892215467E-3</c:v>
                </c:pt>
                <c:pt idx="6346">
                  <c:v>2.7776087481975534E-3</c:v>
                </c:pt>
                <c:pt idx="6347">
                  <c:v>1.4669203966054074E-3</c:v>
                </c:pt>
                <c:pt idx="6348">
                  <c:v>1.4346122562358486E-3</c:v>
                </c:pt>
                <c:pt idx="6349">
                  <c:v>2.6778878523067398E-3</c:v>
                </c:pt>
                <c:pt idx="6350">
                  <c:v>3.5048564844943958E-3</c:v>
                </c:pt>
                <c:pt idx="6351">
                  <c:v>2.536016788895948E-3</c:v>
                </c:pt>
                <c:pt idx="6352">
                  <c:v>5.1493671654185647E-4</c:v>
                </c:pt>
                <c:pt idx="6353">
                  <c:v>-2.1042044651226185E-4</c:v>
                </c:pt>
                <c:pt idx="6354">
                  <c:v>3.4166700822936286E-4</c:v>
                </c:pt>
                <c:pt idx="6355">
                  <c:v>1.9524805684097766E-3</c:v>
                </c:pt>
                <c:pt idx="6356">
                  <c:v>3.7774106157953125E-3</c:v>
                </c:pt>
                <c:pt idx="6357">
                  <c:v>3.957998170419405E-3</c:v>
                </c:pt>
                <c:pt idx="6358">
                  <c:v>2.5708349972467684E-3</c:v>
                </c:pt>
                <c:pt idx="6359">
                  <c:v>1.052222935431764E-3</c:v>
                </c:pt>
                <c:pt idx="6360">
                  <c:v>-2.1158151603482256E-3</c:v>
                </c:pt>
                <c:pt idx="6361">
                  <c:v>-4.7780770193211301E-3</c:v>
                </c:pt>
                <c:pt idx="6362">
                  <c:v>-6.3036387639852261E-3</c:v>
                </c:pt>
                <c:pt idx="6363">
                  <c:v>-6.8787141303169302E-3</c:v>
                </c:pt>
                <c:pt idx="6364">
                  <c:v>-6.6091275225013558E-3</c:v>
                </c:pt>
                <c:pt idx="6365">
                  <c:v>-5.5554139510608867E-3</c:v>
                </c:pt>
                <c:pt idx="6366">
                  <c:v>-3.6994764137115669E-3</c:v>
                </c:pt>
                <c:pt idx="6367">
                  <c:v>-9.9994697058928368E-4</c:v>
                </c:pt>
                <c:pt idx="6368">
                  <c:v>-6.3323244818087659E-4</c:v>
                </c:pt>
                <c:pt idx="6369">
                  <c:v>-2.5950511940355751E-3</c:v>
                </c:pt>
                <c:pt idx="6370">
                  <c:v>-3.656472845476984E-3</c:v>
                </c:pt>
                <c:pt idx="6371">
                  <c:v>-3.8664940798727979E-3</c:v>
                </c:pt>
                <c:pt idx="6372">
                  <c:v>-3.1695953851692965E-3</c:v>
                </c:pt>
                <c:pt idx="6373">
                  <c:v>-1.5626436273898153E-3</c:v>
                </c:pt>
                <c:pt idx="6374">
                  <c:v>9.8208445318912754E-4</c:v>
                </c:pt>
                <c:pt idx="6375">
                  <c:v>4.5722551076193205E-3</c:v>
                </c:pt>
                <c:pt idx="6376">
                  <c:v>9.4696479621905836E-3</c:v>
                </c:pt>
                <c:pt idx="6377">
                  <c:v>1.2624311362942798E-2</c:v>
                </c:pt>
                <c:pt idx="6378">
                  <c:v>1.484884575043962E-2</c:v>
                </c:pt>
                <c:pt idx="6379">
                  <c:v>1.5778741992055468E-2</c:v>
                </c:pt>
                <c:pt idx="6380">
                  <c:v>1.5469019082509954E-2</c:v>
                </c:pt>
                <c:pt idx="6381">
                  <c:v>1.3763229648427772E-2</c:v>
                </c:pt>
                <c:pt idx="6382">
                  <c:v>1.0434876205301922E-2</c:v>
                </c:pt>
                <c:pt idx="6383">
                  <c:v>8.4496725285398283E-3</c:v>
                </c:pt>
                <c:pt idx="6384">
                  <c:v>7.5325451394933317E-3</c:v>
                </c:pt>
                <c:pt idx="6385">
                  <c:v>7.6871420042443628E-3</c:v>
                </c:pt>
                <c:pt idx="6386">
                  <c:v>9.0225928030214907E-3</c:v>
                </c:pt>
                <c:pt idx="6387">
                  <c:v>1.1763794092056572E-2</c:v>
                </c:pt>
                <c:pt idx="6388">
                  <c:v>1.5183368798095245E-2</c:v>
                </c:pt>
                <c:pt idx="6389">
                  <c:v>1.7285156284145276E-2</c:v>
                </c:pt>
                <c:pt idx="6390">
                  <c:v>1.8219367869543063E-2</c:v>
                </c:pt>
                <c:pt idx="6391">
                  <c:v>1.8030872531900086E-2</c:v>
                </c:pt>
                <c:pt idx="6392">
                  <c:v>1.668011698433499E-2</c:v>
                </c:pt>
                <c:pt idx="6393">
                  <c:v>1.5830849750465222E-2</c:v>
                </c:pt>
                <c:pt idx="6394">
                  <c:v>1.3370730257723968E-2</c:v>
                </c:pt>
                <c:pt idx="6395">
                  <c:v>1.2293432694048499E-2</c:v>
                </c:pt>
                <c:pt idx="6396">
                  <c:v>1.2405316163123802E-2</c:v>
                </c:pt>
                <c:pt idx="6397">
                  <c:v>1.3803532262047139E-2</c:v>
                </c:pt>
                <c:pt idx="6398">
                  <c:v>1.6744466206724436E-2</c:v>
                </c:pt>
                <c:pt idx="6399">
                  <c:v>1.8292365496463691E-2</c:v>
                </c:pt>
                <c:pt idx="6400">
                  <c:v>1.8762827055411609E-2</c:v>
                </c:pt>
                <c:pt idx="6401">
                  <c:v>1.908749944931587E-2</c:v>
                </c:pt>
                <c:pt idx="6402">
                  <c:v>1.8307556531085734E-2</c:v>
                </c:pt>
                <c:pt idx="6403">
                  <c:v>1.6315606303616212E-2</c:v>
                </c:pt>
                <c:pt idx="6404">
                  <c:v>1.2898720440618608E-2</c:v>
                </c:pt>
                <c:pt idx="6405">
                  <c:v>1.0985629733257452E-2</c:v>
                </c:pt>
                <c:pt idx="6406">
                  <c:v>1.0336790188165145E-2</c:v>
                </c:pt>
                <c:pt idx="6407">
                  <c:v>1.0805967245171071E-2</c:v>
                </c:pt>
                <c:pt idx="6408">
                  <c:v>1.234191327052671E-2</c:v>
                </c:pt>
                <c:pt idx="6409">
                  <c:v>1.51219451332586E-2</c:v>
                </c:pt>
                <c:pt idx="6410">
                  <c:v>1.7969533101597213E-2</c:v>
                </c:pt>
                <c:pt idx="6411">
                  <c:v>1.9401702411156001E-2</c:v>
                </c:pt>
                <c:pt idx="6412">
                  <c:v>1.9672461906477152E-2</c:v>
                </c:pt>
                <c:pt idx="6413">
                  <c:v>1.8666706697672016E-2</c:v>
                </c:pt>
                <c:pt idx="6414">
                  <c:v>1.6889087110843165E-2</c:v>
                </c:pt>
                <c:pt idx="6415">
                  <c:v>1.6652782431251602E-2</c:v>
                </c:pt>
                <c:pt idx="6416">
                  <c:v>1.4441606722517946E-2</c:v>
                </c:pt>
                <c:pt idx="6417">
                  <c:v>1.3428561517161521E-2</c:v>
                </c:pt>
                <c:pt idx="6418">
                  <c:v>1.353627699573381E-2</c:v>
                </c:pt>
                <c:pt idx="6419">
                  <c:v>1.4792512045450481E-2</c:v>
                </c:pt>
                <c:pt idx="6420">
                  <c:v>1.7292360162120542E-2</c:v>
                </c:pt>
                <c:pt idx="6421">
                  <c:v>1.7909066101217522E-2</c:v>
                </c:pt>
                <c:pt idx="6422">
                  <c:v>1.8675822057920739E-2</c:v>
                </c:pt>
                <c:pt idx="6423">
                  <c:v>2.0970520637366936E-2</c:v>
                </c:pt>
                <c:pt idx="6424">
                  <c:v>2.1674059838931288E-2</c:v>
                </c:pt>
                <c:pt idx="6425">
                  <c:v>2.0767301254990475E-2</c:v>
                </c:pt>
                <c:pt idx="6426">
                  <c:v>1.81103611560509E-2</c:v>
                </c:pt>
                <c:pt idx="6427">
                  <c:v>1.6775737428036973E-2</c:v>
                </c:pt>
                <c:pt idx="6428">
                  <c:v>1.6605425453691359E-2</c:v>
                </c:pt>
                <c:pt idx="6429">
                  <c:v>1.7587991757740409E-2</c:v>
                </c:pt>
                <c:pt idx="6430">
                  <c:v>1.9816274556768952E-2</c:v>
                </c:pt>
                <c:pt idx="6431">
                  <c:v>2.0524029851028407E-2</c:v>
                </c:pt>
                <c:pt idx="6432">
                  <c:v>2.1598557185958607E-2</c:v>
                </c:pt>
                <c:pt idx="6433">
                  <c:v>2.1115206551389449E-2</c:v>
                </c:pt>
                <c:pt idx="6434">
                  <c:v>1.9048704377102228E-2</c:v>
                </c:pt>
                <c:pt idx="6435">
                  <c:v>1.5214572944663576E-2</c:v>
                </c:pt>
                <c:pt idx="6436">
                  <c:v>1.2724795854278784E-2</c:v>
                </c:pt>
                <c:pt idx="6437">
                  <c:v>1.1457692651503384E-2</c:v>
                </c:pt>
                <c:pt idx="6438">
                  <c:v>1.1404824355020606E-2</c:v>
                </c:pt>
                <c:pt idx="6439">
                  <c:v>1.0624720626293552E-2</c:v>
                </c:pt>
                <c:pt idx="6440">
                  <c:v>1.1050746058842721E-2</c:v>
                </c:pt>
                <c:pt idx="6441">
                  <c:v>1.275498978263105E-2</c:v>
                </c:pt>
                <c:pt idx="6442">
                  <c:v>1.5902983415058566E-2</c:v>
                </c:pt>
                <c:pt idx="6443">
                  <c:v>1.7491203509662809E-2</c:v>
                </c:pt>
                <c:pt idx="6444">
                  <c:v>1.7804690727992477E-2</c:v>
                </c:pt>
                <c:pt idx="6445">
                  <c:v>1.6853479459740788E-2</c:v>
                </c:pt>
                <c:pt idx="6446">
                  <c:v>1.6229352386799213E-2</c:v>
                </c:pt>
                <c:pt idx="6447">
                  <c:v>1.4212275858928185E-2</c:v>
                </c:pt>
                <c:pt idx="6448">
                  <c:v>1.0602437563636933E-2</c:v>
                </c:pt>
                <c:pt idx="6449">
                  <c:v>8.4160650924816061E-3</c:v>
                </c:pt>
                <c:pt idx="6450">
                  <c:v>7.5718572554569694E-3</c:v>
                </c:pt>
                <c:pt idx="6451">
                  <c:v>8.1462725638027887E-3</c:v>
                </c:pt>
                <c:pt idx="6452">
                  <c:v>1.0159917131632727E-2</c:v>
                </c:pt>
                <c:pt idx="6453">
                  <c:v>1.3740091642600887E-2</c:v>
                </c:pt>
                <c:pt idx="6454">
                  <c:v>1.5880350997954047E-2</c:v>
                </c:pt>
                <c:pt idx="6455">
                  <c:v>1.6751083939974144E-2</c:v>
                </c:pt>
                <c:pt idx="6456">
                  <c:v>1.6379536953494922E-2</c:v>
                </c:pt>
                <c:pt idx="6457">
                  <c:v>1.4671283437640117E-2</c:v>
                </c:pt>
                <c:pt idx="6458">
                  <c:v>1.1484966573004685E-2</c:v>
                </c:pt>
                <c:pt idx="6459">
                  <c:v>9.8535112977062682E-3</c:v>
                </c:pt>
                <c:pt idx="6460">
                  <c:v>9.0750960003884162E-3</c:v>
                </c:pt>
                <c:pt idx="6461">
                  <c:v>9.5163823760234367E-3</c:v>
                </c:pt>
                <c:pt idx="6462">
                  <c:v>1.1208723196408359E-2</c:v>
                </c:pt>
                <c:pt idx="6463">
                  <c:v>1.4268193824242111E-2</c:v>
                </c:pt>
                <c:pt idx="6464">
                  <c:v>1.8912548281095766E-2</c:v>
                </c:pt>
                <c:pt idx="6465">
                  <c:v>2.2159097699041595E-2</c:v>
                </c:pt>
                <c:pt idx="6466">
                  <c:v>2.4240927887240651E-2</c:v>
                </c:pt>
                <c:pt idx="6467">
                  <c:v>2.513503956421477E-2</c:v>
                </c:pt>
                <c:pt idx="6468">
                  <c:v>2.4806595358876214E-2</c:v>
                </c:pt>
                <c:pt idx="6469">
                  <c:v>2.3178066780527921E-2</c:v>
                </c:pt>
                <c:pt idx="6470">
                  <c:v>2.1244106672812166E-2</c:v>
                </c:pt>
                <c:pt idx="6471">
                  <c:v>2.0625203984917705E-2</c:v>
                </c:pt>
                <c:pt idx="6472">
                  <c:v>2.1140188645021339E-2</c:v>
                </c:pt>
                <c:pt idx="6473">
                  <c:v>2.278920671270971E-2</c:v>
                </c:pt>
                <c:pt idx="6474">
                  <c:v>2.4764768456880349E-2</c:v>
                </c:pt>
                <c:pt idx="6475">
                  <c:v>2.817702970796121E-2</c:v>
                </c:pt>
                <c:pt idx="6476">
                  <c:v>2.9926499601377388E-2</c:v>
                </c:pt>
                <c:pt idx="6477">
                  <c:v>3.0029662104081582E-2</c:v>
                </c:pt>
                <c:pt idx="6478">
                  <c:v>2.860707805246171E-2</c:v>
                </c:pt>
                <c:pt idx="6479">
                  <c:v>2.7053683482300424E-2</c:v>
                </c:pt>
                <c:pt idx="6480">
                  <c:v>2.6966741827585357E-2</c:v>
                </c:pt>
                <c:pt idx="6481">
                  <c:v>2.822083461316742E-2</c:v>
                </c:pt>
                <c:pt idx="6482">
                  <c:v>2.7564867170094473E-2</c:v>
                </c:pt>
                <c:pt idx="6483">
                  <c:v>2.812720223802969E-2</c:v>
                </c:pt>
                <c:pt idx="6484">
                  <c:v>2.9782163166640452E-2</c:v>
                </c:pt>
                <c:pt idx="6485">
                  <c:v>3.2746072647222589E-2</c:v>
                </c:pt>
                <c:pt idx="6486">
                  <c:v>3.382663784416088E-2</c:v>
                </c:pt>
                <c:pt idx="6487">
                  <c:v>3.316128719528047E-2</c:v>
                </c:pt>
                <c:pt idx="6488">
                  <c:v>3.3961409325342459E-2</c:v>
                </c:pt>
                <c:pt idx="6489">
                  <c:v>3.389591612710071E-2</c:v>
                </c:pt>
                <c:pt idx="6490">
                  <c:v>3.4123552783950788E-2</c:v>
                </c:pt>
                <c:pt idx="6491">
                  <c:v>3.2452915718047745E-2</c:v>
                </c:pt>
                <c:pt idx="6492">
                  <c:v>3.1644224413567026E-2</c:v>
                </c:pt>
                <c:pt idx="6493">
                  <c:v>3.2252359191549215E-2</c:v>
                </c:pt>
                <c:pt idx="6494">
                  <c:v>3.4267229872251156E-2</c:v>
                </c:pt>
                <c:pt idx="6495">
                  <c:v>3.4630667486141083E-2</c:v>
                </c:pt>
                <c:pt idx="6496">
                  <c:v>3.3464524016130356E-2</c:v>
                </c:pt>
                <c:pt idx="6497">
                  <c:v>3.2127641264384901E-2</c:v>
                </c:pt>
                <c:pt idx="6498">
                  <c:v>3.1310320901507691E-2</c:v>
                </c:pt>
                <c:pt idx="6499">
                  <c:v>2.8588925872921635E-2</c:v>
                </c:pt>
                <c:pt idx="6500">
                  <c:v>2.7003136813166888E-2</c:v>
                </c:pt>
                <c:pt idx="6501">
                  <c:v>2.6449420890426231E-2</c:v>
                </c:pt>
                <c:pt idx="6502">
                  <c:v>2.6929817839304954E-2</c:v>
                </c:pt>
                <c:pt idx="6503">
                  <c:v>2.8712494008797499E-2</c:v>
                </c:pt>
                <c:pt idx="6504">
                  <c:v>2.8621146582197367E-2</c:v>
                </c:pt>
                <c:pt idx="6505">
                  <c:v>2.7201285125370046E-2</c:v>
                </c:pt>
                <c:pt idx="6506">
                  <c:v>2.7235479606745511E-2</c:v>
                </c:pt>
                <c:pt idx="6507">
                  <c:v>2.8699158004684661E-2</c:v>
                </c:pt>
                <c:pt idx="6508">
                  <c:v>2.8552287709437494E-2</c:v>
                </c:pt>
                <c:pt idx="6509">
                  <c:v>2.6744649939063364E-2</c:v>
                </c:pt>
                <c:pt idx="6510">
                  <c:v>2.2995830138868419E-2</c:v>
                </c:pt>
                <c:pt idx="6511">
                  <c:v>2.0371867162079435E-2</c:v>
                </c:pt>
                <c:pt idx="6512">
                  <c:v>1.8752269037378817E-2</c:v>
                </c:pt>
                <c:pt idx="6513">
                  <c:v>1.7304650077049087E-2</c:v>
                </c:pt>
                <c:pt idx="6514">
                  <c:v>1.6651929079389591E-2</c:v>
                </c:pt>
                <c:pt idx="6515">
                  <c:v>1.6842344028596214E-2</c:v>
                </c:pt>
                <c:pt idx="6516">
                  <c:v>1.7151384949192428E-2</c:v>
                </c:pt>
                <c:pt idx="6517">
                  <c:v>1.8134979440142539E-2</c:v>
                </c:pt>
                <c:pt idx="6518">
                  <c:v>1.8201067660437744E-2</c:v>
                </c:pt>
                <c:pt idx="6519">
                  <c:v>1.5919114742437283E-2</c:v>
                </c:pt>
                <c:pt idx="6520">
                  <c:v>1.4462390791313184E-2</c:v>
                </c:pt>
                <c:pt idx="6521">
                  <c:v>1.3753562135220963E-2</c:v>
                </c:pt>
                <c:pt idx="6522">
                  <c:v>1.3832044324144971E-2</c:v>
                </c:pt>
                <c:pt idx="6523">
                  <c:v>1.4727748366336647E-2</c:v>
                </c:pt>
                <c:pt idx="6524">
                  <c:v>1.6725238395060425E-2</c:v>
                </c:pt>
                <c:pt idx="6525">
                  <c:v>1.7682110750454474E-2</c:v>
                </c:pt>
                <c:pt idx="6526">
                  <c:v>1.6618073731636356E-2</c:v>
                </c:pt>
                <c:pt idx="6527">
                  <c:v>1.3515410790371954E-2</c:v>
                </c:pt>
                <c:pt idx="6528">
                  <c:v>1.1412166830060463E-2</c:v>
                </c:pt>
                <c:pt idx="6529">
                  <c:v>1.0429334151835928E-2</c:v>
                </c:pt>
                <c:pt idx="6530">
                  <c:v>1.0433047555934809E-2</c:v>
                </c:pt>
                <c:pt idx="6531">
                  <c:v>8.1740370421142933E-3</c:v>
                </c:pt>
                <c:pt idx="6532">
                  <c:v>6.9166321946412994E-3</c:v>
                </c:pt>
                <c:pt idx="6533">
                  <c:v>6.5441439747232584E-3</c:v>
                </c:pt>
                <c:pt idx="6534">
                  <c:v>7.0537617754513537E-3</c:v>
                </c:pt>
                <c:pt idx="6535">
                  <c:v>8.6021794752182343E-3</c:v>
                </c:pt>
                <c:pt idx="6536">
                  <c:v>8.0151437762582371E-3</c:v>
                </c:pt>
                <c:pt idx="6537">
                  <c:v>8.6552249694046499E-3</c:v>
                </c:pt>
                <c:pt idx="6538">
                  <c:v>7.4319762684207039E-3</c:v>
                </c:pt>
                <c:pt idx="6539">
                  <c:v>6.3227727978090028E-3</c:v>
                </c:pt>
                <c:pt idx="6540">
                  <c:v>3.3982825620209995E-3</c:v>
                </c:pt>
                <c:pt idx="6541">
                  <c:v>1.3615215720703025E-3</c:v>
                </c:pt>
                <c:pt idx="6542">
                  <c:v>5.1142605237613147E-4</c:v>
                </c:pt>
                <c:pt idx="6543">
                  <c:v>8.7713494146581927E-4</c:v>
                </c:pt>
                <c:pt idx="6544">
                  <c:v>-8.0418448282050764E-4</c:v>
                </c:pt>
                <c:pt idx="6545">
                  <c:v>-1.6977351961702729E-3</c:v>
                </c:pt>
                <c:pt idx="6546">
                  <c:v>-1.4392063956936991E-3</c:v>
                </c:pt>
                <c:pt idx="6547">
                  <c:v>1.4681081228894708E-5</c:v>
                </c:pt>
                <c:pt idx="6548">
                  <c:v>-3.9177687816011617E-4</c:v>
                </c:pt>
                <c:pt idx="6549">
                  <c:v>-2.5559034570580477E-3</c:v>
                </c:pt>
                <c:pt idx="6550">
                  <c:v>-3.7925241066259744E-3</c:v>
                </c:pt>
                <c:pt idx="6551">
                  <c:v>-3.7887058425731075E-3</c:v>
                </c:pt>
                <c:pt idx="6552">
                  <c:v>-2.4240420303979658E-3</c:v>
                </c:pt>
                <c:pt idx="6553">
                  <c:v>-2.808834065418272E-3</c:v>
                </c:pt>
                <c:pt idx="6554">
                  <c:v>-4.9084342562217415E-3</c:v>
                </c:pt>
                <c:pt idx="6555">
                  <c:v>-5.5559486917888985E-3</c:v>
                </c:pt>
                <c:pt idx="6556">
                  <c:v>-4.7805505343354992E-3</c:v>
                </c:pt>
                <c:pt idx="6557">
                  <c:v>-2.5252442978256828E-3</c:v>
                </c:pt>
                <c:pt idx="6558">
                  <c:v>-7.9646984396978984E-4</c:v>
                </c:pt>
                <c:pt idx="6559">
                  <c:v>1.5857745605615632E-3</c:v>
                </c:pt>
                <c:pt idx="6560">
                  <c:v>5.7269228256450729E-3</c:v>
                </c:pt>
                <c:pt idx="6561">
                  <c:v>9.2065773528688284E-3</c:v>
                </c:pt>
                <c:pt idx="6562">
                  <c:v>1.1672271407584639E-2</c:v>
                </c:pt>
                <c:pt idx="6563">
                  <c:v>1.3193610437681757E-2</c:v>
                </c:pt>
                <c:pt idx="6564">
                  <c:v>1.3772325872006282E-2</c:v>
                </c:pt>
                <c:pt idx="6565">
                  <c:v>1.3497295890083208E-2</c:v>
                </c:pt>
                <c:pt idx="6566">
                  <c:v>1.4725633958919961E-2</c:v>
                </c:pt>
                <c:pt idx="6567">
                  <c:v>1.5271444670082934E-2</c:v>
                </c:pt>
                <c:pt idx="6568">
                  <c:v>1.5586694429250854E-2</c:v>
                </c:pt>
                <c:pt idx="6569">
                  <c:v>1.6092127242521966E-2</c:v>
                </c:pt>
                <c:pt idx="6570">
                  <c:v>1.5962702036425067E-2</c:v>
                </c:pt>
                <c:pt idx="6571">
                  <c:v>1.51384570826203E-2</c:v>
                </c:pt>
                <c:pt idx="6572">
                  <c:v>1.6487607115951493E-2</c:v>
                </c:pt>
                <c:pt idx="6573">
                  <c:v>1.6971591607529195E-2</c:v>
                </c:pt>
                <c:pt idx="6574">
                  <c:v>1.6480378951482071E-2</c:v>
                </c:pt>
                <c:pt idx="6575">
                  <c:v>1.4835019391231288E-2</c:v>
                </c:pt>
                <c:pt idx="6576">
                  <c:v>1.3556837436920901E-2</c:v>
                </c:pt>
                <c:pt idx="6577">
                  <c:v>1.4110779751017752E-2</c:v>
                </c:pt>
                <c:pt idx="6578">
                  <c:v>1.651708541261818E-2</c:v>
                </c:pt>
                <c:pt idx="6579">
                  <c:v>1.9705310940525689E-2</c:v>
                </c:pt>
                <c:pt idx="6580">
                  <c:v>2.1809327797642601E-2</c:v>
                </c:pt>
                <c:pt idx="6581">
                  <c:v>2.4868531995567981E-2</c:v>
                </c:pt>
                <c:pt idx="6582">
                  <c:v>2.7586697510375822E-2</c:v>
                </c:pt>
                <c:pt idx="6583">
                  <c:v>2.9467918414214738E-2</c:v>
                </c:pt>
                <c:pt idx="6584">
                  <c:v>3.0489227449991718E-2</c:v>
                </c:pt>
                <c:pt idx="6585">
                  <c:v>3.0762766722772433E-2</c:v>
                </c:pt>
                <c:pt idx="6586">
                  <c:v>3.0390268772956204E-2</c:v>
                </c:pt>
                <c:pt idx="6587">
                  <c:v>2.9370772605057983E-2</c:v>
                </c:pt>
                <c:pt idx="6588">
                  <c:v>2.7681391838421152E-2</c:v>
                </c:pt>
                <c:pt idx="6589">
                  <c:v>2.755843542406726E-2</c:v>
                </c:pt>
                <c:pt idx="6590">
                  <c:v>2.8024270648391258E-2</c:v>
                </c:pt>
                <c:pt idx="6591">
                  <c:v>2.883678962767084E-2</c:v>
                </c:pt>
                <c:pt idx="6592">
                  <c:v>2.8797824452171921E-2</c:v>
                </c:pt>
                <c:pt idx="6593">
                  <c:v>2.7759323107356057E-2</c:v>
                </c:pt>
                <c:pt idx="6594">
                  <c:v>2.56862809594888E-2</c:v>
                </c:pt>
                <c:pt idx="6595">
                  <c:v>2.5151617734663109E-2</c:v>
                </c:pt>
                <c:pt idx="6596">
                  <c:v>2.3354183466729482E-2</c:v>
                </c:pt>
                <c:pt idx="6597">
                  <c:v>2.0192462926360198E-2</c:v>
                </c:pt>
                <c:pt idx="6598">
                  <c:v>1.8832435035193301E-2</c:v>
                </c:pt>
                <c:pt idx="6599">
                  <c:v>1.9260761109549409E-2</c:v>
                </c:pt>
                <c:pt idx="6600">
                  <c:v>2.1566152127534394E-2</c:v>
                </c:pt>
                <c:pt idx="6601">
                  <c:v>2.2629567965313548E-2</c:v>
                </c:pt>
                <c:pt idx="6602">
                  <c:v>2.2530855203040087E-2</c:v>
                </c:pt>
                <c:pt idx="6603">
                  <c:v>2.1252721625356026E-2</c:v>
                </c:pt>
                <c:pt idx="6604">
                  <c:v>2.2053485538949778E-2</c:v>
                </c:pt>
                <c:pt idx="6605">
                  <c:v>2.1690906625705969E-2</c:v>
                </c:pt>
                <c:pt idx="6606">
                  <c:v>2.0155656379272909E-2</c:v>
                </c:pt>
                <c:pt idx="6607">
                  <c:v>1.7402666736449288E-2</c:v>
                </c:pt>
                <c:pt idx="6608">
                  <c:v>1.6586554778668355E-2</c:v>
                </c:pt>
                <c:pt idx="6609">
                  <c:v>1.7628223920947744E-2</c:v>
                </c:pt>
                <c:pt idx="6610">
                  <c:v>2.0572768996812641E-2</c:v>
                </c:pt>
                <c:pt idx="6611">
                  <c:v>2.3884652949752623E-2</c:v>
                </c:pt>
                <c:pt idx="6612">
                  <c:v>2.6300043195920754E-2</c:v>
                </c:pt>
                <c:pt idx="6613">
                  <c:v>2.7981234605913063E-2</c:v>
                </c:pt>
                <c:pt idx="6614">
                  <c:v>2.9012767273147069E-2</c:v>
                </c:pt>
                <c:pt idx="6615">
                  <c:v>2.9523967937150015E-2</c:v>
                </c:pt>
                <c:pt idx="6616">
                  <c:v>2.984012822792121E-2</c:v>
                </c:pt>
                <c:pt idx="6617">
                  <c:v>2.9737237922941497E-2</c:v>
                </c:pt>
                <c:pt idx="6618">
                  <c:v>2.9223840203629489E-2</c:v>
                </c:pt>
                <c:pt idx="6619">
                  <c:v>2.8296788960368024E-2</c:v>
                </c:pt>
                <c:pt idx="6620">
                  <c:v>2.6826754627392636E-2</c:v>
                </c:pt>
                <c:pt idx="6621">
                  <c:v>2.7988927368036678E-2</c:v>
                </c:pt>
                <c:pt idx="6622">
                  <c:v>2.9130072277265755E-2</c:v>
                </c:pt>
                <c:pt idx="6623">
                  <c:v>2.9756848690765621E-2</c:v>
                </c:pt>
                <c:pt idx="6624">
                  <c:v>2.9916175555912659E-2</c:v>
                </c:pt>
                <c:pt idx="6625">
                  <c:v>2.9622149800222139E-2</c:v>
                </c:pt>
                <c:pt idx="6626">
                  <c:v>2.8800020348891044E-2</c:v>
                </c:pt>
                <c:pt idx="6627">
                  <c:v>2.7536556841222786E-2</c:v>
                </c:pt>
                <c:pt idx="6628">
                  <c:v>2.56791319455743E-2</c:v>
                </c:pt>
                <c:pt idx="6629">
                  <c:v>2.3103279083559882E-2</c:v>
                </c:pt>
                <c:pt idx="6630">
                  <c:v>2.1545827477261355E-2</c:v>
                </c:pt>
                <c:pt idx="6631">
                  <c:v>2.2505891605233315E-2</c:v>
                </c:pt>
                <c:pt idx="6632">
                  <c:v>2.326858033097378E-2</c:v>
                </c:pt>
                <c:pt idx="6633">
                  <c:v>2.3463906017210653E-2</c:v>
                </c:pt>
                <c:pt idx="6634">
                  <c:v>2.3134688001050049E-2</c:v>
                </c:pt>
                <c:pt idx="6635">
                  <c:v>2.2262263533478363E-2</c:v>
                </c:pt>
                <c:pt idx="6636">
                  <c:v>2.0800063040036513E-2</c:v>
                </c:pt>
                <c:pt idx="6637">
                  <c:v>1.9941076811429322E-2</c:v>
                </c:pt>
                <c:pt idx="6638">
                  <c:v>1.8912430825610806E-2</c:v>
                </c:pt>
                <c:pt idx="6639">
                  <c:v>1.7397642499010532E-2</c:v>
                </c:pt>
                <c:pt idx="6640">
                  <c:v>1.5472099355663588E-2</c:v>
                </c:pt>
                <c:pt idx="6641">
                  <c:v>1.2537091340962493E-2</c:v>
                </c:pt>
                <c:pt idx="6642">
                  <c:v>9.8977528067623766E-3</c:v>
                </c:pt>
                <c:pt idx="6643">
                  <c:v>9.2916594657145926E-3</c:v>
                </c:pt>
                <c:pt idx="6644">
                  <c:v>1.0696045356313274E-2</c:v>
                </c:pt>
                <c:pt idx="6645">
                  <c:v>1.0937994696276843E-2</c:v>
                </c:pt>
                <c:pt idx="6646">
                  <c:v>1.0134023787513246E-2</c:v>
                </c:pt>
                <c:pt idx="6647">
                  <c:v>8.237712104462034E-3</c:v>
                </c:pt>
                <c:pt idx="6648">
                  <c:v>8.3679009216136059E-3</c:v>
                </c:pt>
                <c:pt idx="6649">
                  <c:v>8.0852697815731837E-3</c:v>
                </c:pt>
                <c:pt idx="6650">
                  <c:v>6.7095446620823616E-3</c:v>
                </c:pt>
                <c:pt idx="6651">
                  <c:v>4.3518620619310278E-3</c:v>
                </c:pt>
                <c:pt idx="6652">
                  <c:v>2.446059546190362E-3</c:v>
                </c:pt>
                <c:pt idx="6653">
                  <c:v>2.5545763766387963E-3</c:v>
                </c:pt>
                <c:pt idx="6654">
                  <c:v>4.6262184126409436E-3</c:v>
                </c:pt>
                <c:pt idx="6655">
                  <c:v>5.4894517386167305E-3</c:v>
                </c:pt>
                <c:pt idx="6656">
                  <c:v>7.3113675125655291E-3</c:v>
                </c:pt>
                <c:pt idx="6657">
                  <c:v>8.0226861340607289E-3</c:v>
                </c:pt>
                <c:pt idx="6658">
                  <c:v>7.6663359598162176E-3</c:v>
                </c:pt>
                <c:pt idx="6659">
                  <c:v>7.9227027639790989E-3</c:v>
                </c:pt>
                <c:pt idx="6660">
                  <c:v>7.9213820906395369E-3</c:v>
                </c:pt>
                <c:pt idx="6661">
                  <c:v>7.8413077578576088E-3</c:v>
                </c:pt>
                <c:pt idx="6662">
                  <c:v>7.6660077221509457E-3</c:v>
                </c:pt>
                <c:pt idx="6663">
                  <c:v>6.1233581362083412E-3</c:v>
                </c:pt>
                <c:pt idx="6664">
                  <c:v>4.5451688909543429E-3</c:v>
                </c:pt>
                <c:pt idx="6665">
                  <c:v>4.6396573275341848E-3</c:v>
                </c:pt>
                <c:pt idx="6666">
                  <c:v>6.2891149211639864E-3</c:v>
                </c:pt>
                <c:pt idx="6667">
                  <c:v>6.2912325459734859E-3</c:v>
                </c:pt>
                <c:pt idx="6668">
                  <c:v>4.4697103947835531E-3</c:v>
                </c:pt>
                <c:pt idx="6669">
                  <c:v>3.8411711654068527E-3</c:v>
                </c:pt>
                <c:pt idx="6670">
                  <c:v>4.3237608269814185E-3</c:v>
                </c:pt>
                <c:pt idx="6671">
                  <c:v>6.1787936418865493E-3</c:v>
                </c:pt>
                <c:pt idx="6672">
                  <c:v>6.204378196451853E-3</c:v>
                </c:pt>
                <c:pt idx="6673">
                  <c:v>4.2290940983870746E-3</c:v>
                </c:pt>
                <c:pt idx="6674">
                  <c:v>3.3857531043579477E-3</c:v>
                </c:pt>
                <c:pt idx="6675">
                  <c:v>3.510805690529608E-3</c:v>
                </c:pt>
                <c:pt idx="6676">
                  <c:v>4.4926409769980215E-3</c:v>
                </c:pt>
                <c:pt idx="6677">
                  <c:v>6.3288227475543912E-3</c:v>
                </c:pt>
                <c:pt idx="6678">
                  <c:v>9.2005628844083719E-3</c:v>
                </c:pt>
                <c:pt idx="6679">
                  <c:v>9.8917613436323524E-3</c:v>
                </c:pt>
                <c:pt idx="6680">
                  <c:v>8.2257743324979961E-3</c:v>
                </c:pt>
                <c:pt idx="6681">
                  <c:v>7.5998907552372536E-3</c:v>
                </c:pt>
                <c:pt idx="6682">
                  <c:v>7.8203585959927841E-3</c:v>
                </c:pt>
                <c:pt idx="6683">
                  <c:v>8.9102361700851528E-3</c:v>
                </c:pt>
                <c:pt idx="6684">
                  <c:v>7.4908130751061321E-3</c:v>
                </c:pt>
                <c:pt idx="6685">
                  <c:v>6.8600119045588905E-3</c:v>
                </c:pt>
                <c:pt idx="6686">
                  <c:v>7.1116853070624193E-3</c:v>
                </c:pt>
                <c:pt idx="6687">
                  <c:v>8.4124839782363982E-3</c:v>
                </c:pt>
                <c:pt idx="6688">
                  <c:v>1.0960454356428345E-2</c:v>
                </c:pt>
                <c:pt idx="6689">
                  <c:v>1.1420244198408555E-2</c:v>
                </c:pt>
                <c:pt idx="6690">
                  <c:v>9.6965426933372442E-3</c:v>
                </c:pt>
                <c:pt idx="6691">
                  <c:v>8.8617792478776214E-3</c:v>
                </c:pt>
                <c:pt idx="6692">
                  <c:v>8.7128942770744941E-3</c:v>
                </c:pt>
                <c:pt idx="6693">
                  <c:v>9.4546330073586298E-3</c:v>
                </c:pt>
                <c:pt idx="6694">
                  <c:v>8.0545050430050023E-3</c:v>
                </c:pt>
                <c:pt idx="6695">
                  <c:v>7.8908491832347261E-3</c:v>
                </c:pt>
                <c:pt idx="6696">
                  <c:v>9.1692798448243344E-3</c:v>
                </c:pt>
                <c:pt idx="6697">
                  <c:v>1.0537128687819426E-2</c:v>
                </c:pt>
                <c:pt idx="6698">
                  <c:v>1.0096124783964659E-2</c:v>
                </c:pt>
                <c:pt idx="6699">
                  <c:v>7.7818560754383788E-3</c:v>
                </c:pt>
                <c:pt idx="6700">
                  <c:v>6.6634189507050025E-3</c:v>
                </c:pt>
                <c:pt idx="6701">
                  <c:v>3.2360007159509532E-3</c:v>
                </c:pt>
                <c:pt idx="6702">
                  <c:v>6.1655684202595144E-4</c:v>
                </c:pt>
                <c:pt idx="6703">
                  <c:v>-1.3638955908088566E-3</c:v>
                </c:pt>
                <c:pt idx="6704">
                  <c:v>-2.6458094912093569E-3</c:v>
                </c:pt>
                <c:pt idx="6705">
                  <c:v>-3.3615311992955749E-3</c:v>
                </c:pt>
                <c:pt idx="6706">
                  <c:v>-3.6339661003176836E-3</c:v>
                </c:pt>
                <c:pt idx="6707">
                  <c:v>-3.5481073861132043E-3</c:v>
                </c:pt>
                <c:pt idx="6708">
                  <c:v>-2.9904791760845539E-3</c:v>
                </c:pt>
                <c:pt idx="6709">
                  <c:v>-1.8105493172315954E-3</c:v>
                </c:pt>
                <c:pt idx="6710">
                  <c:v>1.3415640952445739E-4</c:v>
                </c:pt>
                <c:pt idx="6711">
                  <c:v>1.768673371828181E-3</c:v>
                </c:pt>
                <c:pt idx="6712">
                  <c:v>1.7101789329543565E-3</c:v>
                </c:pt>
                <c:pt idx="6713">
                  <c:v>6.8395730882654421E-4</c:v>
                </c:pt>
                <c:pt idx="6714">
                  <c:v>5.5757317293407928E-4</c:v>
                </c:pt>
                <c:pt idx="6715">
                  <c:v>8.4860352554261265E-4</c:v>
                </c:pt>
                <c:pt idx="6716">
                  <c:v>-1.0885336173878375E-3</c:v>
                </c:pt>
                <c:pt idx="6717">
                  <c:v>-2.64056501801574E-3</c:v>
                </c:pt>
                <c:pt idx="6718">
                  <c:v>-3.814298646313735E-3</c:v>
                </c:pt>
                <c:pt idx="6719">
                  <c:v>-4.5772445746345069E-3</c:v>
                </c:pt>
                <c:pt idx="6720">
                  <c:v>-4.7813985170090546E-3</c:v>
                </c:pt>
                <c:pt idx="6721">
                  <c:v>-4.5894835964606908E-3</c:v>
                </c:pt>
                <c:pt idx="6722">
                  <c:v>-4.1494383882853059E-3</c:v>
                </c:pt>
                <c:pt idx="6723">
                  <c:v>-3.5016643217111532E-3</c:v>
                </c:pt>
                <c:pt idx="6724">
                  <c:v>-2.7583115425274122E-3</c:v>
                </c:pt>
                <c:pt idx="6725">
                  <c:v>-1.8558278019655057E-3</c:v>
                </c:pt>
                <c:pt idx="6726">
                  <c:v>-6.8381875806358054E-4</c:v>
                </c:pt>
                <c:pt idx="6727">
                  <c:v>9.2841693042099594E-4</c:v>
                </c:pt>
                <c:pt idx="6728">
                  <c:v>3.1788352149461556E-3</c:v>
                </c:pt>
                <c:pt idx="6729">
                  <c:v>2.8312347525524515E-3</c:v>
                </c:pt>
                <c:pt idx="6730">
                  <c:v>3.0763966584571936E-3</c:v>
                </c:pt>
                <c:pt idx="6731">
                  <c:v>3.8071439892402759E-3</c:v>
                </c:pt>
                <c:pt idx="6732">
                  <c:v>5.0038552902923177E-3</c:v>
                </c:pt>
                <c:pt idx="6733">
                  <c:v>3.4567673658723258E-3</c:v>
                </c:pt>
                <c:pt idx="6734">
                  <c:v>2.4037215562742751E-3</c:v>
                </c:pt>
                <c:pt idx="6735">
                  <c:v>1.8376569464538472E-3</c:v>
                </c:pt>
                <c:pt idx="6736">
                  <c:v>1.7792653097564669E-3</c:v>
                </c:pt>
                <c:pt idx="6737">
                  <c:v>2.29348920886862E-3</c:v>
                </c:pt>
                <c:pt idx="6738">
                  <c:v>3.4734598705582968E-3</c:v>
                </c:pt>
                <c:pt idx="6739">
                  <c:v>4.1179255818782207E-3</c:v>
                </c:pt>
                <c:pt idx="6740">
                  <c:v>5.4355628630226053E-3</c:v>
                </c:pt>
                <c:pt idx="6741">
                  <c:v>7.643076542591434E-3</c:v>
                </c:pt>
                <c:pt idx="6742">
                  <c:v>7.4787520914609811E-3</c:v>
                </c:pt>
                <c:pt idx="6743">
                  <c:v>5.6996870987021343E-3</c:v>
                </c:pt>
                <c:pt idx="6744">
                  <c:v>4.5162100472499276E-3</c:v>
                </c:pt>
                <c:pt idx="6745">
                  <c:v>3.9482881547344565E-3</c:v>
                </c:pt>
                <c:pt idx="6746">
                  <c:v>4.0604414392018135E-3</c:v>
                </c:pt>
                <c:pt idx="6747">
                  <c:v>4.8674676962658899E-3</c:v>
                </c:pt>
                <c:pt idx="6748">
                  <c:v>6.5586589765214264E-3</c:v>
                </c:pt>
                <c:pt idx="6749">
                  <c:v>7.4847298058214797E-3</c:v>
                </c:pt>
                <c:pt idx="6750">
                  <c:v>6.2072519465218093E-3</c:v>
                </c:pt>
                <c:pt idx="6751">
                  <c:v>4.4182093061001628E-3</c:v>
                </c:pt>
                <c:pt idx="6752">
                  <c:v>3.6223240013546097E-3</c:v>
                </c:pt>
                <c:pt idx="6753">
                  <c:v>3.5829233684745629E-3</c:v>
                </c:pt>
                <c:pt idx="6754">
                  <c:v>4.138031713303055E-3</c:v>
                </c:pt>
                <c:pt idx="6755">
                  <c:v>3.4601012901610238E-3</c:v>
                </c:pt>
                <c:pt idx="6756">
                  <c:v>3.0724532548706139E-3</c:v>
                </c:pt>
                <c:pt idx="6757">
                  <c:v>2.9960382272328188E-3</c:v>
                </c:pt>
                <c:pt idx="6758">
                  <c:v>3.3078288706159123E-3</c:v>
                </c:pt>
                <c:pt idx="6759">
                  <c:v>3.1258106642165035E-3</c:v>
                </c:pt>
                <c:pt idx="6760">
                  <c:v>3.4980332890001855E-3</c:v>
                </c:pt>
                <c:pt idx="6761">
                  <c:v>4.3722521240382936E-3</c:v>
                </c:pt>
                <c:pt idx="6762">
                  <c:v>5.7266072885821355E-3</c:v>
                </c:pt>
                <c:pt idx="6763">
                  <c:v>7.5782867104244346E-3</c:v>
                </c:pt>
                <c:pt idx="6764">
                  <c:v>7.3301535457245002E-3</c:v>
                </c:pt>
                <c:pt idx="6765">
                  <c:v>7.5183050980029108E-3</c:v>
                </c:pt>
                <c:pt idx="6766">
                  <c:v>8.045183566288281E-3</c:v>
                </c:pt>
                <c:pt idx="6767">
                  <c:v>8.8649127235980035E-3</c:v>
                </c:pt>
                <c:pt idx="6768">
                  <c:v>1.0000187522792723E-2</c:v>
                </c:pt>
                <c:pt idx="6769">
                  <c:v>1.1513656292634612E-2</c:v>
                </c:pt>
                <c:pt idx="6770">
                  <c:v>1.3511945085532875E-2</c:v>
                </c:pt>
                <c:pt idx="6771">
                  <c:v>1.6154490475063694E-2</c:v>
                </c:pt>
                <c:pt idx="6772">
                  <c:v>1.733917030343049E-2</c:v>
                </c:pt>
                <c:pt idx="6773">
                  <c:v>1.6020104126997857E-2</c:v>
                </c:pt>
                <c:pt idx="6774">
                  <c:v>1.5278140882815332E-2</c:v>
                </c:pt>
                <c:pt idx="6775">
                  <c:v>1.4957429351785746E-2</c:v>
                </c:pt>
                <c:pt idx="6776">
                  <c:v>1.4942396551324847E-2</c:v>
                </c:pt>
                <c:pt idx="6777">
                  <c:v>1.4665829525312247E-2</c:v>
                </c:pt>
                <c:pt idx="6778">
                  <c:v>1.4778010880992534E-2</c:v>
                </c:pt>
                <c:pt idx="6779">
                  <c:v>1.5330051855257563E-2</c:v>
                </c:pt>
                <c:pt idx="6780">
                  <c:v>1.6405639106800138E-2</c:v>
                </c:pt>
                <c:pt idx="6781">
                  <c:v>1.8149654016911827E-2</c:v>
                </c:pt>
                <c:pt idx="6782">
                  <c:v>2.0785617731514015E-2</c:v>
                </c:pt>
                <c:pt idx="6783">
                  <c:v>2.1256963677239209E-2</c:v>
                </c:pt>
                <c:pt idx="6784">
                  <c:v>1.9601508298989056E-2</c:v>
                </c:pt>
                <c:pt idx="6785">
                  <c:v>1.8573433322237851E-2</c:v>
                </c:pt>
                <c:pt idx="6786">
                  <c:v>1.5312120216588879E-2</c:v>
                </c:pt>
                <c:pt idx="6787">
                  <c:v>1.2840722202904966E-2</c:v>
                </c:pt>
                <c:pt idx="6788">
                  <c:v>1.097080453154976E-2</c:v>
                </c:pt>
                <c:pt idx="6789">
                  <c:v>9.6937543594067602E-3</c:v>
                </c:pt>
                <c:pt idx="6790">
                  <c:v>9.0599639569668156E-3</c:v>
                </c:pt>
                <c:pt idx="6791">
                  <c:v>9.0861700814408222E-3</c:v>
                </c:pt>
                <c:pt idx="6792">
                  <c:v>9.9023963498669938E-3</c:v>
                </c:pt>
                <c:pt idx="6793">
                  <c:v>1.1446156878703517E-2</c:v>
                </c:pt>
                <c:pt idx="6794">
                  <c:v>1.3524184894929819E-2</c:v>
                </c:pt>
                <c:pt idx="6795">
                  <c:v>1.3733752555902661E-2</c:v>
                </c:pt>
                <c:pt idx="6796">
                  <c:v>1.1374297781951278E-2</c:v>
                </c:pt>
                <c:pt idx="6797">
                  <c:v>9.6914785539132606E-3</c:v>
                </c:pt>
                <c:pt idx="6798">
                  <c:v>7.8342185693673332E-3</c:v>
                </c:pt>
                <c:pt idx="6799">
                  <c:v>6.6971200621911897E-3</c:v>
                </c:pt>
                <c:pt idx="6800">
                  <c:v>6.3220525645316279E-3</c:v>
                </c:pt>
                <c:pt idx="6801">
                  <c:v>6.701344813668882E-3</c:v>
                </c:pt>
                <c:pt idx="6802">
                  <c:v>7.9217050866083067E-3</c:v>
                </c:pt>
                <c:pt idx="6803">
                  <c:v>1.0103734331601328E-2</c:v>
                </c:pt>
                <c:pt idx="6804">
                  <c:v>1.0056871698892062E-2</c:v>
                </c:pt>
                <c:pt idx="6805">
                  <c:v>1.1090217298341897E-2</c:v>
                </c:pt>
                <c:pt idx="6806">
                  <c:v>1.3204243184077345E-2</c:v>
                </c:pt>
                <c:pt idx="6807">
                  <c:v>1.3185137138406536E-2</c:v>
                </c:pt>
                <c:pt idx="6808">
                  <c:v>1.1089099710105937E-2</c:v>
                </c:pt>
                <c:pt idx="6809">
                  <c:v>1.005487861639523E-2</c:v>
                </c:pt>
                <c:pt idx="6810">
                  <c:v>1.0051743552388206E-2</c:v>
                </c:pt>
                <c:pt idx="6811">
                  <c:v>1.11862029250866E-2</c:v>
                </c:pt>
                <c:pt idx="6812">
                  <c:v>1.3492912762711648E-2</c:v>
                </c:pt>
                <c:pt idx="6813">
                  <c:v>1.5178853649731122E-2</c:v>
                </c:pt>
                <c:pt idx="6814">
                  <c:v>1.813382751814855E-2</c:v>
                </c:pt>
                <c:pt idx="6815">
                  <c:v>2.2362729739330699E-2</c:v>
                </c:pt>
                <c:pt idx="6816">
                  <c:v>2.4775231194297791E-2</c:v>
                </c:pt>
                <c:pt idx="6817">
                  <c:v>2.562605021820747E-2</c:v>
                </c:pt>
                <c:pt idx="6818">
                  <c:v>2.4881495534466842E-2</c:v>
                </c:pt>
                <c:pt idx="6819">
                  <c:v>2.4863479673438028E-2</c:v>
                </c:pt>
                <c:pt idx="6820">
                  <c:v>2.353059807503009E-2</c:v>
                </c:pt>
                <c:pt idx="6821">
                  <c:v>2.2606497047711255E-2</c:v>
                </c:pt>
                <c:pt idx="6822">
                  <c:v>2.3176196455950825E-2</c:v>
                </c:pt>
                <c:pt idx="6823">
                  <c:v>2.5403848693185262E-2</c:v>
                </c:pt>
                <c:pt idx="6824">
                  <c:v>2.9397628746434985E-2</c:v>
                </c:pt>
                <c:pt idx="6825">
                  <c:v>3.2987285522224338E-2</c:v>
                </c:pt>
                <c:pt idx="6826">
                  <c:v>3.5359754759035647E-2</c:v>
                </c:pt>
                <c:pt idx="6827">
                  <c:v>3.7068572955353755E-2</c:v>
                </c:pt>
                <c:pt idx="6828">
                  <c:v>3.7314771863031698E-2</c:v>
                </c:pt>
                <c:pt idx="6829">
                  <c:v>3.6136055735301598E-2</c:v>
                </c:pt>
                <c:pt idx="6830">
                  <c:v>3.3519787551180825E-2</c:v>
                </c:pt>
                <c:pt idx="6831">
                  <c:v>3.2544762676826031E-2</c:v>
                </c:pt>
                <c:pt idx="6832">
                  <c:v>3.3065424677124471E-2</c:v>
                </c:pt>
                <c:pt idx="6833">
                  <c:v>3.5181419065018163E-2</c:v>
                </c:pt>
                <c:pt idx="6834">
                  <c:v>3.610974244758304E-2</c:v>
                </c:pt>
                <c:pt idx="6835">
                  <c:v>3.8768034305783766E-2</c:v>
                </c:pt>
                <c:pt idx="6836">
                  <c:v>4.1668255964719618E-2</c:v>
                </c:pt>
                <c:pt idx="6837">
                  <c:v>4.3311381180546754E-2</c:v>
                </c:pt>
                <c:pt idx="6838">
                  <c:v>4.3849802254172607E-2</c:v>
                </c:pt>
                <c:pt idx="6839">
                  <c:v>4.3116033523483838E-2</c:v>
                </c:pt>
                <c:pt idx="6840">
                  <c:v>4.1009830129589114E-2</c:v>
                </c:pt>
                <c:pt idx="6841">
                  <c:v>3.7684694781332712E-2</c:v>
                </c:pt>
                <c:pt idx="6842">
                  <c:v>3.4232242462268435E-2</c:v>
                </c:pt>
                <c:pt idx="6843">
                  <c:v>3.2383908727975745E-2</c:v>
                </c:pt>
                <c:pt idx="6844">
                  <c:v>3.1972365249681459E-2</c:v>
                </c:pt>
                <c:pt idx="6845">
                  <c:v>3.2837147811447635E-2</c:v>
                </c:pt>
                <c:pt idx="6846">
                  <c:v>3.5098793085089876E-2</c:v>
                </c:pt>
                <c:pt idx="6847">
                  <c:v>3.8426726612070083E-2</c:v>
                </c:pt>
                <c:pt idx="6848">
                  <c:v>4.0224923946725499E-2</c:v>
                </c:pt>
                <c:pt idx="6849">
                  <c:v>4.0436105011861907E-2</c:v>
                </c:pt>
                <c:pt idx="6850">
                  <c:v>3.9020895102654982E-2</c:v>
                </c:pt>
                <c:pt idx="6851">
                  <c:v>3.5883481802505376E-2</c:v>
                </c:pt>
                <c:pt idx="6852">
                  <c:v>3.3980301467900126E-2</c:v>
                </c:pt>
                <c:pt idx="6853">
                  <c:v>3.3357725484035164E-2</c:v>
                </c:pt>
                <c:pt idx="6854">
                  <c:v>3.3960502235927434E-2</c:v>
                </c:pt>
                <c:pt idx="6855">
                  <c:v>3.5550028434234965E-2</c:v>
                </c:pt>
                <c:pt idx="6856">
                  <c:v>3.8534564116150777E-2</c:v>
                </c:pt>
                <c:pt idx="6857">
                  <c:v>3.9692950234827377E-2</c:v>
                </c:pt>
                <c:pt idx="6858">
                  <c:v>4.2422550599743682E-2</c:v>
                </c:pt>
                <c:pt idx="6859">
                  <c:v>4.3563659235223484E-2</c:v>
                </c:pt>
                <c:pt idx="6860">
                  <c:v>4.3230754522140605E-2</c:v>
                </c:pt>
                <c:pt idx="6861">
                  <c:v>4.1400746811484535E-2</c:v>
                </c:pt>
                <c:pt idx="6862">
                  <c:v>3.8122191753370067E-2</c:v>
                </c:pt>
                <c:pt idx="6863">
                  <c:v>3.589556619720663E-2</c:v>
                </c:pt>
                <c:pt idx="6864">
                  <c:v>3.5166724468145477E-2</c:v>
                </c:pt>
                <c:pt idx="6865">
                  <c:v>3.5738111199347493E-2</c:v>
                </c:pt>
                <c:pt idx="6866">
                  <c:v>3.7600173137833433E-2</c:v>
                </c:pt>
                <c:pt idx="6867">
                  <c:v>4.0828559022557873E-2</c:v>
                </c:pt>
                <c:pt idx="6868">
                  <c:v>4.2410416790409119E-2</c:v>
                </c:pt>
                <c:pt idx="6869">
                  <c:v>4.4407093284542717E-2</c:v>
                </c:pt>
                <c:pt idx="6870">
                  <c:v>4.5034567806643507E-2</c:v>
                </c:pt>
                <c:pt idx="6871">
                  <c:v>4.4424077305137914E-2</c:v>
                </c:pt>
                <c:pt idx="6872">
                  <c:v>4.2632792894980009E-2</c:v>
                </c:pt>
                <c:pt idx="6873">
                  <c:v>3.9507741861492071E-2</c:v>
                </c:pt>
                <c:pt idx="6874">
                  <c:v>3.62792488831295E-2</c:v>
                </c:pt>
                <c:pt idx="6875">
                  <c:v>3.4585692335282039E-2</c:v>
                </c:pt>
                <c:pt idx="6876">
                  <c:v>3.4274295533372509E-2</c:v>
                </c:pt>
                <c:pt idx="6877">
                  <c:v>3.5399783993493222E-2</c:v>
                </c:pt>
                <c:pt idx="6878">
                  <c:v>3.5877394280571594E-2</c:v>
                </c:pt>
                <c:pt idx="6879">
                  <c:v>3.629727719036889E-2</c:v>
                </c:pt>
                <c:pt idx="6880">
                  <c:v>3.6721731463536786E-2</c:v>
                </c:pt>
                <c:pt idx="6881">
                  <c:v>3.5769459110414979E-2</c:v>
                </c:pt>
                <c:pt idx="6882">
                  <c:v>3.3478465161831596E-2</c:v>
                </c:pt>
                <c:pt idx="6883">
                  <c:v>2.9675817106737237E-2</c:v>
                </c:pt>
                <c:pt idx="6884">
                  <c:v>2.6722774338787846E-2</c:v>
                </c:pt>
                <c:pt idx="6885">
                  <c:v>2.1858492485322383E-2</c:v>
                </c:pt>
                <c:pt idx="6886">
                  <c:v>1.8092368343636131E-2</c:v>
                </c:pt>
                <c:pt idx="6887">
                  <c:v>1.5173798478758769E-2</c:v>
                </c:pt>
                <c:pt idx="6888">
                  <c:v>1.2982389798361405E-2</c:v>
                </c:pt>
                <c:pt idx="6889">
                  <c:v>1.1368624678659695E-2</c:v>
                </c:pt>
                <c:pt idx="6890">
                  <c:v>1.0230649334186074E-2</c:v>
                </c:pt>
                <c:pt idx="6891">
                  <c:v>9.4926265087338264E-3</c:v>
                </c:pt>
                <c:pt idx="6892">
                  <c:v>9.2100174593470283E-3</c:v>
                </c:pt>
                <c:pt idx="6893">
                  <c:v>9.5891238556580303E-3</c:v>
                </c:pt>
                <c:pt idx="6894">
                  <c:v>1.0856272084110987E-2</c:v>
                </c:pt>
                <c:pt idx="6895">
                  <c:v>9.9894026495794368E-3</c:v>
                </c:pt>
                <c:pt idx="6896">
                  <c:v>7.0192508515955192E-3</c:v>
                </c:pt>
                <c:pt idx="6897">
                  <c:v>5.097213352160861E-3</c:v>
                </c:pt>
                <c:pt idx="6898">
                  <c:v>4.1238356880770946E-3</c:v>
                </c:pt>
                <c:pt idx="6899">
                  <c:v>4.1248047848385276E-3</c:v>
                </c:pt>
                <c:pt idx="6900">
                  <c:v>5.1876272885889941E-3</c:v>
                </c:pt>
                <c:pt idx="6901">
                  <c:v>4.1721030780567164E-3</c:v>
                </c:pt>
                <c:pt idx="6902">
                  <c:v>4.375035593194322E-3</c:v>
                </c:pt>
                <c:pt idx="6903">
                  <c:v>5.9011226052687387E-3</c:v>
                </c:pt>
                <c:pt idx="6904">
                  <c:v>5.6642868282040845E-3</c:v>
                </c:pt>
                <c:pt idx="6905">
                  <c:v>3.5948912854923453E-3</c:v>
                </c:pt>
                <c:pt idx="6906">
                  <c:v>-4.3792442692419751E-4</c:v>
                </c:pt>
                <c:pt idx="6907">
                  <c:v>-3.394528374917116E-3</c:v>
                </c:pt>
                <c:pt idx="6908">
                  <c:v>-5.411901871239585E-3</c:v>
                </c:pt>
                <c:pt idx="6909">
                  <c:v>-6.5725424851623615E-3</c:v>
                </c:pt>
                <c:pt idx="6910">
                  <c:v>-6.9240994955136409E-3</c:v>
                </c:pt>
                <c:pt idx="6911">
                  <c:v>-6.4440183619084669E-3</c:v>
                </c:pt>
                <c:pt idx="6912">
                  <c:v>-5.1121522657130887E-3</c:v>
                </c:pt>
                <c:pt idx="6913">
                  <c:v>-2.7716636364055439E-3</c:v>
                </c:pt>
                <c:pt idx="6914">
                  <c:v>-2.5967322929599541E-3</c:v>
                </c:pt>
                <c:pt idx="6915">
                  <c:v>-4.7452695068466947E-3</c:v>
                </c:pt>
                <c:pt idx="6916">
                  <c:v>-5.978656569470297E-3</c:v>
                </c:pt>
                <c:pt idx="6917">
                  <c:v>-6.3838611087101566E-3</c:v>
                </c:pt>
                <c:pt idx="6918">
                  <c:v>-6.0028128574222935E-3</c:v>
                </c:pt>
                <c:pt idx="6919">
                  <c:v>-4.8409968657497152E-3</c:v>
                </c:pt>
                <c:pt idx="6920">
                  <c:v>-2.8172670668054354E-3</c:v>
                </c:pt>
                <c:pt idx="6921">
                  <c:v>1.2887648373672862E-4</c:v>
                </c:pt>
                <c:pt idx="6922">
                  <c:v>2.9074072629277506E-3</c:v>
                </c:pt>
                <c:pt idx="6923">
                  <c:v>3.53109521069457E-3</c:v>
                </c:pt>
                <c:pt idx="6924">
                  <c:v>3.51818531177104E-3</c:v>
                </c:pt>
                <c:pt idx="6925">
                  <c:v>4.5705909426590752E-3</c:v>
                </c:pt>
                <c:pt idx="6926">
                  <c:v>6.7472148552673861E-3</c:v>
                </c:pt>
                <c:pt idx="6927">
                  <c:v>6.7892711599815761E-3</c:v>
                </c:pt>
                <c:pt idx="6928">
                  <c:v>7.9182512619433154E-3</c:v>
                </c:pt>
                <c:pt idx="6929">
                  <c:v>1.0229708958814653E-2</c:v>
                </c:pt>
                <c:pt idx="6930">
                  <c:v>1.3866984514843488E-2</c:v>
                </c:pt>
                <c:pt idx="6931">
                  <c:v>1.6340721697030377E-2</c:v>
                </c:pt>
                <c:pt idx="6932">
                  <c:v>1.725130331213923E-2</c:v>
                </c:pt>
                <c:pt idx="6933">
                  <c:v>1.7750873296761824E-2</c:v>
                </c:pt>
                <c:pt idx="6934">
                  <c:v>1.6942468976950474E-2</c:v>
                </c:pt>
                <c:pt idx="6935">
                  <c:v>1.6924873739974561E-2</c:v>
                </c:pt>
                <c:pt idx="6936">
                  <c:v>1.7022446601082073E-2</c:v>
                </c:pt>
                <c:pt idx="6937">
                  <c:v>1.5410652633120569E-2</c:v>
                </c:pt>
                <c:pt idx="6938">
                  <c:v>1.3786917308084828E-2</c:v>
                </c:pt>
                <c:pt idx="6939">
                  <c:v>1.3042529308890334E-2</c:v>
                </c:pt>
                <c:pt idx="6940">
                  <c:v>1.3045617216353814E-2</c:v>
                </c:pt>
                <c:pt idx="6941">
                  <c:v>1.3846041938847267E-2</c:v>
                </c:pt>
                <c:pt idx="6942">
                  <c:v>1.5531537159251234E-2</c:v>
                </c:pt>
                <c:pt idx="6943">
                  <c:v>1.8175505728596643E-2</c:v>
                </c:pt>
                <c:pt idx="6944">
                  <c:v>1.8661848160663068E-2</c:v>
                </c:pt>
                <c:pt idx="6945">
                  <c:v>2.0238281221205197E-2</c:v>
                </c:pt>
                <c:pt idx="6946">
                  <c:v>2.2875343301016853E-2</c:v>
                </c:pt>
                <c:pt idx="6947">
                  <c:v>2.6638936270252662E-2</c:v>
                </c:pt>
                <c:pt idx="6948">
                  <c:v>2.8512322291424953E-2</c:v>
                </c:pt>
                <c:pt idx="6949">
                  <c:v>2.8692162135548545E-2</c:v>
                </c:pt>
                <c:pt idx="6950">
                  <c:v>2.7282603210640324E-2</c:v>
                </c:pt>
                <c:pt idx="6951">
                  <c:v>2.7642072298705155E-2</c:v>
                </c:pt>
                <c:pt idx="6952">
                  <c:v>2.9848150902583762E-2</c:v>
                </c:pt>
                <c:pt idx="6953">
                  <c:v>3.077102437984628E-2</c:v>
                </c:pt>
                <c:pt idx="6954">
                  <c:v>3.2268075420009854E-2</c:v>
                </c:pt>
                <c:pt idx="6955">
                  <c:v>3.2629355810263938E-2</c:v>
                </c:pt>
                <c:pt idx="6956">
                  <c:v>3.2534096465875989E-2</c:v>
                </c:pt>
                <c:pt idx="6957">
                  <c:v>3.107124457497612E-2</c:v>
                </c:pt>
                <c:pt idx="6958">
                  <c:v>2.9296913055827038E-2</c:v>
                </c:pt>
                <c:pt idx="6959">
                  <c:v>2.8936452747079303E-2</c:v>
                </c:pt>
                <c:pt idx="6960">
                  <c:v>2.9811451063928095E-2</c:v>
                </c:pt>
                <c:pt idx="6961">
                  <c:v>2.8914508260855599E-2</c:v>
                </c:pt>
                <c:pt idx="6962">
                  <c:v>2.9700507502524731E-2</c:v>
                </c:pt>
                <c:pt idx="6963">
                  <c:v>3.0791714112569021E-2</c:v>
                </c:pt>
                <c:pt idx="6964">
                  <c:v>3.1211792516497583E-2</c:v>
                </c:pt>
                <c:pt idx="6965">
                  <c:v>3.0581081710385198E-2</c:v>
                </c:pt>
                <c:pt idx="6966">
                  <c:v>3.0151032522136054E-2</c:v>
                </c:pt>
                <c:pt idx="6967">
                  <c:v>3.1488399252568251E-2</c:v>
                </c:pt>
                <c:pt idx="6968">
                  <c:v>3.4739844798716515E-2</c:v>
                </c:pt>
                <c:pt idx="6969">
                  <c:v>3.6646729323176412E-2</c:v>
                </c:pt>
                <c:pt idx="6970">
                  <c:v>3.7385345583653237E-2</c:v>
                </c:pt>
                <c:pt idx="6971">
                  <c:v>3.7064729086025011E-2</c:v>
                </c:pt>
                <c:pt idx="6972">
                  <c:v>3.5835199319984481E-2</c:v>
                </c:pt>
                <c:pt idx="6973">
                  <c:v>3.6607952943605776E-2</c:v>
                </c:pt>
                <c:pt idx="6974">
                  <c:v>3.609708293719989E-2</c:v>
                </c:pt>
                <c:pt idx="6975">
                  <c:v>3.4298835973396058E-2</c:v>
                </c:pt>
                <c:pt idx="6976">
                  <c:v>3.4427511523212558E-2</c:v>
                </c:pt>
                <c:pt idx="6977">
                  <c:v>3.6668986294302292E-2</c:v>
                </c:pt>
                <c:pt idx="6978">
                  <c:v>3.7957869940835498E-2</c:v>
                </c:pt>
                <c:pt idx="6979">
                  <c:v>3.8599277413351847E-2</c:v>
                </c:pt>
                <c:pt idx="6980">
                  <c:v>3.8711128647566144E-2</c:v>
                </c:pt>
                <c:pt idx="6981">
                  <c:v>3.825486122375147E-2</c:v>
                </c:pt>
                <c:pt idx="6982">
                  <c:v>3.6949666201916018E-2</c:v>
                </c:pt>
                <c:pt idx="6983">
                  <c:v>3.467945832157112E-2</c:v>
                </c:pt>
                <c:pt idx="6984">
                  <c:v>3.1558909680605637E-2</c:v>
                </c:pt>
                <c:pt idx="6985">
                  <c:v>3.0518264066612677E-2</c:v>
                </c:pt>
                <c:pt idx="6986">
                  <c:v>3.1537520864089286E-2</c:v>
                </c:pt>
                <c:pt idx="6987">
                  <c:v>3.3335144997906997E-2</c:v>
                </c:pt>
                <c:pt idx="6988">
                  <c:v>3.4321704913630256E-2</c:v>
                </c:pt>
                <c:pt idx="6989">
                  <c:v>3.4782849378736561E-2</c:v>
                </c:pt>
                <c:pt idx="6990">
                  <c:v>3.4893436961658905E-2</c:v>
                </c:pt>
                <c:pt idx="6991">
                  <c:v>3.4845787276557093E-2</c:v>
                </c:pt>
                <c:pt idx="6992">
                  <c:v>3.4707919913089545E-2</c:v>
                </c:pt>
                <c:pt idx="6993">
                  <c:v>3.4374362483632202E-2</c:v>
                </c:pt>
                <c:pt idx="6994">
                  <c:v>3.3743880519147437E-2</c:v>
                </c:pt>
                <c:pt idx="6995">
                  <c:v>3.2711623749007143E-2</c:v>
                </c:pt>
                <c:pt idx="6996">
                  <c:v>3.1233455665948522E-2</c:v>
                </c:pt>
                <c:pt idx="6997">
                  <c:v>2.9288887406134209E-2</c:v>
                </c:pt>
                <c:pt idx="6998">
                  <c:v>2.6775257960835665E-2</c:v>
                </c:pt>
                <c:pt idx="6999">
                  <c:v>2.6850177454689591E-2</c:v>
                </c:pt>
                <c:pt idx="7000">
                  <c:v>2.6392423925268648E-2</c:v>
                </c:pt>
                <c:pt idx="7001">
                  <c:v>2.7132081922205255E-2</c:v>
                </c:pt>
                <c:pt idx="7002">
                  <c:v>2.7193186000991475E-2</c:v>
                </c:pt>
                <c:pt idx="7003">
                  <c:v>2.6467796691198076E-2</c:v>
                </c:pt>
                <c:pt idx="7004">
                  <c:v>2.4896524470670346E-2</c:v>
                </c:pt>
                <c:pt idx="7005">
                  <c:v>2.2386413980535216E-2</c:v>
                </c:pt>
                <c:pt idx="7006">
                  <c:v>1.8788744903778406E-2</c:v>
                </c:pt>
                <c:pt idx="7007">
                  <c:v>1.7111289968922833E-2</c:v>
                </c:pt>
                <c:pt idx="7008">
                  <c:v>1.7238073607642842E-2</c:v>
                </c:pt>
                <c:pt idx="7009">
                  <c:v>1.9111553378921904E-2</c:v>
                </c:pt>
                <c:pt idx="7010">
                  <c:v>2.1135370308194734E-2</c:v>
                </c:pt>
                <c:pt idx="7011">
                  <c:v>2.2979654256231739E-2</c:v>
                </c:pt>
                <c:pt idx="7012">
                  <c:v>2.5624825111625029E-2</c:v>
                </c:pt>
                <c:pt idx="7013">
                  <c:v>2.7556891976153707E-2</c:v>
                </c:pt>
                <c:pt idx="7014">
                  <c:v>2.8387555337781104E-2</c:v>
                </c:pt>
                <c:pt idx="7015">
                  <c:v>2.81198398643101E-2</c:v>
                </c:pt>
                <c:pt idx="7016">
                  <c:v>2.6611728781446329E-2</c:v>
                </c:pt>
                <c:pt idx="7017">
                  <c:v>2.6986099588792202E-2</c:v>
                </c:pt>
                <c:pt idx="7018">
                  <c:v>2.9023709232875391E-2</c:v>
                </c:pt>
                <c:pt idx="7019">
                  <c:v>2.9702144802702481E-2</c:v>
                </c:pt>
                <c:pt idx="7020">
                  <c:v>2.9578683889173889E-2</c:v>
                </c:pt>
                <c:pt idx="7021">
                  <c:v>3.096464959532607E-2</c:v>
                </c:pt>
                <c:pt idx="7022">
                  <c:v>3.4071019756005037E-2</c:v>
                </c:pt>
                <c:pt idx="7023">
                  <c:v>3.5554536064688683E-2</c:v>
                </c:pt>
                <c:pt idx="7024">
                  <c:v>3.5511133041678869E-2</c:v>
                </c:pt>
                <c:pt idx="7025">
                  <c:v>3.5794520133141119E-2</c:v>
                </c:pt>
                <c:pt idx="7026">
                  <c:v>3.8154900693532764E-2</c:v>
                </c:pt>
                <c:pt idx="7027">
                  <c:v>3.9768167681559816E-2</c:v>
                </c:pt>
                <c:pt idx="7028">
                  <c:v>4.0514485844800913E-2</c:v>
                </c:pt>
                <c:pt idx="7029">
                  <c:v>4.0444338430106183E-2</c:v>
                </c:pt>
                <c:pt idx="7030">
                  <c:v>3.9767049479501486E-2</c:v>
                </c:pt>
                <c:pt idx="7031">
                  <c:v>4.1283128643355572E-2</c:v>
                </c:pt>
                <c:pt idx="7032">
                  <c:v>4.1750864749072129E-2</c:v>
                </c:pt>
                <c:pt idx="7033">
                  <c:v>4.4427949348547796E-2</c:v>
                </c:pt>
                <c:pt idx="7034">
                  <c:v>4.6041951666317811E-2</c:v>
                </c:pt>
                <c:pt idx="7035">
                  <c:v>4.669412416369683E-2</c:v>
                </c:pt>
                <c:pt idx="7036">
                  <c:v>4.6465928868636847E-2</c:v>
                </c:pt>
                <c:pt idx="7037">
                  <c:v>4.5550167858295791E-2</c:v>
                </c:pt>
                <c:pt idx="7038">
                  <c:v>4.401157239982003E-2</c:v>
                </c:pt>
                <c:pt idx="7039">
                  <c:v>4.4523787102831364E-2</c:v>
                </c:pt>
                <c:pt idx="7040">
                  <c:v>4.4292398982828045E-2</c:v>
                </c:pt>
                <c:pt idx="7041">
                  <c:v>4.3275461189644565E-2</c:v>
                </c:pt>
                <c:pt idx="7042">
                  <c:v>4.1423140769850063E-2</c:v>
                </c:pt>
                <c:pt idx="7043">
                  <c:v>4.1878840767795189E-2</c:v>
                </c:pt>
                <c:pt idx="7044">
                  <c:v>4.2779346807389755E-2</c:v>
                </c:pt>
                <c:pt idx="7045">
                  <c:v>4.3005955242932895E-2</c:v>
                </c:pt>
                <c:pt idx="7046">
                  <c:v>4.2606373793391342E-2</c:v>
                </c:pt>
                <c:pt idx="7047">
                  <c:v>4.163325564604857E-2</c:v>
                </c:pt>
                <c:pt idx="7048">
                  <c:v>4.0388439584964589E-2</c:v>
                </c:pt>
                <c:pt idx="7049">
                  <c:v>3.8312126073632595E-2</c:v>
                </c:pt>
                <c:pt idx="7050">
                  <c:v>3.8325609439268778E-2</c:v>
                </c:pt>
                <c:pt idx="7051">
                  <c:v>3.7295720811175055E-2</c:v>
                </c:pt>
                <c:pt idx="7052">
                  <c:v>3.5367065885515685E-2</c:v>
                </c:pt>
                <c:pt idx="7053">
                  <c:v>3.2281898382238626E-2</c:v>
                </c:pt>
                <c:pt idx="7054">
                  <c:v>3.0993255492146553E-2</c:v>
                </c:pt>
                <c:pt idx="7055">
                  <c:v>3.1796213469814052E-2</c:v>
                </c:pt>
                <c:pt idx="7056">
                  <c:v>3.1582470981134481E-2</c:v>
                </c:pt>
                <c:pt idx="7057">
                  <c:v>3.0282366206551434E-2</c:v>
                </c:pt>
                <c:pt idx="7058">
                  <c:v>2.7882319849429266E-2</c:v>
                </c:pt>
                <c:pt idx="7059">
                  <c:v>2.4003025705422724E-2</c:v>
                </c:pt>
                <c:pt idx="7060">
                  <c:v>2.1803301246867243E-2</c:v>
                </c:pt>
                <c:pt idx="7061">
                  <c:v>2.1135723960967058E-2</c:v>
                </c:pt>
                <c:pt idx="7062">
                  <c:v>2.2074961171234069E-2</c:v>
                </c:pt>
                <c:pt idx="7063">
                  <c:v>2.145747282594444E-2</c:v>
                </c:pt>
                <c:pt idx="7064">
                  <c:v>2.1374989629317886E-2</c:v>
                </c:pt>
                <c:pt idx="7065">
                  <c:v>2.2681222021048518E-2</c:v>
                </c:pt>
                <c:pt idx="7066">
                  <c:v>2.5393770044699646E-2</c:v>
                </c:pt>
                <c:pt idx="7067">
                  <c:v>2.6363636795913539E-2</c:v>
                </c:pt>
                <c:pt idx="7068">
                  <c:v>2.5798582218619338E-2</c:v>
                </c:pt>
                <c:pt idx="7069">
                  <c:v>2.3747840776708912E-2</c:v>
                </c:pt>
                <c:pt idx="7070">
                  <c:v>2.19052097751933E-2</c:v>
                </c:pt>
                <c:pt idx="7071">
                  <c:v>2.1784530563776303E-2</c:v>
                </c:pt>
                <c:pt idx="7072">
                  <c:v>2.3457169235930338E-2</c:v>
                </c:pt>
                <c:pt idx="7073">
                  <c:v>2.4978707058410612E-2</c:v>
                </c:pt>
                <c:pt idx="7074">
                  <c:v>2.7610313492261243E-2</c:v>
                </c:pt>
                <c:pt idx="7075">
                  <c:v>2.9154146003719017E-2</c:v>
                </c:pt>
                <c:pt idx="7076">
                  <c:v>2.9782990072406302E-2</c:v>
                </c:pt>
                <c:pt idx="7077">
                  <c:v>3.0137910556550927E-2</c:v>
                </c:pt>
                <c:pt idx="7078">
                  <c:v>3.0866547200409041E-2</c:v>
                </c:pt>
                <c:pt idx="7079">
                  <c:v>3.0816856856223457E-2</c:v>
                </c:pt>
                <c:pt idx="7080">
                  <c:v>2.9945965528222356E-2</c:v>
                </c:pt>
                <c:pt idx="7081">
                  <c:v>2.8255889614911496E-2</c:v>
                </c:pt>
                <c:pt idx="7082">
                  <c:v>2.885515705568174E-2</c:v>
                </c:pt>
                <c:pt idx="7083">
                  <c:v>3.0067474600016172E-2</c:v>
                </c:pt>
                <c:pt idx="7084">
                  <c:v>3.0310808818186635E-2</c:v>
                </c:pt>
                <c:pt idx="7085">
                  <c:v>2.9591587804538071E-2</c:v>
                </c:pt>
                <c:pt idx="7086">
                  <c:v>2.7868737277517451E-2</c:v>
                </c:pt>
                <c:pt idx="7087">
                  <c:v>2.71228439342091E-2</c:v>
                </c:pt>
                <c:pt idx="7088">
                  <c:v>2.840134674041981E-2</c:v>
                </c:pt>
                <c:pt idx="7089">
                  <c:v>2.866871476400298E-2</c:v>
                </c:pt>
                <c:pt idx="7090">
                  <c:v>2.8114547798254369E-2</c:v>
                </c:pt>
                <c:pt idx="7091">
                  <c:v>2.6774485658612422E-2</c:v>
                </c:pt>
                <c:pt idx="7092">
                  <c:v>2.748818181360823E-2</c:v>
                </c:pt>
                <c:pt idx="7093">
                  <c:v>2.7364513878239502E-2</c:v>
                </c:pt>
                <c:pt idx="7094">
                  <c:v>2.6336668314225084E-2</c:v>
                </c:pt>
                <c:pt idx="7095">
                  <c:v>2.6085612377062615E-2</c:v>
                </c:pt>
                <c:pt idx="7096">
                  <c:v>2.5542232107909856E-2</c:v>
                </c:pt>
                <c:pt idx="7097">
                  <c:v>2.7273824585672325E-2</c:v>
                </c:pt>
                <c:pt idx="7098">
                  <c:v>2.815164102749082E-2</c:v>
                </c:pt>
                <c:pt idx="7099">
                  <c:v>2.9060540916763695E-2</c:v>
                </c:pt>
                <c:pt idx="7100">
                  <c:v>3.0158588608938747E-2</c:v>
                </c:pt>
                <c:pt idx="7101">
                  <c:v>3.0570517283031715E-2</c:v>
                </c:pt>
                <c:pt idx="7102">
                  <c:v>3.033545279312596E-2</c:v>
                </c:pt>
                <c:pt idx="7103">
                  <c:v>2.9370214393737739E-2</c:v>
                </c:pt>
                <c:pt idx="7104">
                  <c:v>3.0826104047829136E-2</c:v>
                </c:pt>
                <c:pt idx="7105">
                  <c:v>3.1772016204492839E-2</c:v>
                </c:pt>
                <c:pt idx="7106">
                  <c:v>3.3520574452200566E-2</c:v>
                </c:pt>
                <c:pt idx="7107">
                  <c:v>3.43849812185089E-2</c:v>
                </c:pt>
                <c:pt idx="7108">
                  <c:v>3.6171818454028157E-2</c:v>
                </c:pt>
                <c:pt idx="7109">
                  <c:v>3.7466081112296858E-2</c:v>
                </c:pt>
                <c:pt idx="7110">
                  <c:v>3.8237872723678984E-2</c:v>
                </c:pt>
                <c:pt idx="7111">
                  <c:v>3.8554094285373874E-2</c:v>
                </c:pt>
                <c:pt idx="7112">
                  <c:v>3.8298641922849659E-2</c:v>
                </c:pt>
                <c:pt idx="7113">
                  <c:v>3.7881364537398092E-2</c:v>
                </c:pt>
                <c:pt idx="7114">
                  <c:v>3.9869355662310826E-2</c:v>
                </c:pt>
                <c:pt idx="7115">
                  <c:v>4.1527532043912962E-2</c:v>
                </c:pt>
                <c:pt idx="7116">
                  <c:v>4.247250685042419E-2</c:v>
                </c:pt>
                <c:pt idx="7117">
                  <c:v>4.2845728688726666E-2</c:v>
                </c:pt>
                <c:pt idx="7118">
                  <c:v>4.274964655284702E-2</c:v>
                </c:pt>
                <c:pt idx="7119">
                  <c:v>4.2232506220704048E-2</c:v>
                </c:pt>
                <c:pt idx="7120">
                  <c:v>4.1187263604870822E-2</c:v>
                </c:pt>
                <c:pt idx="7121">
                  <c:v>3.9407940211443837E-2</c:v>
                </c:pt>
                <c:pt idx="7122">
                  <c:v>3.9949172401144331E-2</c:v>
                </c:pt>
                <c:pt idx="7123">
                  <c:v>4.2751889805772186E-2</c:v>
                </c:pt>
                <c:pt idx="7124">
                  <c:v>4.4572830714468818E-2</c:v>
                </c:pt>
                <c:pt idx="7125">
                  <c:v>4.5433837600537125E-2</c:v>
                </c:pt>
                <c:pt idx="7126">
                  <c:v>4.5216320682738176E-2</c:v>
                </c:pt>
                <c:pt idx="7127">
                  <c:v>4.6304731980422495E-2</c:v>
                </c:pt>
                <c:pt idx="7128">
                  <c:v>4.6323784014309109E-2</c:v>
                </c:pt>
                <c:pt idx="7129">
                  <c:v>4.5377752725219496E-2</c:v>
                </c:pt>
                <c:pt idx="7130">
                  <c:v>4.4164511664565621E-2</c:v>
                </c:pt>
                <c:pt idx="7131">
                  <c:v>4.5338552231625216E-2</c:v>
                </c:pt>
                <c:pt idx="7132">
                  <c:v>4.5630589498743497E-2</c:v>
                </c:pt>
                <c:pt idx="7133">
                  <c:v>4.4996506521931157E-2</c:v>
                </c:pt>
                <c:pt idx="7134">
                  <c:v>4.3357568350617368E-2</c:v>
                </c:pt>
                <c:pt idx="7135">
                  <c:v>4.0530795715440611E-2</c:v>
                </c:pt>
                <c:pt idx="7136">
                  <c:v>3.9700087889550789E-2</c:v>
                </c:pt>
                <c:pt idx="7137">
                  <c:v>3.9495727884957435E-2</c:v>
                </c:pt>
                <c:pt idx="7138">
                  <c:v>3.9180888095947691E-2</c:v>
                </c:pt>
                <c:pt idx="7139">
                  <c:v>4.10065572409304E-2</c:v>
                </c:pt>
                <c:pt idx="7140">
                  <c:v>4.2636332297326232E-2</c:v>
                </c:pt>
                <c:pt idx="7141">
                  <c:v>4.3447648848585832E-2</c:v>
                </c:pt>
                <c:pt idx="7142">
                  <c:v>4.3553713625142598E-2</c:v>
                </c:pt>
                <c:pt idx="7143">
                  <c:v>4.3053523097047131E-2</c:v>
                </c:pt>
                <c:pt idx="7144">
                  <c:v>4.2008126889208415E-2</c:v>
                </c:pt>
                <c:pt idx="7145">
                  <c:v>4.0486519407804386E-2</c:v>
                </c:pt>
                <c:pt idx="7146">
                  <c:v>3.8469303041472266E-2</c:v>
                </c:pt>
                <c:pt idx="7147">
                  <c:v>3.5904933229431953E-2</c:v>
                </c:pt>
                <c:pt idx="7148">
                  <c:v>3.2641275460929112E-2</c:v>
                </c:pt>
                <c:pt idx="7149">
                  <c:v>3.1720811003667748E-2</c:v>
                </c:pt>
                <c:pt idx="7150">
                  <c:v>2.9836223463046402E-2</c:v>
                </c:pt>
                <c:pt idx="7151">
                  <c:v>2.7052668870433068E-2</c:v>
                </c:pt>
                <c:pt idx="7152">
                  <c:v>2.6052087567944252E-2</c:v>
                </c:pt>
                <c:pt idx="7153">
                  <c:v>2.6452345661040197E-2</c:v>
                </c:pt>
                <c:pt idx="7154">
                  <c:v>2.5523080487470307E-2</c:v>
                </c:pt>
                <c:pt idx="7155">
                  <c:v>2.3335918871023879E-2</c:v>
                </c:pt>
                <c:pt idx="7156">
                  <c:v>1.9741924025249959E-2</c:v>
                </c:pt>
                <c:pt idx="7157">
                  <c:v>1.7804483495667392E-2</c:v>
                </c:pt>
                <c:pt idx="7158">
                  <c:v>1.7295386359311694E-2</c:v>
                </c:pt>
                <c:pt idx="7159">
                  <c:v>1.7907742071237333E-2</c:v>
                </c:pt>
                <c:pt idx="7160">
                  <c:v>1.6732515754598748E-2</c:v>
                </c:pt>
                <c:pt idx="7161">
                  <c:v>1.614935319717906E-2</c:v>
                </c:pt>
                <c:pt idx="7162">
                  <c:v>1.7101862749523324E-2</c:v>
                </c:pt>
                <c:pt idx="7163">
                  <c:v>1.97577968584992E-2</c:v>
                </c:pt>
                <c:pt idx="7164">
                  <c:v>2.0875174207187368E-2</c:v>
                </c:pt>
                <c:pt idx="7165">
                  <c:v>2.130031063056213E-2</c:v>
                </c:pt>
                <c:pt idx="7166">
                  <c:v>2.1087257781489691E-2</c:v>
                </c:pt>
                <c:pt idx="7167">
                  <c:v>2.247846087678923E-2</c:v>
                </c:pt>
                <c:pt idx="7168">
                  <c:v>2.2579959549071094E-2</c:v>
                </c:pt>
                <c:pt idx="7169">
                  <c:v>2.1465081573694193E-2</c:v>
                </c:pt>
                <c:pt idx="7170">
                  <c:v>1.9183549516709277E-2</c:v>
                </c:pt>
                <c:pt idx="7171">
                  <c:v>1.8813385920867051E-2</c:v>
                </c:pt>
                <c:pt idx="7172">
                  <c:v>2.0235004784345041E-2</c:v>
                </c:pt>
                <c:pt idx="7173">
                  <c:v>2.2610950906187421E-2</c:v>
                </c:pt>
                <c:pt idx="7174">
                  <c:v>2.67315062386283E-2</c:v>
                </c:pt>
                <c:pt idx="7175">
                  <c:v>2.9573644072206813E-2</c:v>
                </c:pt>
                <c:pt idx="7176">
                  <c:v>3.1335329991383644E-2</c:v>
                </c:pt>
                <c:pt idx="7177">
                  <c:v>3.2183719760756943E-2</c:v>
                </c:pt>
                <c:pt idx="7178">
                  <c:v>3.2192950186027358E-2</c:v>
                </c:pt>
                <c:pt idx="7179">
                  <c:v>3.1328138257721343E-2</c:v>
                </c:pt>
                <c:pt idx="7180">
                  <c:v>2.9534964836313266E-2</c:v>
                </c:pt>
                <c:pt idx="7181">
                  <c:v>2.7533449927519597E-2</c:v>
                </c:pt>
                <c:pt idx="7182">
                  <c:v>2.4259545459521487E-2</c:v>
                </c:pt>
                <c:pt idx="7183">
                  <c:v>2.2637478192319298E-2</c:v>
                </c:pt>
                <c:pt idx="7184">
                  <c:v>2.2532675953730763E-2</c:v>
                </c:pt>
                <c:pt idx="7185">
                  <c:v>2.3829644131625898E-2</c:v>
                </c:pt>
                <c:pt idx="7186">
                  <c:v>2.3300347499077979E-2</c:v>
                </c:pt>
                <c:pt idx="7187">
                  <c:v>2.4158316799202394E-2</c:v>
                </c:pt>
                <c:pt idx="7188">
                  <c:v>2.6475258392010658E-2</c:v>
                </c:pt>
                <c:pt idx="7189">
                  <c:v>2.9815279948654114E-2</c:v>
                </c:pt>
                <c:pt idx="7190">
                  <c:v>3.1846083221350234E-2</c:v>
                </c:pt>
                <c:pt idx="7191">
                  <c:v>3.2773692042325678E-2</c:v>
                </c:pt>
                <c:pt idx="7192">
                  <c:v>3.262366742599862E-2</c:v>
                </c:pt>
                <c:pt idx="7193">
                  <c:v>3.1395194327426504E-2</c:v>
                </c:pt>
                <c:pt idx="7194">
                  <c:v>3.0702326681393596E-2</c:v>
                </c:pt>
                <c:pt idx="7195">
                  <c:v>3.0979774683398228E-2</c:v>
                </c:pt>
                <c:pt idx="7196">
                  <c:v>3.159319132293395E-2</c:v>
                </c:pt>
                <c:pt idx="7197">
                  <c:v>3.2628968384303486E-2</c:v>
                </c:pt>
                <c:pt idx="7198">
                  <c:v>3.4339431005033644E-2</c:v>
                </c:pt>
                <c:pt idx="7199">
                  <c:v>3.4643109541098518E-2</c:v>
                </c:pt>
                <c:pt idx="7200">
                  <c:v>3.3599005127259503E-2</c:v>
                </c:pt>
                <c:pt idx="7201">
                  <c:v>3.4672791721106218E-2</c:v>
                </c:pt>
                <c:pt idx="7202">
                  <c:v>3.4689984805551674E-2</c:v>
                </c:pt>
                <c:pt idx="7203">
                  <c:v>3.3650039078044272E-2</c:v>
                </c:pt>
                <c:pt idx="7204">
                  <c:v>3.1416011519121587E-2</c:v>
                </c:pt>
                <c:pt idx="7205">
                  <c:v>2.9415191373540945E-2</c:v>
                </c:pt>
                <c:pt idx="7206">
                  <c:v>2.8987223667006793E-2</c:v>
                </c:pt>
                <c:pt idx="7207">
                  <c:v>3.0051504141057978E-2</c:v>
                </c:pt>
                <c:pt idx="7208">
                  <c:v>2.9163920413617268E-2</c:v>
                </c:pt>
                <c:pt idx="7209">
                  <c:v>2.9662555471982249E-2</c:v>
                </c:pt>
                <c:pt idx="7210">
                  <c:v>3.1472326858847925E-2</c:v>
                </c:pt>
                <c:pt idx="7211">
                  <c:v>3.3812315446532293E-2</c:v>
                </c:pt>
                <c:pt idx="7212">
                  <c:v>3.4581052013846855E-2</c:v>
                </c:pt>
                <c:pt idx="7213">
                  <c:v>3.3936701635821423E-2</c:v>
                </c:pt>
                <c:pt idx="7214">
                  <c:v>3.1878869768199702E-2</c:v>
                </c:pt>
                <c:pt idx="7215">
                  <c:v>3.1521336878424511E-2</c:v>
                </c:pt>
                <c:pt idx="7216">
                  <c:v>3.2767872040020254E-2</c:v>
                </c:pt>
                <c:pt idx="7217">
                  <c:v>3.5509203248039391E-2</c:v>
                </c:pt>
                <c:pt idx="7218">
                  <c:v>3.9956440653397859E-2</c:v>
                </c:pt>
                <c:pt idx="7219">
                  <c:v>4.3030288544960486E-2</c:v>
                </c:pt>
                <c:pt idx="7220">
                  <c:v>4.5028828844855137E-2</c:v>
                </c:pt>
                <c:pt idx="7221">
                  <c:v>4.6128677090236457E-2</c:v>
                </c:pt>
                <c:pt idx="7222">
                  <c:v>4.659083705697005E-2</c:v>
                </c:pt>
                <c:pt idx="7223">
                  <c:v>4.6397147356533941E-2</c:v>
                </c:pt>
                <c:pt idx="7224">
                  <c:v>4.5477034251896808E-2</c:v>
                </c:pt>
                <c:pt idx="7225">
                  <c:v>4.3597238790417409E-2</c:v>
                </c:pt>
                <c:pt idx="7226">
                  <c:v>4.1789622428391987E-2</c:v>
                </c:pt>
                <c:pt idx="7227">
                  <c:v>4.1917802119731812E-2</c:v>
                </c:pt>
                <c:pt idx="7228">
                  <c:v>4.4138728051051998E-2</c:v>
                </c:pt>
                <c:pt idx="7229">
                  <c:v>4.5297780561377954E-2</c:v>
                </c:pt>
                <c:pt idx="7230">
                  <c:v>4.5531237196150723E-2</c:v>
                </c:pt>
                <c:pt idx="7231">
                  <c:v>4.6825669149023655E-2</c:v>
                </c:pt>
                <c:pt idx="7232">
                  <c:v>4.7342359248896355E-2</c:v>
                </c:pt>
                <c:pt idx="7233">
                  <c:v>4.7129030281183017E-2</c:v>
                </c:pt>
                <c:pt idx="7234">
                  <c:v>4.6092927454652564E-2</c:v>
                </c:pt>
                <c:pt idx="7235">
                  <c:v>4.4315587367424344E-2</c:v>
                </c:pt>
                <c:pt idx="7236">
                  <c:v>4.1695676301987783E-2</c:v>
                </c:pt>
                <c:pt idx="7237">
                  <c:v>3.8193488746052176E-2</c:v>
                </c:pt>
                <c:pt idx="7238">
                  <c:v>3.6920042202454179E-2</c:v>
                </c:pt>
                <c:pt idx="7239">
                  <c:v>3.5152028669397831E-2</c:v>
                </c:pt>
                <c:pt idx="7240">
                  <c:v>3.2296386944793774E-2</c:v>
                </c:pt>
                <c:pt idx="7241">
                  <c:v>3.1645975625672916E-2</c:v>
                </c:pt>
                <c:pt idx="7242">
                  <c:v>3.3338248677107538E-2</c:v>
                </c:pt>
                <c:pt idx="7243">
                  <c:v>3.491175127563808E-2</c:v>
                </c:pt>
                <c:pt idx="7244">
                  <c:v>3.5569355787723543E-2</c:v>
                </c:pt>
                <c:pt idx="7245">
                  <c:v>3.526026603795461E-2</c:v>
                </c:pt>
                <c:pt idx="7246">
                  <c:v>3.3796788040680412E-2</c:v>
                </c:pt>
                <c:pt idx="7247">
                  <c:v>3.1086441190296823E-2</c:v>
                </c:pt>
                <c:pt idx="7248">
                  <c:v>2.7221891266354416E-2</c:v>
                </c:pt>
                <c:pt idx="7249">
                  <c:v>2.5105351072612185E-2</c:v>
                </c:pt>
                <c:pt idx="7250">
                  <c:v>2.5246626402086601E-2</c:v>
                </c:pt>
                <c:pt idx="7251">
                  <c:v>2.7738484173570742E-2</c:v>
                </c:pt>
                <c:pt idx="7252">
                  <c:v>2.9471415542607633E-2</c:v>
                </c:pt>
                <c:pt idx="7253">
                  <c:v>3.0431364916694893E-2</c:v>
                </c:pt>
                <c:pt idx="7254">
                  <c:v>3.0610463206761088E-2</c:v>
                </c:pt>
                <c:pt idx="7255">
                  <c:v>3.0006295334308531E-2</c:v>
                </c:pt>
                <c:pt idx="7256">
                  <c:v>2.8654728796802378E-2</c:v>
                </c:pt>
                <c:pt idx="7257">
                  <c:v>2.6616306776866508E-2</c:v>
                </c:pt>
                <c:pt idx="7258">
                  <c:v>2.384325531233867E-2</c:v>
                </c:pt>
                <c:pt idx="7259">
                  <c:v>2.3201376509924734E-2</c:v>
                </c:pt>
                <c:pt idx="7260">
                  <c:v>2.4861697903254352E-2</c:v>
                </c:pt>
                <c:pt idx="7261">
                  <c:v>2.5599125213691679E-2</c:v>
                </c:pt>
                <c:pt idx="7262">
                  <c:v>2.5538644266019619E-2</c:v>
                </c:pt>
                <c:pt idx="7263">
                  <c:v>2.6268686150184812E-2</c:v>
                </c:pt>
                <c:pt idx="7264">
                  <c:v>2.8081086833954449E-2</c:v>
                </c:pt>
                <c:pt idx="7265">
                  <c:v>2.9362563781224947E-2</c:v>
                </c:pt>
                <c:pt idx="7266">
                  <c:v>3.0359783209595419E-2</c:v>
                </c:pt>
                <c:pt idx="7267">
                  <c:v>3.1129035283268585E-2</c:v>
                </c:pt>
                <c:pt idx="7268">
                  <c:v>3.1557709291962964E-2</c:v>
                </c:pt>
                <c:pt idx="7269">
                  <c:v>3.1432053754328559E-2</c:v>
                </c:pt>
                <c:pt idx="7270">
                  <c:v>3.0592698009642143E-2</c:v>
                </c:pt>
                <c:pt idx="7271">
                  <c:v>3.2164261730008553E-2</c:v>
                </c:pt>
                <c:pt idx="7272">
                  <c:v>3.4464576857207815E-2</c:v>
                </c:pt>
                <c:pt idx="7273">
                  <c:v>3.6035237062090393E-2</c:v>
                </c:pt>
                <c:pt idx="7274">
                  <c:v>3.7014627060317357E-2</c:v>
                </c:pt>
                <c:pt idx="7275">
                  <c:v>3.7428653948487545E-2</c:v>
                </c:pt>
                <c:pt idx="7276">
                  <c:v>3.7340562863536896E-2</c:v>
                </c:pt>
                <c:pt idx="7277">
                  <c:v>3.6766472490387052E-2</c:v>
                </c:pt>
                <c:pt idx="7278">
                  <c:v>3.5620036391609114E-2</c:v>
                </c:pt>
                <c:pt idx="7279">
                  <c:v>3.3804354627387054E-2</c:v>
                </c:pt>
                <c:pt idx="7280">
                  <c:v>3.1445634847777765E-2</c:v>
                </c:pt>
                <c:pt idx="7281">
                  <c:v>3.1241453816650451E-2</c:v>
                </c:pt>
                <c:pt idx="7282">
                  <c:v>3.305192939608094E-2</c:v>
                </c:pt>
                <c:pt idx="7283">
                  <c:v>3.3626853265023779E-2</c:v>
                </c:pt>
                <c:pt idx="7284">
                  <c:v>3.557470043688369E-2</c:v>
                </c:pt>
                <c:pt idx="7285">
                  <c:v>3.7369845230901977E-2</c:v>
                </c:pt>
                <c:pt idx="7286">
                  <c:v>3.8763401378662792E-2</c:v>
                </c:pt>
                <c:pt idx="7287">
                  <c:v>3.9162195991984429E-2</c:v>
                </c:pt>
                <c:pt idx="7288">
                  <c:v>3.8462665572138739E-2</c:v>
                </c:pt>
                <c:pt idx="7289">
                  <c:v>3.6481995266394542E-2</c:v>
                </c:pt>
                <c:pt idx="7290">
                  <c:v>3.6247694216599721E-2</c:v>
                </c:pt>
                <c:pt idx="7291">
                  <c:v>3.762256532061109E-2</c:v>
                </c:pt>
                <c:pt idx="7292">
                  <c:v>3.986851926801338E-2</c:v>
                </c:pt>
                <c:pt idx="7293">
                  <c:v>4.0878189064750256E-2</c:v>
                </c:pt>
                <c:pt idx="7294">
                  <c:v>4.0837943307390628E-2</c:v>
                </c:pt>
                <c:pt idx="7295">
                  <c:v>3.9841813346979185E-2</c:v>
                </c:pt>
                <c:pt idx="7296">
                  <c:v>4.1029877636817522E-2</c:v>
                </c:pt>
                <c:pt idx="7297">
                  <c:v>4.2139507888973457E-2</c:v>
                </c:pt>
                <c:pt idx="7298">
                  <c:v>4.2013367195883736E-2</c:v>
                </c:pt>
                <c:pt idx="7299">
                  <c:v>4.052551745853962E-2</c:v>
                </c:pt>
                <c:pt idx="7300">
                  <c:v>3.752994459849518E-2</c:v>
                </c:pt>
                <c:pt idx="7301">
                  <c:v>3.6067477235657092E-2</c:v>
                </c:pt>
                <c:pt idx="7302">
                  <c:v>3.6046412570955193E-2</c:v>
                </c:pt>
                <c:pt idx="7303">
                  <c:v>3.7505301134255181E-2</c:v>
                </c:pt>
                <c:pt idx="7304">
                  <c:v>3.7190927069911839E-2</c:v>
                </c:pt>
                <c:pt idx="7305">
                  <c:v>3.506450894722446E-2</c:v>
                </c:pt>
                <c:pt idx="7306">
                  <c:v>3.4249488497137284E-2</c:v>
                </c:pt>
                <c:pt idx="7307">
                  <c:v>3.4692550400560053E-2</c:v>
                </c:pt>
                <c:pt idx="7308">
                  <c:v>3.5983413073031462E-2</c:v>
                </c:pt>
                <c:pt idx="7309">
                  <c:v>3.5086629539590942E-2</c:v>
                </c:pt>
                <c:pt idx="7310">
                  <c:v>3.5136094234201998E-2</c:v>
                </c:pt>
                <c:pt idx="7311">
                  <c:v>3.6101330571999851E-2</c:v>
                </c:pt>
                <c:pt idx="7312">
                  <c:v>3.8042245773885229E-2</c:v>
                </c:pt>
                <c:pt idx="7313">
                  <c:v>4.1097460514346873E-2</c:v>
                </c:pt>
                <c:pt idx="7314">
                  <c:v>4.5504653751425504E-2</c:v>
                </c:pt>
                <c:pt idx="7315">
                  <c:v>4.8345816593292928E-2</c:v>
                </c:pt>
                <c:pt idx="7316">
                  <c:v>4.9739166834353733E-2</c:v>
                </c:pt>
                <c:pt idx="7317">
                  <c:v>4.9751807183780951E-2</c:v>
                </c:pt>
                <c:pt idx="7318">
                  <c:v>4.83765841642727E-2</c:v>
                </c:pt>
                <c:pt idx="7319">
                  <c:v>4.8891546860043482E-2</c:v>
                </c:pt>
                <c:pt idx="7320">
                  <c:v>4.7955688879736086E-2</c:v>
                </c:pt>
                <c:pt idx="7321">
                  <c:v>4.5440474086995662E-2</c:v>
                </c:pt>
                <c:pt idx="7322">
                  <c:v>4.4420386335005037E-2</c:v>
                </c:pt>
                <c:pt idx="7323">
                  <c:v>4.4920989183101612E-2</c:v>
                </c:pt>
                <c:pt idx="7324">
                  <c:v>4.6994336958458609E-2</c:v>
                </c:pt>
                <c:pt idx="7325">
                  <c:v>4.7516880093774208E-2</c:v>
                </c:pt>
                <c:pt idx="7326">
                  <c:v>4.6684844228074639E-2</c:v>
                </c:pt>
                <c:pt idx="7327">
                  <c:v>4.4507675617387291E-2</c:v>
                </c:pt>
                <c:pt idx="7328">
                  <c:v>4.409924362582246E-2</c:v>
                </c:pt>
                <c:pt idx="7329">
                  <c:v>4.538939179207678E-2</c:v>
                </c:pt>
                <c:pt idx="7330">
                  <c:v>4.5077737523923814E-2</c:v>
                </c:pt>
                <c:pt idx="7331">
                  <c:v>4.321223711751903E-2</c:v>
                </c:pt>
                <c:pt idx="7332">
                  <c:v>4.2251479563578172E-2</c:v>
                </c:pt>
                <c:pt idx="7333">
                  <c:v>4.2667197912770086E-2</c:v>
                </c:pt>
                <c:pt idx="7334">
                  <c:v>4.4579613015616547E-2</c:v>
                </c:pt>
                <c:pt idx="7335">
                  <c:v>4.4815721926683948E-2</c:v>
                </c:pt>
                <c:pt idx="7336">
                  <c:v>4.3521101357640139E-2</c:v>
                </c:pt>
                <c:pt idx="7337">
                  <c:v>4.3009372980069946E-2</c:v>
                </c:pt>
                <c:pt idx="7338">
                  <c:v>4.2446646336511802E-2</c:v>
                </c:pt>
                <c:pt idx="7339">
                  <c:v>4.1008234050746648E-2</c:v>
                </c:pt>
                <c:pt idx="7340">
                  <c:v>4.0713981951625643E-2</c:v>
                </c:pt>
                <c:pt idx="7341">
                  <c:v>4.2188610490555591E-2</c:v>
                </c:pt>
                <c:pt idx="7342">
                  <c:v>4.2289987905204121E-2</c:v>
                </c:pt>
                <c:pt idx="7343">
                  <c:v>4.2406730212703213E-2</c:v>
                </c:pt>
                <c:pt idx="7344">
                  <c:v>4.129161008443491E-2</c:v>
                </c:pt>
                <c:pt idx="7345">
                  <c:v>4.224944625786875E-2</c:v>
                </c:pt>
                <c:pt idx="7346">
                  <c:v>4.2032580890211127E-2</c:v>
                </c:pt>
                <c:pt idx="7347">
                  <c:v>4.0732611946742651E-2</c:v>
                </c:pt>
                <c:pt idx="7348">
                  <c:v>3.8268679304168322E-2</c:v>
                </c:pt>
                <c:pt idx="7349">
                  <c:v>3.4403368743527341E-2</c:v>
                </c:pt>
                <c:pt idx="7350">
                  <c:v>3.2324445822601564E-2</c:v>
                </c:pt>
                <c:pt idx="7351">
                  <c:v>3.2075034449559586E-2</c:v>
                </c:pt>
                <c:pt idx="7352">
                  <c:v>3.3216901113066355E-2</c:v>
                </c:pt>
                <c:pt idx="7353">
                  <c:v>3.2943045421077254E-2</c:v>
                </c:pt>
                <c:pt idx="7354">
                  <c:v>3.1044494437516588E-2</c:v>
                </c:pt>
                <c:pt idx="7355">
                  <c:v>3.0810140680836585E-2</c:v>
                </c:pt>
                <c:pt idx="7356">
                  <c:v>3.2180947641561979E-2</c:v>
                </c:pt>
                <c:pt idx="7357">
                  <c:v>3.3748635504917628E-2</c:v>
                </c:pt>
                <c:pt idx="7358">
                  <c:v>3.3899522773022911E-2</c:v>
                </c:pt>
                <c:pt idx="7359">
                  <c:v>3.2787182550962135E-2</c:v>
                </c:pt>
                <c:pt idx="7360">
                  <c:v>3.1691908277151806E-2</c:v>
                </c:pt>
                <c:pt idx="7361">
                  <c:v>3.2451000549940441E-2</c:v>
                </c:pt>
                <c:pt idx="7362">
                  <c:v>3.508083074106258E-2</c:v>
                </c:pt>
                <c:pt idx="7363">
                  <c:v>3.6419407628862858E-2</c:v>
                </c:pt>
                <c:pt idx="7364">
                  <c:v>3.6672770191487694E-2</c:v>
                </c:pt>
                <c:pt idx="7365">
                  <c:v>3.582306629165817E-2</c:v>
                </c:pt>
                <c:pt idx="7366">
                  <c:v>3.3764410423722649E-2</c:v>
                </c:pt>
                <c:pt idx="7367">
                  <c:v>3.2859546122514481E-2</c:v>
                </c:pt>
                <c:pt idx="7368">
                  <c:v>3.3595423341766684E-2</c:v>
                </c:pt>
                <c:pt idx="7369">
                  <c:v>3.4577973756250754E-2</c:v>
                </c:pt>
                <c:pt idx="7370">
                  <c:v>3.3888161410753653E-2</c:v>
                </c:pt>
                <c:pt idx="7371">
                  <c:v>3.2802427268574116E-2</c:v>
                </c:pt>
                <c:pt idx="7372">
                  <c:v>3.3136801906026789E-2</c:v>
                </c:pt>
                <c:pt idx="7373">
                  <c:v>3.4950408939071947E-2</c:v>
                </c:pt>
                <c:pt idx="7374">
                  <c:v>3.5094350570792014E-2</c:v>
                </c:pt>
                <c:pt idx="7375">
                  <c:v>3.3573150564750465E-2</c:v>
                </c:pt>
                <c:pt idx="7376">
                  <c:v>3.2420509038106823E-2</c:v>
                </c:pt>
                <c:pt idx="7377">
                  <c:v>3.2549735299391959E-2</c:v>
                </c:pt>
                <c:pt idx="7378">
                  <c:v>3.3868782510045062E-2</c:v>
                </c:pt>
                <c:pt idx="7379">
                  <c:v>3.5366679323367636E-2</c:v>
                </c:pt>
                <c:pt idx="7380">
                  <c:v>3.4930217417634878E-2</c:v>
                </c:pt>
                <c:pt idx="7381">
                  <c:v>3.4905435602876463E-2</c:v>
                </c:pt>
                <c:pt idx="7382">
                  <c:v>3.6337875216609541E-2</c:v>
                </c:pt>
                <c:pt idx="7383">
                  <c:v>3.9373183486477573E-2</c:v>
                </c:pt>
                <c:pt idx="7384">
                  <c:v>4.0864467815721214E-2</c:v>
                </c:pt>
                <c:pt idx="7385">
                  <c:v>4.0884166487775736E-2</c:v>
                </c:pt>
                <c:pt idx="7386">
                  <c:v>4.1280735627566893E-2</c:v>
                </c:pt>
                <c:pt idx="7387">
                  <c:v>4.2447417250487132E-2</c:v>
                </c:pt>
                <c:pt idx="7388">
                  <c:v>4.2111511330365961E-2</c:v>
                </c:pt>
                <c:pt idx="7389">
                  <c:v>4.3545762161194483E-2</c:v>
                </c:pt>
                <c:pt idx="7390">
                  <c:v>4.4486857794792597E-2</c:v>
                </c:pt>
                <c:pt idx="7391">
                  <c:v>4.4128327121627578E-2</c:v>
                </c:pt>
                <c:pt idx="7392">
                  <c:v>4.2499699877769997E-2</c:v>
                </c:pt>
                <c:pt idx="7393">
                  <c:v>4.2969331521064635E-2</c:v>
                </c:pt>
                <c:pt idx="7394">
                  <c:v>4.2321086440867184E-2</c:v>
                </c:pt>
                <c:pt idx="7395">
                  <c:v>4.3435028609075152E-2</c:v>
                </c:pt>
                <c:pt idx="7396">
                  <c:v>4.3343247012041647E-2</c:v>
                </c:pt>
                <c:pt idx="7397">
                  <c:v>4.1979516620177459E-2</c:v>
                </c:pt>
                <c:pt idx="7398">
                  <c:v>3.9159728278412881E-2</c:v>
                </c:pt>
                <c:pt idx="7399">
                  <c:v>3.7988085959853667E-2</c:v>
                </c:pt>
                <c:pt idx="7400">
                  <c:v>3.8237949396701811E-2</c:v>
                </c:pt>
                <c:pt idx="7401">
                  <c:v>3.6692307010442536E-2</c:v>
                </c:pt>
                <c:pt idx="7402">
                  <c:v>3.6094309223386502E-2</c:v>
                </c:pt>
                <c:pt idx="7403">
                  <c:v>3.6884303325280046E-2</c:v>
                </c:pt>
                <c:pt idx="7404">
                  <c:v>3.9161044179619409E-2</c:v>
                </c:pt>
                <c:pt idx="7405">
                  <c:v>4.0473652850349595E-2</c:v>
                </c:pt>
                <c:pt idx="7406">
                  <c:v>4.0444931605610378E-2</c:v>
                </c:pt>
                <c:pt idx="7407">
                  <c:v>3.9092312992169628E-2</c:v>
                </c:pt>
                <c:pt idx="7408">
                  <c:v>3.8872516448998237E-2</c:v>
                </c:pt>
                <c:pt idx="7409">
                  <c:v>3.7627411197414959E-2</c:v>
                </c:pt>
                <c:pt idx="7410">
                  <c:v>3.8129065170119561E-2</c:v>
                </c:pt>
                <c:pt idx="7411">
                  <c:v>4.0390160433669789E-2</c:v>
                </c:pt>
                <c:pt idx="7412">
                  <c:v>4.4540027323278553E-2</c:v>
                </c:pt>
                <c:pt idx="7413">
                  <c:v>4.7585845846996044E-2</c:v>
                </c:pt>
                <c:pt idx="7414">
                  <c:v>4.9672667656883183E-2</c:v>
                </c:pt>
                <c:pt idx="7415">
                  <c:v>5.0892495121929927E-2</c:v>
                </c:pt>
                <c:pt idx="7416">
                  <c:v>5.1248243539888536E-2</c:v>
                </c:pt>
                <c:pt idx="7417">
                  <c:v>5.0627151990505048E-2</c:v>
                </c:pt>
                <c:pt idx="7418">
                  <c:v>4.9113518344579415E-2</c:v>
                </c:pt>
                <c:pt idx="7419">
                  <c:v>4.6272339485283434E-2</c:v>
                </c:pt>
                <c:pt idx="7420">
                  <c:v>4.5143675824343726E-2</c:v>
                </c:pt>
                <c:pt idx="7421">
                  <c:v>4.573757610684813E-2</c:v>
                </c:pt>
                <c:pt idx="7422">
                  <c:v>4.820600928558981E-2</c:v>
                </c:pt>
                <c:pt idx="7423">
                  <c:v>4.9592945400963748E-2</c:v>
                </c:pt>
                <c:pt idx="7424">
                  <c:v>5.0050604388669165E-2</c:v>
                </c:pt>
                <c:pt idx="7425">
                  <c:v>4.9546687470848699E-2</c:v>
                </c:pt>
                <c:pt idx="7426">
                  <c:v>4.8084112232186546E-2</c:v>
                </c:pt>
                <c:pt idx="7427">
                  <c:v>4.6728780101210302E-2</c:v>
                </c:pt>
                <c:pt idx="7428">
                  <c:v>4.3971135070084891E-2</c:v>
                </c:pt>
                <c:pt idx="7429">
                  <c:v>4.2974810867549756E-2</c:v>
                </c:pt>
                <c:pt idx="7430">
                  <c:v>4.3498718008816231E-2</c:v>
                </c:pt>
                <c:pt idx="7431">
                  <c:v>4.4763527167900871E-2</c:v>
                </c:pt>
                <c:pt idx="7432">
                  <c:v>4.7717652139476971E-2</c:v>
                </c:pt>
                <c:pt idx="7433">
                  <c:v>4.9267791968429314E-2</c:v>
                </c:pt>
                <c:pt idx="7434">
                  <c:v>5.0313219383006792E-2</c:v>
                </c:pt>
                <c:pt idx="7435">
                  <c:v>4.9989873973009011E-2</c:v>
                </c:pt>
                <c:pt idx="7436">
                  <c:v>4.8192722916594349E-2</c:v>
                </c:pt>
                <c:pt idx="7437">
                  <c:v>4.8136804296895042E-2</c:v>
                </c:pt>
                <c:pt idx="7438">
                  <c:v>4.9933296401353314E-2</c:v>
                </c:pt>
                <c:pt idx="7439">
                  <c:v>5.0460074482508013E-2</c:v>
                </c:pt>
                <c:pt idx="7440">
                  <c:v>4.9787638376293505E-2</c:v>
                </c:pt>
                <c:pt idx="7441">
                  <c:v>4.7930027509186811E-2</c:v>
                </c:pt>
                <c:pt idx="7442">
                  <c:v>4.6999912962931233E-2</c:v>
                </c:pt>
                <c:pt idx="7443">
                  <c:v>4.8119189870088244E-2</c:v>
                </c:pt>
                <c:pt idx="7444">
                  <c:v>4.8074594141093073E-2</c:v>
                </c:pt>
                <c:pt idx="7445">
                  <c:v>4.6875621442280045E-2</c:v>
                </c:pt>
                <c:pt idx="7446">
                  <c:v>4.4676636418488402E-2</c:v>
                </c:pt>
                <c:pt idx="7447">
                  <c:v>4.4336509860151835E-2</c:v>
                </c:pt>
                <c:pt idx="7448">
                  <c:v>4.55170219065789E-2</c:v>
                </c:pt>
                <c:pt idx="7449">
                  <c:v>4.5350659527141859E-2</c:v>
                </c:pt>
                <c:pt idx="7450">
                  <c:v>4.3746460675552747E-2</c:v>
                </c:pt>
                <c:pt idx="7451">
                  <c:v>4.2684056264258891E-2</c:v>
                </c:pt>
                <c:pt idx="7452">
                  <c:v>4.3266192040741849E-2</c:v>
                </c:pt>
                <c:pt idx="7453">
                  <c:v>4.2932231195370624E-2</c:v>
                </c:pt>
                <c:pt idx="7454">
                  <c:v>4.4179290661037249E-2</c:v>
                </c:pt>
                <c:pt idx="7455">
                  <c:v>4.7147346932790685E-2</c:v>
                </c:pt>
                <c:pt idx="7456">
                  <c:v>4.873732963986499E-2</c:v>
                </c:pt>
                <c:pt idx="7457">
                  <c:v>4.9079481594681451E-2</c:v>
                </c:pt>
                <c:pt idx="7458">
                  <c:v>4.8202190527640923E-2</c:v>
                </c:pt>
                <c:pt idx="7459">
                  <c:v>4.6050298808822845E-2</c:v>
                </c:pt>
                <c:pt idx="7460">
                  <c:v>4.5749712457825609E-2</c:v>
                </c:pt>
                <c:pt idx="7461">
                  <c:v>4.7183483255731518E-2</c:v>
                </c:pt>
                <c:pt idx="7462">
                  <c:v>4.9108502799870953E-2</c:v>
                </c:pt>
                <c:pt idx="7463">
                  <c:v>4.9609079925670367E-2</c:v>
                </c:pt>
                <c:pt idx="7464">
                  <c:v>4.8737444143357123E-2</c:v>
                </c:pt>
                <c:pt idx="7465">
                  <c:v>4.9733877932493606E-2</c:v>
                </c:pt>
                <c:pt idx="7466">
                  <c:v>5.1392527258169743E-2</c:v>
                </c:pt>
                <c:pt idx="7467">
                  <c:v>5.1850614327615729E-2</c:v>
                </c:pt>
                <c:pt idx="7468">
                  <c:v>5.1869084181616315E-2</c:v>
                </c:pt>
                <c:pt idx="7469">
                  <c:v>5.1141183711583924E-2</c:v>
                </c:pt>
                <c:pt idx="7470">
                  <c:v>5.2280598679267161E-2</c:v>
                </c:pt>
                <c:pt idx="7471">
                  <c:v>5.1970797776385941E-2</c:v>
                </c:pt>
                <c:pt idx="7472">
                  <c:v>5.0166973185623763E-2</c:v>
                </c:pt>
                <c:pt idx="7473">
                  <c:v>4.8146680386495749E-2</c:v>
                </c:pt>
                <c:pt idx="7474">
                  <c:v>4.7703021245498849E-2</c:v>
                </c:pt>
                <c:pt idx="7475">
                  <c:v>4.8810323515209586E-2</c:v>
                </c:pt>
                <c:pt idx="7476">
                  <c:v>4.8173334178106902E-2</c:v>
                </c:pt>
                <c:pt idx="7477">
                  <c:v>4.9091482030264019E-2</c:v>
                </c:pt>
                <c:pt idx="7478">
                  <c:v>5.1378982828442422E-2</c:v>
                </c:pt>
                <c:pt idx="7479">
                  <c:v>5.2066750272325338E-2</c:v>
                </c:pt>
                <c:pt idx="7480">
                  <c:v>5.1215048681984864E-2</c:v>
                </c:pt>
                <c:pt idx="7481">
                  <c:v>4.8762406386973892E-2</c:v>
                </c:pt>
                <c:pt idx="7482">
                  <c:v>4.7803493575962322E-2</c:v>
                </c:pt>
                <c:pt idx="7483">
                  <c:v>4.819848219120404E-2</c:v>
                </c:pt>
                <c:pt idx="7484">
                  <c:v>4.678160899029786E-2</c:v>
                </c:pt>
                <c:pt idx="7485">
                  <c:v>4.4087192787583773E-2</c:v>
                </c:pt>
                <c:pt idx="7486">
                  <c:v>4.2582245925586404E-2</c:v>
                </c:pt>
                <c:pt idx="7487">
                  <c:v>4.2225969578390608E-2</c:v>
                </c:pt>
                <c:pt idx="7488">
                  <c:v>4.2989302030475331E-2</c:v>
                </c:pt>
                <c:pt idx="7489">
                  <c:v>4.1663151757606154E-2</c:v>
                </c:pt>
                <c:pt idx="7490">
                  <c:v>3.990666418854058E-2</c:v>
                </c:pt>
                <c:pt idx="7491">
                  <c:v>3.9144127945857796E-2</c:v>
                </c:pt>
                <c:pt idx="7492">
                  <c:v>3.9451993485993708E-2</c:v>
                </c:pt>
                <c:pt idx="7493">
                  <c:v>3.9483373806963068E-2</c:v>
                </c:pt>
                <c:pt idx="7494">
                  <c:v>3.8980727438433505E-2</c:v>
                </c:pt>
                <c:pt idx="7495">
                  <c:v>3.7751727867028018E-2</c:v>
                </c:pt>
                <c:pt idx="7496">
                  <c:v>3.5726274082960655E-2</c:v>
                </c:pt>
                <c:pt idx="7497">
                  <c:v>3.3943408187892446E-2</c:v>
                </c:pt>
                <c:pt idx="7498">
                  <c:v>3.0055526846482102E-2</c:v>
                </c:pt>
                <c:pt idx="7499">
                  <c:v>2.7203072405860163E-2</c:v>
                </c:pt>
                <c:pt idx="7500">
                  <c:v>2.5125574745479395E-2</c:v>
                </c:pt>
                <c:pt idx="7501">
                  <c:v>2.3700662284973403E-2</c:v>
                </c:pt>
                <c:pt idx="7502">
                  <c:v>2.2778320316298083E-2</c:v>
                </c:pt>
                <c:pt idx="7503">
                  <c:v>2.2297124916315667E-2</c:v>
                </c:pt>
                <c:pt idx="7504">
                  <c:v>2.2241505691275733E-2</c:v>
                </c:pt>
                <c:pt idx="7505">
                  <c:v>2.2612921962593166E-2</c:v>
                </c:pt>
                <c:pt idx="7506">
                  <c:v>2.3562643040291535E-2</c:v>
                </c:pt>
                <c:pt idx="7507">
                  <c:v>2.2234702208513198E-2</c:v>
                </c:pt>
                <c:pt idx="7508">
                  <c:v>2.1447074309450032E-2</c:v>
                </c:pt>
                <c:pt idx="7509">
                  <c:v>2.1200813259681085E-2</c:v>
                </c:pt>
                <c:pt idx="7510">
                  <c:v>2.1343636571139583E-2</c:v>
                </c:pt>
                <c:pt idx="7511">
                  <c:v>2.1831507423776219E-2</c:v>
                </c:pt>
                <c:pt idx="7512">
                  <c:v>2.0557039446311112E-2</c:v>
                </c:pt>
                <c:pt idx="7513">
                  <c:v>1.9767420674043714E-2</c:v>
                </c:pt>
                <c:pt idx="7514">
                  <c:v>1.9545951154696962E-2</c:v>
                </c:pt>
                <c:pt idx="7515">
                  <c:v>1.9953353893495167E-2</c:v>
                </c:pt>
                <c:pt idx="7516">
                  <c:v>1.8779956104168716E-2</c:v>
                </c:pt>
                <c:pt idx="7517">
                  <c:v>1.8058424719938067E-2</c:v>
                </c:pt>
                <c:pt idx="7518">
                  <c:v>1.7611640748042421E-2</c:v>
                </c:pt>
                <c:pt idx="7519">
                  <c:v>1.7444695181989423E-2</c:v>
                </c:pt>
                <c:pt idx="7520">
                  <c:v>1.7455545977106482E-2</c:v>
                </c:pt>
                <c:pt idx="7521">
                  <c:v>1.7800805049232041E-2</c:v>
                </c:pt>
                <c:pt idx="7522">
                  <c:v>1.8452720787545101E-2</c:v>
                </c:pt>
                <c:pt idx="7523">
                  <c:v>1.9761282650157176E-2</c:v>
                </c:pt>
                <c:pt idx="7524">
                  <c:v>2.175634168961459E-2</c:v>
                </c:pt>
                <c:pt idx="7525">
                  <c:v>2.1220472704709125E-2</c:v>
                </c:pt>
                <c:pt idx="7526">
                  <c:v>2.1389761343197984E-2</c:v>
                </c:pt>
                <c:pt idx="7527">
                  <c:v>2.2113835896709004E-2</c:v>
                </c:pt>
                <c:pt idx="7528">
                  <c:v>2.2881864406364541E-2</c:v>
                </c:pt>
                <c:pt idx="7529">
                  <c:v>2.1188936247218543E-2</c:v>
                </c:pt>
                <c:pt idx="7530">
                  <c:v>1.9818573892673771E-2</c:v>
                </c:pt>
                <c:pt idx="7531">
                  <c:v>1.9159672465851492E-2</c:v>
                </c:pt>
                <c:pt idx="7532">
                  <c:v>1.9067199770687555E-2</c:v>
                </c:pt>
                <c:pt idx="7533">
                  <c:v>1.9538674527578955E-2</c:v>
                </c:pt>
                <c:pt idx="7534">
                  <c:v>2.0763982811938999E-2</c:v>
                </c:pt>
                <c:pt idx="7535">
                  <c:v>2.263904639279532E-2</c:v>
                </c:pt>
                <c:pt idx="7536">
                  <c:v>2.4613127419799062E-2</c:v>
                </c:pt>
                <c:pt idx="7537">
                  <c:v>2.4343970233366978E-2</c:v>
                </c:pt>
                <c:pt idx="7538">
                  <c:v>2.1806036613467764E-2</c:v>
                </c:pt>
                <c:pt idx="7539">
                  <c:v>2.0270337594780079E-2</c:v>
                </c:pt>
                <c:pt idx="7540">
                  <c:v>1.9547612529576548E-2</c:v>
                </c:pt>
                <c:pt idx="7541">
                  <c:v>1.9380613548922097E-2</c:v>
                </c:pt>
                <c:pt idx="7542">
                  <c:v>1.9887735381346087E-2</c:v>
                </c:pt>
                <c:pt idx="7543">
                  <c:v>2.1031541138380162E-2</c:v>
                </c:pt>
                <c:pt idx="7544">
                  <c:v>2.2898724073034074E-2</c:v>
                </c:pt>
                <c:pt idx="7545">
                  <c:v>2.5716252648772784E-2</c:v>
                </c:pt>
                <c:pt idx="7546">
                  <c:v>2.6394804088912174E-2</c:v>
                </c:pt>
                <c:pt idx="7547">
                  <c:v>2.4919102414296311E-2</c:v>
                </c:pt>
                <c:pt idx="7548">
                  <c:v>2.4683670338623898E-2</c:v>
                </c:pt>
                <c:pt idx="7549">
                  <c:v>2.550277098325766E-2</c:v>
                </c:pt>
                <c:pt idx="7550">
                  <c:v>2.6774430188831456E-2</c:v>
                </c:pt>
                <c:pt idx="7551">
                  <c:v>2.6045085921559741E-2</c:v>
                </c:pt>
                <c:pt idx="7552">
                  <c:v>2.4996124821340775E-2</c:v>
                </c:pt>
                <c:pt idx="7553">
                  <c:v>2.4926305917485757E-2</c:v>
                </c:pt>
                <c:pt idx="7554">
                  <c:v>2.5853479418087785E-2</c:v>
                </c:pt>
                <c:pt idx="7555">
                  <c:v>2.7683554869032238E-2</c:v>
                </c:pt>
                <c:pt idx="7556">
                  <c:v>3.0598645955978894E-2</c:v>
                </c:pt>
                <c:pt idx="7557">
                  <c:v>3.2711740831595115E-2</c:v>
                </c:pt>
                <c:pt idx="7558">
                  <c:v>3.2951474597600068E-2</c:v>
                </c:pt>
                <c:pt idx="7559">
                  <c:v>3.1330838159076391E-2</c:v>
                </c:pt>
                <c:pt idx="7560">
                  <c:v>2.8932014379980633E-2</c:v>
                </c:pt>
                <c:pt idx="7561">
                  <c:v>2.7545275030803104E-2</c:v>
                </c:pt>
                <c:pt idx="7562">
                  <c:v>2.6861593507529889E-2</c:v>
                </c:pt>
                <c:pt idx="7563">
                  <c:v>2.6912235805223044E-2</c:v>
                </c:pt>
                <c:pt idx="7564">
                  <c:v>2.770451233785149E-2</c:v>
                </c:pt>
                <c:pt idx="7565">
                  <c:v>2.9065623554472675E-2</c:v>
                </c:pt>
                <c:pt idx="7566">
                  <c:v>3.1143620762219642E-2</c:v>
                </c:pt>
                <c:pt idx="7567">
                  <c:v>3.4097904471814884E-2</c:v>
                </c:pt>
                <c:pt idx="7568">
                  <c:v>3.4698053962895568E-2</c:v>
                </c:pt>
                <c:pt idx="7569">
                  <c:v>3.3572517946549932E-2</c:v>
                </c:pt>
                <c:pt idx="7570">
                  <c:v>3.3438214599249248E-2</c:v>
                </c:pt>
                <c:pt idx="7571">
                  <c:v>3.4182822985391118E-2</c:v>
                </c:pt>
                <c:pt idx="7572">
                  <c:v>3.5039266708481891E-2</c:v>
                </c:pt>
                <c:pt idx="7573">
                  <c:v>3.3751925320196344E-2</c:v>
                </c:pt>
                <c:pt idx="7574">
                  <c:v>3.3360817799513734E-2</c:v>
                </c:pt>
                <c:pt idx="7575">
                  <c:v>3.3860671865045863E-2</c:v>
                </c:pt>
                <c:pt idx="7576">
                  <c:v>3.5329902214500948E-2</c:v>
                </c:pt>
                <c:pt idx="7577">
                  <c:v>3.7779625151919675E-2</c:v>
                </c:pt>
                <c:pt idx="7578">
                  <c:v>4.0038666264748779E-2</c:v>
                </c:pt>
                <c:pt idx="7579">
                  <c:v>4.03492078537281E-2</c:v>
                </c:pt>
                <c:pt idx="7580">
                  <c:v>3.9905084630937802E-2</c:v>
                </c:pt>
                <c:pt idx="7581">
                  <c:v>4.0632983710141624E-2</c:v>
                </c:pt>
                <c:pt idx="7582">
                  <c:v>4.2327275358108908E-2</c:v>
                </c:pt>
                <c:pt idx="7583">
                  <c:v>4.2156276150923995E-2</c:v>
                </c:pt>
                <c:pt idx="7584">
                  <c:v>4.0523125352734168E-2</c:v>
                </c:pt>
                <c:pt idx="7585">
                  <c:v>3.7132857204278336E-2</c:v>
                </c:pt>
                <c:pt idx="7586">
                  <c:v>3.3657167446681791E-2</c:v>
                </c:pt>
                <c:pt idx="7587">
                  <c:v>3.161920229822323E-2</c:v>
                </c:pt>
                <c:pt idx="7588">
                  <c:v>3.0803965198371801E-2</c:v>
                </c:pt>
                <c:pt idx="7589">
                  <c:v>3.1300032567137662E-2</c:v>
                </c:pt>
                <c:pt idx="7590">
                  <c:v>2.9798604907336643E-2</c:v>
                </c:pt>
                <c:pt idx="7591">
                  <c:v>2.7297322350063099E-2</c:v>
                </c:pt>
                <c:pt idx="7592">
                  <c:v>2.6000925957796326E-2</c:v>
                </c:pt>
                <c:pt idx="7593">
                  <c:v>2.581264996384882E-2</c:v>
                </c:pt>
                <c:pt idx="7594">
                  <c:v>2.6931465582728489E-2</c:v>
                </c:pt>
                <c:pt idx="7595">
                  <c:v>2.6208406083920253E-2</c:v>
                </c:pt>
                <c:pt idx="7596">
                  <c:v>2.3568675894691561E-2</c:v>
                </c:pt>
                <c:pt idx="7597">
                  <c:v>2.2306377637357693E-2</c:v>
                </c:pt>
                <c:pt idx="7598">
                  <c:v>2.2303366319301431E-2</c:v>
                </c:pt>
                <c:pt idx="7599">
                  <c:v>2.3155606765939966E-2</c:v>
                </c:pt>
                <c:pt idx="7600">
                  <c:v>2.2149588227740435E-2</c:v>
                </c:pt>
                <c:pt idx="7601">
                  <c:v>1.9154577252352853E-2</c:v>
                </c:pt>
                <c:pt idx="7602">
                  <c:v>1.7429256490496224E-2</c:v>
                </c:pt>
                <c:pt idx="7603">
                  <c:v>1.6861370499685349E-2</c:v>
                </c:pt>
                <c:pt idx="7604">
                  <c:v>1.7494840160355095E-2</c:v>
                </c:pt>
                <c:pt idx="7605">
                  <c:v>1.9415600333219058E-2</c:v>
                </c:pt>
                <c:pt idx="7606">
                  <c:v>1.9530712867520703E-2</c:v>
                </c:pt>
                <c:pt idx="7607">
                  <c:v>1.7854403393784742E-2</c:v>
                </c:pt>
                <c:pt idx="7608">
                  <c:v>1.4287710223619453E-2</c:v>
                </c:pt>
                <c:pt idx="7609">
                  <c:v>1.1047679086674055E-2</c:v>
                </c:pt>
                <c:pt idx="7610">
                  <c:v>8.9050960552840737E-3</c:v>
                </c:pt>
                <c:pt idx="7611">
                  <c:v>7.7733691403358597E-3</c:v>
                </c:pt>
                <c:pt idx="7612">
                  <c:v>7.482946202663418E-3</c:v>
                </c:pt>
                <c:pt idx="7613">
                  <c:v>7.9479248140484574E-3</c:v>
                </c:pt>
                <c:pt idx="7614">
                  <c:v>9.2061755376038439E-3</c:v>
                </c:pt>
                <c:pt idx="7615">
                  <c:v>1.1445867162631424E-2</c:v>
                </c:pt>
                <c:pt idx="7616">
                  <c:v>1.492522588121478E-2</c:v>
                </c:pt>
                <c:pt idx="7617">
                  <c:v>1.6706600741146702E-2</c:v>
                </c:pt>
                <c:pt idx="7618">
                  <c:v>1.7051315044924409E-2</c:v>
                </c:pt>
                <c:pt idx="7619">
                  <c:v>1.5945847759535173E-2</c:v>
                </c:pt>
                <c:pt idx="7620">
                  <c:v>1.5884319709856258E-2</c:v>
                </c:pt>
                <c:pt idx="7621">
                  <c:v>1.7457269042666989E-2</c:v>
                </c:pt>
                <c:pt idx="7622">
                  <c:v>1.7276613193616858E-2</c:v>
                </c:pt>
                <c:pt idx="7623">
                  <c:v>1.643735959695522E-2</c:v>
                </c:pt>
                <c:pt idx="7624">
                  <c:v>1.7267869660954404E-2</c:v>
                </c:pt>
                <c:pt idx="7625">
                  <c:v>1.99097981532038E-2</c:v>
                </c:pt>
                <c:pt idx="7626">
                  <c:v>2.1840212456389192E-2</c:v>
                </c:pt>
                <c:pt idx="7627">
                  <c:v>2.2745933233944911E-2</c:v>
                </c:pt>
                <c:pt idx="7628">
                  <c:v>2.2605633611252306E-2</c:v>
                </c:pt>
                <c:pt idx="7629">
                  <c:v>2.1238706269832933E-2</c:v>
                </c:pt>
                <c:pt idx="7630">
                  <c:v>1.8551494834232043E-2</c:v>
                </c:pt>
                <c:pt idx="7631">
                  <c:v>1.7653195900907998E-2</c:v>
                </c:pt>
                <c:pt idx="7632">
                  <c:v>1.8495700343073414E-2</c:v>
                </c:pt>
                <c:pt idx="7633">
                  <c:v>1.9313228874077326E-2</c:v>
                </c:pt>
                <c:pt idx="7634">
                  <c:v>1.8751070271176621E-2</c:v>
                </c:pt>
                <c:pt idx="7635">
                  <c:v>1.6717440970041103E-2</c:v>
                </c:pt>
                <c:pt idx="7636">
                  <c:v>1.6281003012992554E-2</c:v>
                </c:pt>
                <c:pt idx="7637">
                  <c:v>1.723680061211277E-2</c:v>
                </c:pt>
                <c:pt idx="7638">
                  <c:v>1.9557280530156314E-2</c:v>
                </c:pt>
                <c:pt idx="7639">
                  <c:v>2.0001204194377536E-2</c:v>
                </c:pt>
                <c:pt idx="7640">
                  <c:v>1.8729526983380373E-2</c:v>
                </c:pt>
                <c:pt idx="7641">
                  <c:v>1.9139163364084336E-2</c:v>
                </c:pt>
                <c:pt idx="7642">
                  <c:v>2.1344565910797614E-2</c:v>
                </c:pt>
                <c:pt idx="7643">
                  <c:v>2.5600366335498243E-2</c:v>
                </c:pt>
                <c:pt idx="7644">
                  <c:v>2.880648083499494E-2</c:v>
                </c:pt>
                <c:pt idx="7645">
                  <c:v>3.114568953457517E-2</c:v>
                </c:pt>
                <c:pt idx="7646">
                  <c:v>3.2965013700959625E-2</c:v>
                </c:pt>
                <c:pt idx="7647">
                  <c:v>3.3993793559179641E-2</c:v>
                </c:pt>
                <c:pt idx="7648">
                  <c:v>3.4392375068001566E-2</c:v>
                </c:pt>
                <c:pt idx="7649">
                  <c:v>3.4248918644321905E-2</c:v>
                </c:pt>
                <c:pt idx="7650">
                  <c:v>3.3643543048420349E-2</c:v>
                </c:pt>
                <c:pt idx="7651">
                  <c:v>3.259293410197249E-2</c:v>
                </c:pt>
                <c:pt idx="7652">
                  <c:v>3.3217735556859022E-2</c:v>
                </c:pt>
                <c:pt idx="7653">
                  <c:v>3.6075460559648422E-2</c:v>
                </c:pt>
                <c:pt idx="7654">
                  <c:v>3.8140428138743479E-2</c:v>
                </c:pt>
                <c:pt idx="7655">
                  <c:v>3.9383295995567558E-2</c:v>
                </c:pt>
                <c:pt idx="7656">
                  <c:v>3.9893400470190223E-2</c:v>
                </c:pt>
                <c:pt idx="7657">
                  <c:v>3.9751249452993145E-2</c:v>
                </c:pt>
                <c:pt idx="7658">
                  <c:v>3.8981487775211959E-2</c:v>
                </c:pt>
                <c:pt idx="7659">
                  <c:v>4.0168375076532342E-2</c:v>
                </c:pt>
                <c:pt idx="7660">
                  <c:v>4.0652509698648545E-2</c:v>
                </c:pt>
                <c:pt idx="7661">
                  <c:v>4.0342977276984958E-2</c:v>
                </c:pt>
                <c:pt idx="7662">
                  <c:v>3.9060790391656761E-2</c:v>
                </c:pt>
                <c:pt idx="7663">
                  <c:v>3.9414788119132363E-2</c:v>
                </c:pt>
                <c:pt idx="7664">
                  <c:v>3.9586475967372303E-2</c:v>
                </c:pt>
                <c:pt idx="7665">
                  <c:v>3.8611970609142753E-2</c:v>
                </c:pt>
                <c:pt idx="7666">
                  <c:v>3.6454594068091005E-2</c:v>
                </c:pt>
                <c:pt idx="7667">
                  <c:v>3.6323050384881032E-2</c:v>
                </c:pt>
                <c:pt idx="7668">
                  <c:v>3.8071333815250019E-2</c:v>
                </c:pt>
                <c:pt idx="7669">
                  <c:v>4.1681643372562041E-2</c:v>
                </c:pt>
                <c:pt idx="7670">
                  <c:v>4.3975040560671787E-2</c:v>
                </c:pt>
                <c:pt idx="7671">
                  <c:v>4.5034170597335867E-2</c:v>
                </c:pt>
                <c:pt idx="7672">
                  <c:v>4.7150144778449518E-2</c:v>
                </c:pt>
                <c:pt idx="7673">
                  <c:v>4.9796926228522512E-2</c:v>
                </c:pt>
                <c:pt idx="7674">
                  <c:v>5.1541394224974446E-2</c:v>
                </c:pt>
                <c:pt idx="7675">
                  <c:v>5.2528968543840662E-2</c:v>
                </c:pt>
                <c:pt idx="7676">
                  <c:v>5.2890050417450395E-2</c:v>
                </c:pt>
                <c:pt idx="7677">
                  <c:v>5.2726463726348947E-2</c:v>
                </c:pt>
                <c:pt idx="7678">
                  <c:v>5.2076168646444432E-2</c:v>
                </c:pt>
                <c:pt idx="7679">
                  <c:v>5.0936008049247784E-2</c:v>
                </c:pt>
                <c:pt idx="7680">
                  <c:v>5.2528429029824242E-2</c:v>
                </c:pt>
                <c:pt idx="7681">
                  <c:v>5.3596666732722544E-2</c:v>
                </c:pt>
                <c:pt idx="7682">
                  <c:v>5.4148012493601419E-2</c:v>
                </c:pt>
                <c:pt idx="7683">
                  <c:v>5.4167010432280685E-2</c:v>
                </c:pt>
                <c:pt idx="7684">
                  <c:v>5.3697171997986612E-2</c:v>
                </c:pt>
                <c:pt idx="7685">
                  <c:v>5.2772708644113646E-2</c:v>
                </c:pt>
                <c:pt idx="7686">
                  <c:v>5.1446883462333726E-2</c:v>
                </c:pt>
                <c:pt idx="7687">
                  <c:v>4.9728664271081385E-2</c:v>
                </c:pt>
                <c:pt idx="7688">
                  <c:v>4.7600764436668427E-2</c:v>
                </c:pt>
                <c:pt idx="7689">
                  <c:v>4.6960211916064504E-2</c:v>
                </c:pt>
                <c:pt idx="7690">
                  <c:v>4.5995482837555321E-2</c:v>
                </c:pt>
                <c:pt idx="7691">
                  <c:v>4.5934453571680522E-2</c:v>
                </c:pt>
                <c:pt idx="7692">
                  <c:v>4.5638174901780459E-2</c:v>
                </c:pt>
                <c:pt idx="7693">
                  <c:v>4.5024275424118104E-2</c:v>
                </c:pt>
                <c:pt idx="7694">
                  <c:v>4.4088772696720915E-2</c:v>
                </c:pt>
                <c:pt idx="7695">
                  <c:v>4.3316304393472269E-2</c:v>
                </c:pt>
                <c:pt idx="7696">
                  <c:v>4.2200322346681501E-2</c:v>
                </c:pt>
                <c:pt idx="7697">
                  <c:v>4.0764538391610733E-2</c:v>
                </c:pt>
                <c:pt idx="7698">
                  <c:v>3.9065183426177444E-2</c:v>
                </c:pt>
                <c:pt idx="7699">
                  <c:v>3.7154611835595569E-2</c:v>
                </c:pt>
                <c:pt idx="7700">
                  <c:v>3.4914920391317369E-2</c:v>
                </c:pt>
                <c:pt idx="7701">
                  <c:v>3.2120262150572558E-2</c:v>
                </c:pt>
                <c:pt idx="7702">
                  <c:v>3.1811696620962004E-2</c:v>
                </c:pt>
                <c:pt idx="7703">
                  <c:v>3.0553060996937387E-2</c:v>
                </c:pt>
                <c:pt idx="7704">
                  <c:v>2.8379615730988506E-2</c:v>
                </c:pt>
                <c:pt idx="7705">
                  <c:v>2.5361161231041585E-2</c:v>
                </c:pt>
                <c:pt idx="7706">
                  <c:v>2.415580858209803E-2</c:v>
                </c:pt>
                <c:pt idx="7707">
                  <c:v>2.4730329819662528E-2</c:v>
                </c:pt>
                <c:pt idx="7708">
                  <c:v>2.4570526069531549E-2</c:v>
                </c:pt>
                <c:pt idx="7709">
                  <c:v>2.362793078127863E-2</c:v>
                </c:pt>
                <c:pt idx="7710">
                  <c:v>2.1834436357138807E-2</c:v>
                </c:pt>
                <c:pt idx="7711">
                  <c:v>1.9003349951345758E-2</c:v>
                </c:pt>
                <c:pt idx="7712">
                  <c:v>1.820728083975353E-2</c:v>
                </c:pt>
                <c:pt idx="7713">
                  <c:v>1.9367633891561088E-2</c:v>
                </c:pt>
                <c:pt idx="7714">
                  <c:v>2.1284624765170124E-2</c:v>
                </c:pt>
                <c:pt idx="7715">
                  <c:v>2.2090821947293067E-2</c:v>
                </c:pt>
                <c:pt idx="7716">
                  <c:v>2.4168479198193947E-2</c:v>
                </c:pt>
                <c:pt idx="7717">
                  <c:v>2.5453972522283048E-2</c:v>
                </c:pt>
                <c:pt idx="7718">
                  <c:v>2.6012347569733613E-2</c:v>
                </c:pt>
                <c:pt idx="7719">
                  <c:v>2.5965497740911204E-2</c:v>
                </c:pt>
                <c:pt idx="7720">
                  <c:v>2.5393828663504023E-2</c:v>
                </c:pt>
                <c:pt idx="7721">
                  <c:v>2.4237509534311544E-2</c:v>
                </c:pt>
                <c:pt idx="7722">
                  <c:v>2.2476679951974859E-2</c:v>
                </c:pt>
                <c:pt idx="7723">
                  <c:v>1.9868241308306469E-2</c:v>
                </c:pt>
                <c:pt idx="7724">
                  <c:v>1.6105553358830203E-2</c:v>
                </c:pt>
                <c:pt idx="7725">
                  <c:v>1.4250041913592811E-2</c:v>
                </c:pt>
                <c:pt idx="7726">
                  <c:v>1.3954744857905359E-2</c:v>
                </c:pt>
                <c:pt idx="7727">
                  <c:v>1.5131687815629433E-2</c:v>
                </c:pt>
                <c:pt idx="7728">
                  <c:v>1.7591443699162095E-2</c:v>
                </c:pt>
                <c:pt idx="7729">
                  <c:v>2.1822721770961194E-2</c:v>
                </c:pt>
                <c:pt idx="7730">
                  <c:v>2.4796845108175432E-2</c:v>
                </c:pt>
                <c:pt idx="7731">
                  <c:v>2.6747011356071482E-2</c:v>
                </c:pt>
                <c:pt idx="7732">
                  <c:v>2.7775446979304556E-2</c:v>
                </c:pt>
                <c:pt idx="7733">
                  <c:v>2.7967544672485425E-2</c:v>
                </c:pt>
                <c:pt idx="7734">
                  <c:v>2.7394609501130283E-2</c:v>
                </c:pt>
                <c:pt idx="7735">
                  <c:v>2.9292914951290085E-2</c:v>
                </c:pt>
                <c:pt idx="7736">
                  <c:v>3.0499623683897584E-2</c:v>
                </c:pt>
                <c:pt idx="7737">
                  <c:v>3.1015911197669589E-2</c:v>
                </c:pt>
                <c:pt idx="7738">
                  <c:v>3.2642185202915119E-2</c:v>
                </c:pt>
                <c:pt idx="7739">
                  <c:v>3.4140647071575263E-2</c:v>
                </c:pt>
                <c:pt idx="7740">
                  <c:v>3.5604200173783185E-2</c:v>
                </c:pt>
                <c:pt idx="7741">
                  <c:v>3.6701297568978337E-2</c:v>
                </c:pt>
                <c:pt idx="7742">
                  <c:v>3.7485486104925407E-2</c:v>
                </c:pt>
                <c:pt idx="7743">
                  <c:v>3.7948411089531411E-2</c:v>
                </c:pt>
                <c:pt idx="7744">
                  <c:v>3.8171620182264943E-2</c:v>
                </c:pt>
                <c:pt idx="7745">
                  <c:v>3.813328716044162E-2</c:v>
                </c:pt>
                <c:pt idx="7746">
                  <c:v>3.7896515087903274E-2</c:v>
                </c:pt>
                <c:pt idx="7747">
                  <c:v>3.748548382710605E-2</c:v>
                </c:pt>
                <c:pt idx="7748">
                  <c:v>3.694845642106738E-2</c:v>
                </c:pt>
                <c:pt idx="7749">
                  <c:v>3.6311228438620904E-2</c:v>
                </c:pt>
                <c:pt idx="7750">
                  <c:v>3.5557648754143772E-2</c:v>
                </c:pt>
                <c:pt idx="7751">
                  <c:v>3.4705433374600879E-2</c:v>
                </c:pt>
                <c:pt idx="7752">
                  <c:v>3.3511496903191773E-2</c:v>
                </c:pt>
                <c:pt idx="7753">
                  <c:v>3.1776886850137742E-2</c:v>
                </c:pt>
                <c:pt idx="7754">
                  <c:v>2.9288065608763451E-2</c:v>
                </c:pt>
                <c:pt idx="7755">
                  <c:v>2.7785421425292424E-2</c:v>
                </c:pt>
                <c:pt idx="7756">
                  <c:v>2.8259080387099428E-2</c:v>
                </c:pt>
                <c:pt idx="7757">
                  <c:v>3.0779544532251416E-2</c:v>
                </c:pt>
                <c:pt idx="7758">
                  <c:v>3.2078472503008625E-2</c:v>
                </c:pt>
                <c:pt idx="7759">
                  <c:v>3.218582159951551E-2</c:v>
                </c:pt>
                <c:pt idx="7760">
                  <c:v>3.4439783241486867E-2</c:v>
                </c:pt>
                <c:pt idx="7761">
                  <c:v>3.643861538049821E-2</c:v>
                </c:pt>
                <c:pt idx="7762">
                  <c:v>3.7647297796221356E-2</c:v>
                </c:pt>
                <c:pt idx="7763">
                  <c:v>3.8155393813382218E-2</c:v>
                </c:pt>
                <c:pt idx="7764">
                  <c:v>3.8015783752163079E-2</c:v>
                </c:pt>
                <c:pt idx="7765">
                  <c:v>3.7184886118963555E-2</c:v>
                </c:pt>
                <c:pt idx="7766">
                  <c:v>3.889982031393488E-2</c:v>
                </c:pt>
                <c:pt idx="7767">
                  <c:v>4.0039849275319894E-2</c:v>
                </c:pt>
                <c:pt idx="7768">
                  <c:v>4.070174733290309E-2</c:v>
                </c:pt>
                <c:pt idx="7769">
                  <c:v>4.0918431619478522E-2</c:v>
                </c:pt>
                <c:pt idx="7770">
                  <c:v>4.0621674786263801E-2</c:v>
                </c:pt>
                <c:pt idx="7771">
                  <c:v>3.9675868629825653E-2</c:v>
                </c:pt>
                <c:pt idx="7772">
                  <c:v>4.1222688243128643E-2</c:v>
                </c:pt>
                <c:pt idx="7773">
                  <c:v>4.192525393102909E-2</c:v>
                </c:pt>
                <c:pt idx="7774">
                  <c:v>4.1727807339099005E-2</c:v>
                </c:pt>
                <c:pt idx="7775">
                  <c:v>4.0604220684182069E-2</c:v>
                </c:pt>
                <c:pt idx="7776">
                  <c:v>3.8409138733362422E-2</c:v>
                </c:pt>
                <c:pt idx="7777">
                  <c:v>3.8320351666245964E-2</c:v>
                </c:pt>
                <c:pt idx="7778">
                  <c:v>4.0438645198070271E-2</c:v>
                </c:pt>
                <c:pt idx="7779">
                  <c:v>4.1547024556239855E-2</c:v>
                </c:pt>
                <c:pt idx="7780">
                  <c:v>4.1805566709348853E-2</c:v>
                </c:pt>
                <c:pt idx="7781">
                  <c:v>4.1303701222909342E-2</c:v>
                </c:pt>
                <c:pt idx="7782">
                  <c:v>4.0295527730296203E-2</c:v>
                </c:pt>
                <c:pt idx="7783">
                  <c:v>4.1776630136044657E-2</c:v>
                </c:pt>
                <c:pt idx="7784">
                  <c:v>4.2622195948549803E-2</c:v>
                </c:pt>
                <c:pt idx="7785">
                  <c:v>4.3000208119936691E-2</c:v>
                </c:pt>
                <c:pt idx="7786">
                  <c:v>4.30351229501513E-2</c:v>
                </c:pt>
                <c:pt idx="7787">
                  <c:v>4.2897035813463234E-2</c:v>
                </c:pt>
                <c:pt idx="7788">
                  <c:v>4.2537378865228896E-2</c:v>
                </c:pt>
                <c:pt idx="7789">
                  <c:v>4.1903889489017569E-2</c:v>
                </c:pt>
                <c:pt idx="7790">
                  <c:v>4.0899404071813875E-2</c:v>
                </c:pt>
                <c:pt idx="7791">
                  <c:v>3.9425132267261777E-2</c:v>
                </c:pt>
                <c:pt idx="7792">
                  <c:v>3.9360160359404504E-2</c:v>
                </c:pt>
                <c:pt idx="7793">
                  <c:v>3.8825598478750875E-2</c:v>
                </c:pt>
                <c:pt idx="7794">
                  <c:v>3.846626950891005E-2</c:v>
                </c:pt>
                <c:pt idx="7795">
                  <c:v>3.9524250767144234E-2</c:v>
                </c:pt>
                <c:pt idx="7796">
                  <c:v>4.0349866232397481E-2</c:v>
                </c:pt>
                <c:pt idx="7797">
                  <c:v>4.103423522227391E-2</c:v>
                </c:pt>
                <c:pt idx="7798">
                  <c:v>4.1577357230587302E-2</c:v>
                </c:pt>
                <c:pt idx="7799">
                  <c:v>4.2059549813366785E-2</c:v>
                </c:pt>
                <c:pt idx="7800">
                  <c:v>4.246890555034416E-2</c:v>
                </c:pt>
                <c:pt idx="7801">
                  <c:v>4.2801273334686959E-2</c:v>
                </c:pt>
                <c:pt idx="7802">
                  <c:v>4.3061529675589044E-2</c:v>
                </c:pt>
                <c:pt idx="7803">
                  <c:v>4.3275423270628721E-2</c:v>
                </c:pt>
                <c:pt idx="7804">
                  <c:v>4.3410859663718375E-2</c:v>
                </c:pt>
                <c:pt idx="7805">
                  <c:v>4.3399418252283772E-2</c:v>
                </c:pt>
                <c:pt idx="7806">
                  <c:v>4.3184715716707824E-2</c:v>
                </c:pt>
                <c:pt idx="7807">
                  <c:v>4.2702604413943357E-2</c:v>
                </c:pt>
                <c:pt idx="7808">
                  <c:v>4.1958272339344696E-2</c:v>
                </c:pt>
                <c:pt idx="7809">
                  <c:v>4.0964231288947633E-2</c:v>
                </c:pt>
                <c:pt idx="7810">
                  <c:v>3.9636349487461746E-2</c:v>
                </c:pt>
                <c:pt idx="7811">
                  <c:v>3.7987965220185292E-2</c:v>
                </c:pt>
                <c:pt idx="7812">
                  <c:v>3.5859099270261957E-2</c:v>
                </c:pt>
                <c:pt idx="7813">
                  <c:v>3.2872381714782323E-2</c:v>
                </c:pt>
                <c:pt idx="7814">
                  <c:v>3.1886876529955865E-2</c:v>
                </c:pt>
                <c:pt idx="7815">
                  <c:v>3.2695218309629251E-2</c:v>
                </c:pt>
                <c:pt idx="7816">
                  <c:v>3.4319027723027702E-2</c:v>
                </c:pt>
                <c:pt idx="7817">
                  <c:v>3.7760111847849082E-2</c:v>
                </c:pt>
                <c:pt idx="7818">
                  <c:v>4.0250692397574339E-2</c:v>
                </c:pt>
                <c:pt idx="7819">
                  <c:v>4.206422847417883E-2</c:v>
                </c:pt>
                <c:pt idx="7820">
                  <c:v>4.3312640004388031E-2</c:v>
                </c:pt>
                <c:pt idx="7821">
                  <c:v>4.3950134583714051E-2</c:v>
                </c:pt>
                <c:pt idx="7822">
                  <c:v>4.387755302701811E-2</c:v>
                </c:pt>
                <c:pt idx="7823">
                  <c:v>4.2978694053577932E-2</c:v>
                </c:pt>
                <c:pt idx="7824">
                  <c:v>4.1059270206685941E-2</c:v>
                </c:pt>
                <c:pt idx="7825">
                  <c:v>4.1176530186685573E-2</c:v>
                </c:pt>
                <c:pt idx="7826">
                  <c:v>4.3213056672163019E-2</c:v>
                </c:pt>
                <c:pt idx="7827">
                  <c:v>4.7194808639988123E-2</c:v>
                </c:pt>
                <c:pt idx="7828">
                  <c:v>5.0069872799734384E-2</c:v>
                </c:pt>
                <c:pt idx="7829">
                  <c:v>5.2056348527710822E-2</c:v>
                </c:pt>
                <c:pt idx="7830">
                  <c:v>5.3302714288668007E-2</c:v>
                </c:pt>
                <c:pt idx="7831">
                  <c:v>5.3870793574437768E-2</c:v>
                </c:pt>
                <c:pt idx="7832">
                  <c:v>5.3799490105583894E-2</c:v>
                </c:pt>
                <c:pt idx="7833">
                  <c:v>5.3181429998529817E-2</c:v>
                </c:pt>
                <c:pt idx="7834">
                  <c:v>5.2031780445604026E-2</c:v>
                </c:pt>
                <c:pt idx="7835">
                  <c:v>5.0355338770066004E-2</c:v>
                </c:pt>
                <c:pt idx="7836">
                  <c:v>5.0156524454621883E-2</c:v>
                </c:pt>
                <c:pt idx="7837">
                  <c:v>4.9640283383397266E-2</c:v>
                </c:pt>
                <c:pt idx="7838">
                  <c:v>5.1450678807959171E-2</c:v>
                </c:pt>
                <c:pt idx="7839">
                  <c:v>5.232106681710582E-2</c:v>
                </c:pt>
                <c:pt idx="7840">
                  <c:v>5.2307014367016028E-2</c:v>
                </c:pt>
                <c:pt idx="7841">
                  <c:v>5.1603086224259263E-2</c:v>
                </c:pt>
                <c:pt idx="7842">
                  <c:v>5.0366692660860676E-2</c:v>
                </c:pt>
                <c:pt idx="7843">
                  <c:v>4.868407105053555E-2</c:v>
                </c:pt>
                <c:pt idx="7844">
                  <c:v>4.8457142104670545E-2</c:v>
                </c:pt>
                <c:pt idx="7845">
                  <c:v>4.7699692795033576E-2</c:v>
                </c:pt>
                <c:pt idx="7846">
                  <c:v>4.6362066760739076E-2</c:v>
                </c:pt>
                <c:pt idx="7847">
                  <c:v>4.4920415747092018E-2</c:v>
                </c:pt>
                <c:pt idx="7848">
                  <c:v>4.601520059211945E-2</c:v>
                </c:pt>
                <c:pt idx="7849">
                  <c:v>4.6672208601238593E-2</c:v>
                </c:pt>
                <c:pt idx="7850">
                  <c:v>4.6664224556381889E-2</c:v>
                </c:pt>
                <c:pt idx="7851">
                  <c:v>4.5977590461641724E-2</c:v>
                </c:pt>
                <c:pt idx="7852">
                  <c:v>4.4650860813878437E-2</c:v>
                </c:pt>
                <c:pt idx="7853">
                  <c:v>4.2583020804773858E-2</c:v>
                </c:pt>
                <c:pt idx="7854">
                  <c:v>4.2634799622737252E-2</c:v>
                </c:pt>
                <c:pt idx="7855">
                  <c:v>4.187042786434339E-2</c:v>
                </c:pt>
                <c:pt idx="7856">
                  <c:v>4.0295668268148788E-2</c:v>
                </c:pt>
                <c:pt idx="7857">
                  <c:v>3.7757191925553241E-2</c:v>
                </c:pt>
                <c:pt idx="7858">
                  <c:v>3.7364940758423545E-2</c:v>
                </c:pt>
                <c:pt idx="7859">
                  <c:v>3.6415824158079507E-2</c:v>
                </c:pt>
                <c:pt idx="7860">
                  <c:v>3.7508980155245321E-2</c:v>
                </c:pt>
                <c:pt idx="7861">
                  <c:v>3.9293270396764071E-2</c:v>
                </c:pt>
                <c:pt idx="7862">
                  <c:v>4.0264109605098644E-2</c:v>
                </c:pt>
                <c:pt idx="7863">
                  <c:v>4.0716392510277935E-2</c:v>
                </c:pt>
                <c:pt idx="7864">
                  <c:v>4.0815127169397933E-2</c:v>
                </c:pt>
                <c:pt idx="7865">
                  <c:v>4.0355897582715551E-2</c:v>
                </c:pt>
                <c:pt idx="7866">
                  <c:v>3.9255663190759016E-2</c:v>
                </c:pt>
                <c:pt idx="7867">
                  <c:v>3.7267167819198622E-2</c:v>
                </c:pt>
                <c:pt idx="7868">
                  <c:v>3.4208504937326197E-2</c:v>
                </c:pt>
                <c:pt idx="7869">
                  <c:v>3.3174533134479434E-2</c:v>
                </c:pt>
                <c:pt idx="7870">
                  <c:v>3.4053837952090965E-2</c:v>
                </c:pt>
                <c:pt idx="7871">
                  <c:v>3.6987864345126797E-2</c:v>
                </c:pt>
                <c:pt idx="7872">
                  <c:v>3.8960261342506665E-2</c:v>
                </c:pt>
                <c:pt idx="7873">
                  <c:v>4.0227341957181993E-2</c:v>
                </c:pt>
                <c:pt idx="7874">
                  <c:v>4.0817571051705817E-2</c:v>
                </c:pt>
                <c:pt idx="7875">
                  <c:v>4.0827235726370231E-2</c:v>
                </c:pt>
                <c:pt idx="7876">
                  <c:v>4.0218086853985285E-2</c:v>
                </c:pt>
                <c:pt idx="7877">
                  <c:v>3.9063560674271358E-2</c:v>
                </c:pt>
                <c:pt idx="7878">
                  <c:v>3.721983221083449E-2</c:v>
                </c:pt>
                <c:pt idx="7879">
                  <c:v>3.4536162863388703E-2</c:v>
                </c:pt>
                <c:pt idx="7880">
                  <c:v>3.4225129854979976E-2</c:v>
                </c:pt>
                <c:pt idx="7881">
                  <c:v>3.4313143193487793E-2</c:v>
                </c:pt>
                <c:pt idx="7882">
                  <c:v>3.6712507740460129E-2</c:v>
                </c:pt>
                <c:pt idx="7883">
                  <c:v>3.8340084337721882E-2</c:v>
                </c:pt>
                <c:pt idx="7884">
                  <c:v>3.9347202044959034E-2</c:v>
                </c:pt>
                <c:pt idx="7885">
                  <c:v>3.9796799374698752E-2</c:v>
                </c:pt>
                <c:pt idx="7886">
                  <c:v>3.9653020868251704E-2</c:v>
                </c:pt>
                <c:pt idx="7887">
                  <c:v>3.8889878098747326E-2</c:v>
                </c:pt>
                <c:pt idx="7888">
                  <c:v>3.7378454266056002E-2</c:v>
                </c:pt>
                <c:pt idx="7889">
                  <c:v>3.5126682774036709E-2</c:v>
                </c:pt>
                <c:pt idx="7890">
                  <c:v>3.2244572359355961E-2</c:v>
                </c:pt>
                <c:pt idx="7891">
                  <c:v>3.1849781208377489E-2</c:v>
                </c:pt>
                <c:pt idx="7892">
                  <c:v>3.4146926840098742E-2</c:v>
                </c:pt>
                <c:pt idx="7893">
                  <c:v>3.5901684333909251E-2</c:v>
                </c:pt>
                <c:pt idx="7894">
                  <c:v>3.7239501494550215E-2</c:v>
                </c:pt>
                <c:pt idx="7895">
                  <c:v>3.8258545383321775E-2</c:v>
                </c:pt>
                <c:pt idx="7896">
                  <c:v>3.8980799168041917E-2</c:v>
                </c:pt>
                <c:pt idx="7897">
                  <c:v>3.9447059376189919E-2</c:v>
                </c:pt>
                <c:pt idx="7898">
                  <c:v>3.9546892120355524E-2</c:v>
                </c:pt>
                <c:pt idx="7899">
                  <c:v>3.9439804727305711E-2</c:v>
                </c:pt>
                <c:pt idx="7900">
                  <c:v>3.9031216949202828E-2</c:v>
                </c:pt>
                <c:pt idx="7901">
                  <c:v>3.9429317470699179E-2</c:v>
                </c:pt>
                <c:pt idx="7902">
                  <c:v>4.0560659315090584E-2</c:v>
                </c:pt>
                <c:pt idx="7903">
                  <c:v>4.1554238032070742E-2</c:v>
                </c:pt>
                <c:pt idx="7904">
                  <c:v>4.2527520957557893E-2</c:v>
                </c:pt>
                <c:pt idx="7905">
                  <c:v>4.3428528600597108E-2</c:v>
                </c:pt>
                <c:pt idx="7906">
                  <c:v>4.4307407316770908E-2</c:v>
                </c:pt>
                <c:pt idx="7907">
                  <c:v>4.51514578494258E-2</c:v>
                </c:pt>
                <c:pt idx="7908">
                  <c:v>4.5807734107699186E-2</c:v>
                </c:pt>
                <c:pt idx="7909">
                  <c:v>4.6363399765613364E-2</c:v>
                </c:pt>
                <c:pt idx="7910">
                  <c:v>4.6774992862993622E-2</c:v>
                </c:pt>
                <c:pt idx="7911">
                  <c:v>4.6918970970955431E-2</c:v>
                </c:pt>
                <c:pt idx="7912">
                  <c:v>4.687778236866727E-2</c:v>
                </c:pt>
                <c:pt idx="7913">
                  <c:v>4.7290632956516518E-2</c:v>
                </c:pt>
                <c:pt idx="7914">
                  <c:v>4.8136257549074281E-2</c:v>
                </c:pt>
                <c:pt idx="7915">
                  <c:v>4.8790302592975461E-2</c:v>
                </c:pt>
                <c:pt idx="7916">
                  <c:v>4.939605264496337E-2</c:v>
                </c:pt>
                <c:pt idx="7917">
                  <c:v>4.9856755688532178E-2</c:v>
                </c:pt>
                <c:pt idx="7918">
                  <c:v>5.0146060013147045E-2</c:v>
                </c:pt>
                <c:pt idx="7919">
                  <c:v>5.0316612011359854E-2</c:v>
                </c:pt>
                <c:pt idx="7920">
                  <c:v>5.0244141236855888E-2</c:v>
                </c:pt>
                <c:pt idx="7921">
                  <c:v>4.9848194775594795E-2</c:v>
                </c:pt>
                <c:pt idx="7922">
                  <c:v>4.9135143733716975E-2</c:v>
                </c:pt>
                <c:pt idx="7923">
                  <c:v>5.1169726220986721E-2</c:v>
                </c:pt>
                <c:pt idx="7924">
                  <c:v>5.2561010851759751E-2</c:v>
                </c:pt>
                <c:pt idx="7925">
                  <c:v>5.3612689764181612E-2</c:v>
                </c:pt>
                <c:pt idx="7926">
                  <c:v>5.4355291673541702E-2</c:v>
                </c:pt>
                <c:pt idx="7927">
                  <c:v>5.4901179395784802E-2</c:v>
                </c:pt>
                <c:pt idx="7928">
                  <c:v>5.5185984150930373E-2</c:v>
                </c:pt>
                <c:pt idx="7929">
                  <c:v>5.5246305773735294E-2</c:v>
                </c:pt>
                <c:pt idx="7930">
                  <c:v>5.5100799869437403E-2</c:v>
                </c:pt>
                <c:pt idx="7931">
                  <c:v>5.4902860997093461E-2</c:v>
                </c:pt>
                <c:pt idx="7932">
                  <c:v>5.4513885594591097E-2</c:v>
                </c:pt>
                <c:pt idx="7933">
                  <c:v>5.4117761142471216E-2</c:v>
                </c:pt>
                <c:pt idx="7934">
                  <c:v>5.36615921725591E-2</c:v>
                </c:pt>
                <c:pt idx="7935">
                  <c:v>5.3188883798777342E-2</c:v>
                </c:pt>
                <c:pt idx="7936">
                  <c:v>5.2805421567730715E-2</c:v>
                </c:pt>
                <c:pt idx="7937">
                  <c:v>5.2478227605826634E-2</c:v>
                </c:pt>
                <c:pt idx="7938">
                  <c:v>5.2093200820411849E-2</c:v>
                </c:pt>
                <c:pt idx="7939">
                  <c:v>5.1449816707035807E-2</c:v>
                </c:pt>
                <c:pt idx="7940">
                  <c:v>5.0457903282580686E-2</c:v>
                </c:pt>
                <c:pt idx="7941">
                  <c:v>4.9341402813507733E-2</c:v>
                </c:pt>
                <c:pt idx="7942">
                  <c:v>4.8075518112650553E-2</c:v>
                </c:pt>
                <c:pt idx="7943">
                  <c:v>4.6778320087604686E-2</c:v>
                </c:pt>
                <c:pt idx="7944">
                  <c:v>4.5478501401946481E-2</c:v>
                </c:pt>
                <c:pt idx="7945">
                  <c:v>4.4215714740118053E-2</c:v>
                </c:pt>
                <c:pt idx="7946">
                  <c:v>4.2906557861050847E-2</c:v>
                </c:pt>
                <c:pt idx="7947">
                  <c:v>4.1647652204073675E-2</c:v>
                </c:pt>
                <c:pt idx="7948">
                  <c:v>4.051572721460478E-2</c:v>
                </c:pt>
                <c:pt idx="7949">
                  <c:v>3.9324155486108903E-2</c:v>
                </c:pt>
                <c:pt idx="7950">
                  <c:v>3.8141210759955961E-2</c:v>
                </c:pt>
                <c:pt idx="7951">
                  <c:v>3.7093934864139193E-2</c:v>
                </c:pt>
                <c:pt idx="7952">
                  <c:v>3.6042041998257543E-2</c:v>
                </c:pt>
                <c:pt idx="7953">
                  <c:v>3.5066334842821408E-2</c:v>
                </c:pt>
                <c:pt idx="7954">
                  <c:v>3.4139367147789847E-2</c:v>
                </c:pt>
                <c:pt idx="7955">
                  <c:v>3.3123706736738964E-2</c:v>
                </c:pt>
                <c:pt idx="7956">
                  <c:v>3.2021911336917584E-2</c:v>
                </c:pt>
                <c:pt idx="7957">
                  <c:v>3.0922251695675838E-2</c:v>
                </c:pt>
                <c:pt idx="7958">
                  <c:v>2.9892408535912365E-2</c:v>
                </c:pt>
                <c:pt idx="7959">
                  <c:v>2.8936149980639578E-2</c:v>
                </c:pt>
                <c:pt idx="7960">
                  <c:v>2.8096242954752347E-2</c:v>
                </c:pt>
                <c:pt idx="7961">
                  <c:v>2.7305845165346242E-2</c:v>
                </c:pt>
                <c:pt idx="7962">
                  <c:v>2.65800666301403E-2</c:v>
                </c:pt>
                <c:pt idx="7963">
                  <c:v>2.5909658338537065E-2</c:v>
                </c:pt>
                <c:pt idx="7964">
                  <c:v>2.5276472917900326E-2</c:v>
                </c:pt>
                <c:pt idx="7965">
                  <c:v>2.4619571976172226E-2</c:v>
                </c:pt>
                <c:pt idx="7966">
                  <c:v>2.3910964632381446E-2</c:v>
                </c:pt>
                <c:pt idx="7967">
                  <c:v>2.3111381694792443E-2</c:v>
                </c:pt>
                <c:pt idx="7968">
                  <c:v>2.2216190065434727E-2</c:v>
                </c:pt>
                <c:pt idx="7969">
                  <c:v>2.1248396961862506E-2</c:v>
                </c:pt>
                <c:pt idx="7970">
                  <c:v>2.0127441400034779E-2</c:v>
                </c:pt>
                <c:pt idx="7971">
                  <c:v>1.8841988255876886E-2</c:v>
                </c:pt>
                <c:pt idx="7972">
                  <c:v>1.7273602456625174E-2</c:v>
                </c:pt>
                <c:pt idx="7973">
                  <c:v>1.5360532393760369E-2</c:v>
                </c:pt>
                <c:pt idx="7974">
                  <c:v>1.3018259414963044E-2</c:v>
                </c:pt>
                <c:pt idx="7975">
                  <c:v>9.983335334748579E-3</c:v>
                </c:pt>
                <c:pt idx="7976">
                  <c:v>9.0481938779363551E-3</c:v>
                </c:pt>
                <c:pt idx="7977">
                  <c:v>9.9034124467857823E-3</c:v>
                </c:pt>
                <c:pt idx="7978">
                  <c:v>1.137745577853284E-2</c:v>
                </c:pt>
                <c:pt idx="7979">
                  <c:v>1.2150999340744085E-2</c:v>
                </c:pt>
                <c:pt idx="7980">
                  <c:v>1.228987240385666E-2</c:v>
                </c:pt>
                <c:pt idx="7981">
                  <c:v>1.1891429800045511E-2</c:v>
                </c:pt>
                <c:pt idx="7982">
                  <c:v>1.0964551085322512E-2</c:v>
                </c:pt>
                <c:pt idx="7983">
                  <c:v>9.4828445667155224E-3</c:v>
                </c:pt>
                <c:pt idx="7984">
                  <c:v>7.3678606640873463E-3</c:v>
                </c:pt>
                <c:pt idx="7985">
                  <c:v>4.5110829825470884E-3</c:v>
                </c:pt>
                <c:pt idx="7986">
                  <c:v>3.4275461051420891E-3</c:v>
                </c:pt>
                <c:pt idx="7987">
                  <c:v>4.6652704883367261E-3</c:v>
                </c:pt>
                <c:pt idx="7988">
                  <c:v>5.0063475825647772E-3</c:v>
                </c:pt>
                <c:pt idx="7989">
                  <c:v>6.8809752735896181E-3</c:v>
                </c:pt>
                <c:pt idx="7990">
                  <c:v>8.0902219833280213E-3</c:v>
                </c:pt>
                <c:pt idx="7991">
                  <c:v>8.7388523843453022E-3</c:v>
                </c:pt>
                <c:pt idx="7992">
                  <c:v>8.8862782891434896E-3</c:v>
                </c:pt>
                <c:pt idx="7993">
                  <c:v>8.5474240181259778E-3</c:v>
                </c:pt>
                <c:pt idx="7994">
                  <c:v>7.6673531364536288E-3</c:v>
                </c:pt>
                <c:pt idx="7995">
                  <c:v>6.1163241769062694E-3</c:v>
                </c:pt>
                <c:pt idx="7996">
                  <c:v>3.7592426187682353E-3</c:v>
                </c:pt>
                <c:pt idx="7997">
                  <c:v>5.1473421785921101E-4</c:v>
                </c:pt>
                <c:pt idx="7998">
                  <c:v>-4.8001521630409169E-4</c:v>
                </c:pt>
                <c:pt idx="7999">
                  <c:v>7.4718123675467703E-4</c:v>
                </c:pt>
                <c:pt idx="8000">
                  <c:v>4.3301410009590029E-3</c:v>
                </c:pt>
                <c:pt idx="8001">
                  <c:v>7.1774052216586927E-3</c:v>
                </c:pt>
                <c:pt idx="8002">
                  <c:v>9.4886259825034871E-3</c:v>
                </c:pt>
                <c:pt idx="8003">
                  <c:v>1.1431658389227699E-2</c:v>
                </c:pt>
                <c:pt idx="8004">
                  <c:v>1.3076165599138273E-2</c:v>
                </c:pt>
                <c:pt idx="8005">
                  <c:v>1.4417355417228783E-2</c:v>
                </c:pt>
                <c:pt idx="8006">
                  <c:v>1.5425053950590691E-2</c:v>
                </c:pt>
                <c:pt idx="8007">
                  <c:v>1.6007451186088154E-2</c:v>
                </c:pt>
                <c:pt idx="8008">
                  <c:v>1.7692156056596835E-2</c:v>
                </c:pt>
                <c:pt idx="8009">
                  <c:v>1.9082979676324295E-2</c:v>
                </c:pt>
                <c:pt idx="8010">
                  <c:v>2.0340652153247853E-2</c:v>
                </c:pt>
                <c:pt idx="8011">
                  <c:v>2.1601607610282285E-2</c:v>
                </c:pt>
                <c:pt idx="8012">
                  <c:v>2.289171829226299E-2</c:v>
                </c:pt>
                <c:pt idx="8013">
                  <c:v>2.4150232996099814E-2</c:v>
                </c:pt>
                <c:pt idx="8014">
                  <c:v>2.5323839447278503E-2</c:v>
                </c:pt>
                <c:pt idx="8015">
                  <c:v>2.632113725315351E-2</c:v>
                </c:pt>
                <c:pt idx="8016">
                  <c:v>2.7032872786874884E-2</c:v>
                </c:pt>
                <c:pt idx="8017">
                  <c:v>2.7331654704922489E-2</c:v>
                </c:pt>
                <c:pt idx="8018">
                  <c:v>2.7092520152964789E-2</c:v>
                </c:pt>
                <c:pt idx="8019">
                  <c:v>2.6149708895343092E-2</c:v>
                </c:pt>
                <c:pt idx="8020">
                  <c:v>2.7743041224671267E-2</c:v>
                </c:pt>
                <c:pt idx="8021">
                  <c:v>2.8768402521808612E-2</c:v>
                </c:pt>
                <c:pt idx="8022">
                  <c:v>2.939492556134957E-2</c:v>
                </c:pt>
                <c:pt idx="8023">
                  <c:v>2.9781786033504828E-2</c:v>
                </c:pt>
                <c:pt idx="8024">
                  <c:v>3.0003851326952342E-2</c:v>
                </c:pt>
                <c:pt idx="8025">
                  <c:v>2.992799391365112E-2</c:v>
                </c:pt>
                <c:pt idx="8026">
                  <c:v>2.9446651695075279E-2</c:v>
                </c:pt>
                <c:pt idx="8027">
                  <c:v>2.8317582625340513E-2</c:v>
                </c:pt>
                <c:pt idx="8028">
                  <c:v>2.6366374224637567E-2</c:v>
                </c:pt>
                <c:pt idx="8029">
                  <c:v>2.6091236283740785E-2</c:v>
                </c:pt>
                <c:pt idx="8030">
                  <c:v>2.8314358267659163E-2</c:v>
                </c:pt>
                <c:pt idx="8031">
                  <c:v>2.9952838649886303E-2</c:v>
                </c:pt>
                <c:pt idx="8032">
                  <c:v>3.1261170357694587E-2</c:v>
                </c:pt>
                <c:pt idx="8033">
                  <c:v>3.2197440406480184E-2</c:v>
                </c:pt>
                <c:pt idx="8034">
                  <c:v>3.2679453996971891E-2</c:v>
                </c:pt>
                <c:pt idx="8035">
                  <c:v>3.2761194267799151E-2</c:v>
                </c:pt>
                <c:pt idx="8036">
                  <c:v>3.2209480726860223E-2</c:v>
                </c:pt>
                <c:pt idx="8037">
                  <c:v>3.1221138840748498E-2</c:v>
                </c:pt>
                <c:pt idx="8038">
                  <c:v>2.9674792069368405E-2</c:v>
                </c:pt>
                <c:pt idx="8039">
                  <c:v>2.7670421705187947E-2</c:v>
                </c:pt>
                <c:pt idx="8040">
                  <c:v>2.5135538340440893E-2</c:v>
                </c:pt>
                <c:pt idx="8041">
                  <c:v>2.3258958313895232E-2</c:v>
                </c:pt>
                <c:pt idx="8042">
                  <c:v>2.3712002341509136E-2</c:v>
                </c:pt>
                <c:pt idx="8043">
                  <c:v>2.4217196284918332E-2</c:v>
                </c:pt>
                <c:pt idx="8044">
                  <c:v>2.4350317227658062E-2</c:v>
                </c:pt>
                <c:pt idx="8045">
                  <c:v>2.4127792608454192E-2</c:v>
                </c:pt>
                <c:pt idx="8046">
                  <c:v>2.3519796733794753E-2</c:v>
                </c:pt>
                <c:pt idx="8047">
                  <c:v>2.2440222410118289E-2</c:v>
                </c:pt>
                <c:pt idx="8048">
                  <c:v>2.0806201073619343E-2</c:v>
                </c:pt>
                <c:pt idx="8049">
                  <c:v>1.8567961507587896E-2</c:v>
                </c:pt>
                <c:pt idx="8050">
                  <c:v>1.5719357385269264E-2</c:v>
                </c:pt>
                <c:pt idx="8051">
                  <c:v>1.4749551801721092E-2</c:v>
                </c:pt>
                <c:pt idx="8052">
                  <c:v>1.6358013957989963E-2</c:v>
                </c:pt>
                <c:pt idx="8053">
                  <c:v>1.7366263688758394E-2</c:v>
                </c:pt>
                <c:pt idx="8054">
                  <c:v>1.7946657437170357E-2</c:v>
                </c:pt>
                <c:pt idx="8055">
                  <c:v>1.8203205739428983E-2</c:v>
                </c:pt>
                <c:pt idx="8056">
                  <c:v>1.8181278663894122E-2</c:v>
                </c:pt>
                <c:pt idx="8057">
                  <c:v>1.78262238481827E-2</c:v>
                </c:pt>
                <c:pt idx="8058">
                  <c:v>1.7053054256989365E-2</c:v>
                </c:pt>
                <c:pt idx="8059">
                  <c:v>1.5729370543384413E-2</c:v>
                </c:pt>
                <c:pt idx="8060">
                  <c:v>1.3780098778980985E-2</c:v>
                </c:pt>
                <c:pt idx="8061">
                  <c:v>1.1206783501664461E-2</c:v>
                </c:pt>
                <c:pt idx="8062">
                  <c:v>7.8573022986587488E-3</c:v>
                </c:pt>
                <c:pt idx="8063">
                  <c:v>6.8385103442962659E-3</c:v>
                </c:pt>
                <c:pt idx="8064">
                  <c:v>8.0752340445467245E-3</c:v>
                </c:pt>
                <c:pt idx="8065">
                  <c:v>1.0591304133507711E-2</c:v>
                </c:pt>
                <c:pt idx="8066">
                  <c:v>1.2390606928179114E-2</c:v>
                </c:pt>
                <c:pt idx="8067">
                  <c:v>1.3624231845864671E-2</c:v>
                </c:pt>
                <c:pt idx="8068">
                  <c:v>1.4351815043206437E-2</c:v>
                </c:pt>
                <c:pt idx="8069">
                  <c:v>1.4648884746487054E-2</c:v>
                </c:pt>
                <c:pt idx="8070">
                  <c:v>1.4456433048806939E-2</c:v>
                </c:pt>
                <c:pt idx="8071">
                  <c:v>1.3642727428193741E-2</c:v>
                </c:pt>
                <c:pt idx="8072">
                  <c:v>1.2078922690602976E-2</c:v>
                </c:pt>
                <c:pt idx="8073">
                  <c:v>9.7252475486520017E-3</c:v>
                </c:pt>
                <c:pt idx="8074">
                  <c:v>9.8338574478385558E-3</c:v>
                </c:pt>
                <c:pt idx="8075">
                  <c:v>1.2557755499343674E-2</c:v>
                </c:pt>
                <c:pt idx="8076">
                  <c:v>1.4803407823463744E-2</c:v>
                </c:pt>
                <c:pt idx="8077">
                  <c:v>1.6504378352375365E-2</c:v>
                </c:pt>
                <c:pt idx="8078">
                  <c:v>1.787220135040303E-2</c:v>
                </c:pt>
                <c:pt idx="8079">
                  <c:v>1.8888370335298492E-2</c:v>
                </c:pt>
                <c:pt idx="8080">
                  <c:v>1.9621506987888164E-2</c:v>
                </c:pt>
                <c:pt idx="8081">
                  <c:v>2.013595828213794E-2</c:v>
                </c:pt>
                <c:pt idx="8082">
                  <c:v>2.0498600866568972E-2</c:v>
                </c:pt>
                <c:pt idx="8083">
                  <c:v>2.0692951017215321E-2</c:v>
                </c:pt>
                <c:pt idx="8084">
                  <c:v>2.0713311751550049E-2</c:v>
                </c:pt>
                <c:pt idx="8085">
                  <c:v>2.055610555017915E-2</c:v>
                </c:pt>
                <c:pt idx="8086">
                  <c:v>2.0244696276487738E-2</c:v>
                </c:pt>
                <c:pt idx="8087">
                  <c:v>1.9664476176844213E-2</c:v>
                </c:pt>
                <c:pt idx="8088">
                  <c:v>1.8970232761443259E-2</c:v>
                </c:pt>
                <c:pt idx="8089">
                  <c:v>1.8165759351661738E-2</c:v>
                </c:pt>
                <c:pt idx="8090">
                  <c:v>1.7223159563939577E-2</c:v>
                </c:pt>
                <c:pt idx="8091">
                  <c:v>1.6233956719628476E-2</c:v>
                </c:pt>
                <c:pt idx="8092">
                  <c:v>1.5213747588952638E-2</c:v>
                </c:pt>
                <c:pt idx="8093">
                  <c:v>1.4057774391939344E-2</c:v>
                </c:pt>
                <c:pt idx="8094">
                  <c:v>1.2680961896757577E-2</c:v>
                </c:pt>
                <c:pt idx="8095">
                  <c:v>1.0939774714054121E-2</c:v>
                </c:pt>
                <c:pt idx="8096">
                  <c:v>1.0399747606354653E-2</c:v>
                </c:pt>
                <c:pt idx="8097">
                  <c:v>1.2539366421934848E-2</c:v>
                </c:pt>
                <c:pt idx="8098">
                  <c:v>1.4063351508845245E-2</c:v>
                </c:pt>
                <c:pt idx="8099">
                  <c:v>1.5117902487495062E-2</c:v>
                </c:pt>
                <c:pt idx="8100">
                  <c:v>1.5846052219185586E-2</c:v>
                </c:pt>
                <c:pt idx="8101">
                  <c:v>1.6447801382390353E-2</c:v>
                </c:pt>
                <c:pt idx="8102">
                  <c:v>1.701517579379213E-2</c:v>
                </c:pt>
                <c:pt idx="8103">
                  <c:v>1.7553399613433412E-2</c:v>
                </c:pt>
                <c:pt idx="8104">
                  <c:v>1.8048840889692951E-2</c:v>
                </c:pt>
                <c:pt idx="8105">
                  <c:v>1.8452161497262996E-2</c:v>
                </c:pt>
                <c:pt idx="8106">
                  <c:v>1.8718567246023637E-2</c:v>
                </c:pt>
                <c:pt idx="8107">
                  <c:v>1.8855087010623411E-2</c:v>
                </c:pt>
                <c:pt idx="8108">
                  <c:v>1.8794198035940943E-2</c:v>
                </c:pt>
                <c:pt idx="8109">
                  <c:v>1.8642504598173126E-2</c:v>
                </c:pt>
                <c:pt idx="8110">
                  <c:v>1.8640339146089053E-2</c:v>
                </c:pt>
                <c:pt idx="8111">
                  <c:v>1.8850643435681127E-2</c:v>
                </c:pt>
                <c:pt idx="8112">
                  <c:v>1.9196024219412213E-2</c:v>
                </c:pt>
                <c:pt idx="8113">
                  <c:v>1.9654032595177083E-2</c:v>
                </c:pt>
                <c:pt idx="8114">
                  <c:v>2.0116207956292487E-2</c:v>
                </c:pt>
                <c:pt idx="8115">
                  <c:v>2.0615155204846344E-2</c:v>
                </c:pt>
                <c:pt idx="8116">
                  <c:v>2.1045911818052272E-2</c:v>
                </c:pt>
                <c:pt idx="8117">
                  <c:v>2.1386812883684603E-2</c:v>
                </c:pt>
                <c:pt idx="8118">
                  <c:v>2.1649123416543271E-2</c:v>
                </c:pt>
                <c:pt idx="8119">
                  <c:v>2.1783245317119761E-2</c:v>
                </c:pt>
                <c:pt idx="8120">
                  <c:v>2.1904575454872986E-2</c:v>
                </c:pt>
                <c:pt idx="8121">
                  <c:v>2.197759343553804E-2</c:v>
                </c:pt>
                <c:pt idx="8122">
                  <c:v>2.1928007502330326E-2</c:v>
                </c:pt>
                <c:pt idx="8123">
                  <c:v>2.173610648598806E-2</c:v>
                </c:pt>
                <c:pt idx="8124">
                  <c:v>2.1519211109399059E-2</c:v>
                </c:pt>
                <c:pt idx="8125">
                  <c:v>2.1363899980430884E-2</c:v>
                </c:pt>
                <c:pt idx="8126">
                  <c:v>2.1225204580166915E-2</c:v>
                </c:pt>
                <c:pt idx="8127">
                  <c:v>2.1179397441086909E-2</c:v>
                </c:pt>
                <c:pt idx="8128">
                  <c:v>2.1276312741762539E-2</c:v>
                </c:pt>
                <c:pt idx="8129">
                  <c:v>2.1453546735836361E-2</c:v>
                </c:pt>
                <c:pt idx="8130">
                  <c:v>2.1664685601815316E-2</c:v>
                </c:pt>
                <c:pt idx="8131">
                  <c:v>2.1663654609613586E-2</c:v>
                </c:pt>
                <c:pt idx="8132">
                  <c:v>2.1450573485548925E-2</c:v>
                </c:pt>
                <c:pt idx="8133">
                  <c:v>2.114108211786379E-2</c:v>
                </c:pt>
                <c:pt idx="8134">
                  <c:v>2.0919668248666673E-2</c:v>
                </c:pt>
                <c:pt idx="8135">
                  <c:v>2.0766622577612404E-2</c:v>
                </c:pt>
                <c:pt idx="8136">
                  <c:v>2.0744467810362738E-2</c:v>
                </c:pt>
                <c:pt idx="8137">
                  <c:v>2.0789464672641984E-2</c:v>
                </c:pt>
                <c:pt idx="8138">
                  <c:v>2.0794560094146611E-2</c:v>
                </c:pt>
                <c:pt idx="8139">
                  <c:v>2.0590302079086655E-2</c:v>
                </c:pt>
                <c:pt idx="8140">
                  <c:v>2.0169582682698983E-2</c:v>
                </c:pt>
                <c:pt idx="8141">
                  <c:v>1.9598394181457836E-2</c:v>
                </c:pt>
                <c:pt idx="8142">
                  <c:v>1.8948688402838802E-2</c:v>
                </c:pt>
                <c:pt idx="8143">
                  <c:v>1.8386597466372837E-2</c:v>
                </c:pt>
                <c:pt idx="8144">
                  <c:v>1.7912595164856639E-2</c:v>
                </c:pt>
                <c:pt idx="8145">
                  <c:v>1.743274477540991E-2</c:v>
                </c:pt>
                <c:pt idx="8146">
                  <c:v>1.6969289085663919E-2</c:v>
                </c:pt>
                <c:pt idx="8147">
                  <c:v>1.6542067401227468E-2</c:v>
                </c:pt>
                <c:pt idx="8148">
                  <c:v>1.6222909537477112E-2</c:v>
                </c:pt>
                <c:pt idx="8149">
                  <c:v>1.5869321068600797E-2</c:v>
                </c:pt>
                <c:pt idx="8150">
                  <c:v>1.5556582611857821E-2</c:v>
                </c:pt>
                <c:pt idx="8151">
                  <c:v>1.524089175860863E-2</c:v>
                </c:pt>
                <c:pt idx="8152">
                  <c:v>1.5020713917326525E-2</c:v>
                </c:pt>
                <c:pt idx="8153">
                  <c:v>1.4919561991492605E-2</c:v>
                </c:pt>
                <c:pt idx="8154">
                  <c:v>1.5018304151949768E-2</c:v>
                </c:pt>
                <c:pt idx="8155">
                  <c:v>1.5410750810657764E-2</c:v>
                </c:pt>
                <c:pt idx="8156">
                  <c:v>1.6078101478671388E-2</c:v>
                </c:pt>
                <c:pt idx="8157">
                  <c:v>1.692943436057686E-2</c:v>
                </c:pt>
                <c:pt idx="8158">
                  <c:v>1.7800805742112305E-2</c:v>
                </c:pt>
                <c:pt idx="8159">
                  <c:v>1.854805237990691E-2</c:v>
                </c:pt>
                <c:pt idx="8160">
                  <c:v>1.9139596473443529E-2</c:v>
                </c:pt>
                <c:pt idx="8161">
                  <c:v>1.9688177022769222E-2</c:v>
                </c:pt>
                <c:pt idx="8162">
                  <c:v>2.0199893765324873E-2</c:v>
                </c:pt>
                <c:pt idx="8163">
                  <c:v>2.0701663672577413E-2</c:v>
                </c:pt>
                <c:pt idx="8164">
                  <c:v>2.1212570160634634E-2</c:v>
                </c:pt>
                <c:pt idx="8165">
                  <c:v>2.1722857638910287E-2</c:v>
                </c:pt>
                <c:pt idx="8166">
                  <c:v>2.224547425126381E-2</c:v>
                </c:pt>
                <c:pt idx="8167">
                  <c:v>2.276987465338981E-2</c:v>
                </c:pt>
                <c:pt idx="8168">
                  <c:v>2.3313812706969667E-2</c:v>
                </c:pt>
                <c:pt idx="8169">
                  <c:v>2.3930103116637791E-2</c:v>
                </c:pt>
                <c:pt idx="8170">
                  <c:v>2.4606219663030594E-2</c:v>
                </c:pt>
                <c:pt idx="8171">
                  <c:v>2.5350223941847695E-2</c:v>
                </c:pt>
                <c:pt idx="8172">
                  <c:v>2.6094828254652772E-2</c:v>
                </c:pt>
                <c:pt idx="8173">
                  <c:v>2.6816525903601729E-2</c:v>
                </c:pt>
                <c:pt idx="8174">
                  <c:v>2.7470225232692016E-2</c:v>
                </c:pt>
                <c:pt idx="8175">
                  <c:v>2.8001392331345056E-2</c:v>
                </c:pt>
                <c:pt idx="8176">
                  <c:v>2.8433404478362439E-2</c:v>
                </c:pt>
                <c:pt idx="8177">
                  <c:v>2.8772553441326489E-2</c:v>
                </c:pt>
                <c:pt idx="8178">
                  <c:v>2.9022647397068786E-2</c:v>
                </c:pt>
                <c:pt idx="8179">
                  <c:v>2.9241561902657944E-2</c:v>
                </c:pt>
                <c:pt idx="8180">
                  <c:v>2.9453961362889927E-2</c:v>
                </c:pt>
                <c:pt idx="8181">
                  <c:v>2.9675665664115617E-2</c:v>
                </c:pt>
                <c:pt idx="8182">
                  <c:v>2.9931314504349129E-2</c:v>
                </c:pt>
                <c:pt idx="8183">
                  <c:v>3.0177045530693673E-2</c:v>
                </c:pt>
                <c:pt idx="8184">
                  <c:v>3.0376352787011944E-2</c:v>
                </c:pt>
                <c:pt idx="8185">
                  <c:v>3.0462290182668564E-2</c:v>
                </c:pt>
                <c:pt idx="8186">
                  <c:v>3.0384509478715759E-2</c:v>
                </c:pt>
                <c:pt idx="8187">
                  <c:v>3.0063130715572185E-2</c:v>
                </c:pt>
                <c:pt idx="8188">
                  <c:v>2.9470949085560996E-2</c:v>
                </c:pt>
                <c:pt idx="8189">
                  <c:v>2.870663389060344E-2</c:v>
                </c:pt>
                <c:pt idx="8190">
                  <c:v>2.7858222603779952E-2</c:v>
                </c:pt>
                <c:pt idx="8191">
                  <c:v>2.7021637306355241E-2</c:v>
                </c:pt>
                <c:pt idx="8192">
                  <c:v>2.6255647161633117E-2</c:v>
                </c:pt>
                <c:pt idx="8193">
                  <c:v>2.5500107420217522E-2</c:v>
                </c:pt>
                <c:pt idx="8194">
                  <c:v>2.4696984348071181E-2</c:v>
                </c:pt>
                <c:pt idx="8195">
                  <c:v>2.380688052601812E-2</c:v>
                </c:pt>
                <c:pt idx="8196">
                  <c:v>2.2718969647382403E-2</c:v>
                </c:pt>
                <c:pt idx="8197">
                  <c:v>2.4494565172782951E-2</c:v>
                </c:pt>
                <c:pt idx="8198">
                  <c:v>2.5841713819834251E-2</c:v>
                </c:pt>
                <c:pt idx="8199">
                  <c:v>2.6853272493790624E-2</c:v>
                </c:pt>
                <c:pt idx="8200">
                  <c:v>2.7574977990147069E-2</c:v>
                </c:pt>
                <c:pt idx="8201">
                  <c:v>2.8096392851519304E-2</c:v>
                </c:pt>
                <c:pt idx="8202">
                  <c:v>2.8492943823849544E-2</c:v>
                </c:pt>
                <c:pt idx="8203">
                  <c:v>2.882842835142084E-2</c:v>
                </c:pt>
                <c:pt idx="8204">
                  <c:v>2.9124913933949614E-2</c:v>
                </c:pt>
                <c:pt idx="8205">
                  <c:v>2.9391137008978253E-2</c:v>
                </c:pt>
                <c:pt idx="8206">
                  <c:v>2.9607408798423766E-2</c:v>
                </c:pt>
                <c:pt idx="8207">
                  <c:v>2.9776854060492811E-2</c:v>
                </c:pt>
                <c:pt idx="8208">
                  <c:v>2.9897561698691469E-2</c:v>
                </c:pt>
                <c:pt idx="8209">
                  <c:v>3.0027870373451046E-2</c:v>
                </c:pt>
                <c:pt idx="8210">
                  <c:v>3.0167594176662819E-2</c:v>
                </c:pt>
                <c:pt idx="8211">
                  <c:v>3.0357496186679253E-2</c:v>
                </c:pt>
                <c:pt idx="8212">
                  <c:v>3.0602305074250328E-2</c:v>
                </c:pt>
                <c:pt idx="8213">
                  <c:v>3.0846710386842637E-2</c:v>
                </c:pt>
                <c:pt idx="8214">
                  <c:v>3.1126921018670956E-2</c:v>
                </c:pt>
                <c:pt idx="8215">
                  <c:v>3.1448654718473745E-2</c:v>
                </c:pt>
                <c:pt idx="8216">
                  <c:v>3.1790836446322399E-2</c:v>
                </c:pt>
                <c:pt idx="8217">
                  <c:v>3.2105781027196731E-2</c:v>
                </c:pt>
                <c:pt idx="8218">
                  <c:v>3.2342898393589337E-2</c:v>
                </c:pt>
                <c:pt idx="8219">
                  <c:v>3.239142364286806E-2</c:v>
                </c:pt>
                <c:pt idx="8220">
                  <c:v>3.2242612283140418E-2</c:v>
                </c:pt>
                <c:pt idx="8221">
                  <c:v>3.1963917183759398E-2</c:v>
                </c:pt>
                <c:pt idx="8222">
                  <c:v>3.1551122389948109E-2</c:v>
                </c:pt>
                <c:pt idx="8223">
                  <c:v>3.10747118930557E-2</c:v>
                </c:pt>
                <c:pt idx="8224">
                  <c:v>3.0627957151586255E-2</c:v>
                </c:pt>
                <c:pt idx="8225">
                  <c:v>3.028209985816718E-2</c:v>
                </c:pt>
                <c:pt idx="8226">
                  <c:v>3.0024827030434298E-2</c:v>
                </c:pt>
                <c:pt idx="8227">
                  <c:v>2.9934554953327294E-2</c:v>
                </c:pt>
                <c:pt idx="8228">
                  <c:v>3.0032151273246557E-2</c:v>
                </c:pt>
                <c:pt idx="8229">
                  <c:v>3.0211079860602855E-2</c:v>
                </c:pt>
                <c:pt idx="8230">
                  <c:v>3.0358203951095161E-2</c:v>
                </c:pt>
                <c:pt idx="8231">
                  <c:v>3.0344364656343978E-2</c:v>
                </c:pt>
                <c:pt idx="8232">
                  <c:v>3.0162815499959687E-2</c:v>
                </c:pt>
                <c:pt idx="8233">
                  <c:v>2.9903986876157182E-2</c:v>
                </c:pt>
                <c:pt idx="8234">
                  <c:v>2.9597264556036219E-2</c:v>
                </c:pt>
                <c:pt idx="8235">
                  <c:v>2.9250089774171494E-2</c:v>
                </c:pt>
                <c:pt idx="8236">
                  <c:v>2.8838624653321709E-2</c:v>
                </c:pt>
                <c:pt idx="8237">
                  <c:v>2.8424882003505042E-2</c:v>
                </c:pt>
                <c:pt idx="8238">
                  <c:v>2.8075368880396519E-2</c:v>
                </c:pt>
                <c:pt idx="8239">
                  <c:v>2.7795071641325237E-2</c:v>
                </c:pt>
                <c:pt idx="8240">
                  <c:v>2.7609003500279075E-2</c:v>
                </c:pt>
                <c:pt idx="8241">
                  <c:v>2.7375055992928186E-2</c:v>
                </c:pt>
                <c:pt idx="8242">
                  <c:v>2.7099182545154303E-2</c:v>
                </c:pt>
                <c:pt idx="8243">
                  <c:v>2.6733211021395933E-2</c:v>
                </c:pt>
                <c:pt idx="8244">
                  <c:v>2.6319858963761537E-2</c:v>
                </c:pt>
                <c:pt idx="8245">
                  <c:v>2.5837900380777615E-2</c:v>
                </c:pt>
                <c:pt idx="8246">
                  <c:v>2.5470352703106269E-2</c:v>
                </c:pt>
                <c:pt idx="8247">
                  <c:v>2.5320739970196678E-2</c:v>
                </c:pt>
                <c:pt idx="8248">
                  <c:v>2.5317851920470653E-2</c:v>
                </c:pt>
                <c:pt idx="8249">
                  <c:v>2.5427537086872582E-2</c:v>
                </c:pt>
                <c:pt idx="8250">
                  <c:v>2.5527518505427421E-2</c:v>
                </c:pt>
                <c:pt idx="8251">
                  <c:v>2.5508827489520464E-2</c:v>
                </c:pt>
                <c:pt idx="8252">
                  <c:v>2.5422809810829061E-2</c:v>
                </c:pt>
                <c:pt idx="8253">
                  <c:v>2.5326870978543751E-2</c:v>
                </c:pt>
                <c:pt idx="8254">
                  <c:v>2.521451027597095E-2</c:v>
                </c:pt>
                <c:pt idx="8255">
                  <c:v>2.5165984432393197E-2</c:v>
                </c:pt>
                <c:pt idx="8256">
                  <c:v>2.5238951458179355E-2</c:v>
                </c:pt>
                <c:pt idx="8257">
                  <c:v>2.5384306909986463E-2</c:v>
                </c:pt>
                <c:pt idx="8258">
                  <c:v>2.5569642221716551E-2</c:v>
                </c:pt>
                <c:pt idx="8259">
                  <c:v>2.5890917867013565E-2</c:v>
                </c:pt>
                <c:pt idx="8260">
                  <c:v>2.6285761104976366E-2</c:v>
                </c:pt>
                <c:pt idx="8261">
                  <c:v>2.6778069783852207E-2</c:v>
                </c:pt>
                <c:pt idx="8262">
                  <c:v>2.7425581631884889E-2</c:v>
                </c:pt>
                <c:pt idx="8263">
                  <c:v>2.8239294730993639E-2</c:v>
                </c:pt>
                <c:pt idx="8264">
                  <c:v>2.9237289403102162E-2</c:v>
                </c:pt>
                <c:pt idx="8265">
                  <c:v>3.0356317891219946E-2</c:v>
                </c:pt>
                <c:pt idx="8266">
                  <c:v>3.1410327535192142E-2</c:v>
                </c:pt>
                <c:pt idx="8267">
                  <c:v>3.2425772156513551E-2</c:v>
                </c:pt>
                <c:pt idx="8268">
                  <c:v>3.3463615840877745E-2</c:v>
                </c:pt>
                <c:pt idx="8269">
                  <c:v>3.4306973589903686E-2</c:v>
                </c:pt>
                <c:pt idx="8270">
                  <c:v>3.5036217252095256E-2</c:v>
                </c:pt>
                <c:pt idx="8271">
                  <c:v>3.5534929120215053E-2</c:v>
                </c:pt>
                <c:pt idx="8272">
                  <c:v>3.5869934646357765E-2</c:v>
                </c:pt>
                <c:pt idx="8273">
                  <c:v>3.6027938842781833E-2</c:v>
                </c:pt>
                <c:pt idx="8274">
                  <c:v>3.6325339604776088E-2</c:v>
                </c:pt>
                <c:pt idx="8275">
                  <c:v>3.6683173347425331E-2</c:v>
                </c:pt>
                <c:pt idx="8276">
                  <c:v>3.6958784068947911E-2</c:v>
                </c:pt>
                <c:pt idx="8277">
                  <c:v>3.7243310289720541E-2</c:v>
                </c:pt>
                <c:pt idx="8278">
                  <c:v>3.7500641131472681E-2</c:v>
                </c:pt>
                <c:pt idx="8279">
                  <c:v>3.7666387721183692E-2</c:v>
                </c:pt>
                <c:pt idx="8280">
                  <c:v>3.7513794495577665E-2</c:v>
                </c:pt>
                <c:pt idx="8281">
                  <c:v>3.7288473726267257E-2</c:v>
                </c:pt>
                <c:pt idx="8282">
                  <c:v>3.7023059888731752E-2</c:v>
                </c:pt>
                <c:pt idx="8283">
                  <c:v>3.6920263628594199E-2</c:v>
                </c:pt>
                <c:pt idx="8284">
                  <c:v>3.6873685459259634E-2</c:v>
                </c:pt>
                <c:pt idx="8285">
                  <c:v>3.6944664058201404E-2</c:v>
                </c:pt>
                <c:pt idx="8286">
                  <c:v>3.6900966227744587E-2</c:v>
                </c:pt>
                <c:pt idx="8287">
                  <c:v>3.6762479703599256E-2</c:v>
                </c:pt>
                <c:pt idx="8288">
                  <c:v>3.6400219432921682E-2</c:v>
                </c:pt>
                <c:pt idx="8289">
                  <c:v>3.5971265520076179E-2</c:v>
                </c:pt>
                <c:pt idx="8290">
                  <c:v>3.539149250924048E-2</c:v>
                </c:pt>
                <c:pt idx="8291">
                  <c:v>3.4797612017345825E-2</c:v>
                </c:pt>
                <c:pt idx="8292">
                  <c:v>3.4163694871561172E-2</c:v>
                </c:pt>
                <c:pt idx="8293">
                  <c:v>3.3592391942905794E-2</c:v>
                </c:pt>
                <c:pt idx="8294">
                  <c:v>3.2996795270833067E-2</c:v>
                </c:pt>
                <c:pt idx="8295">
                  <c:v>3.2491350606669571E-2</c:v>
                </c:pt>
                <c:pt idx="8296">
                  <c:v>3.2068665606397803E-2</c:v>
                </c:pt>
                <c:pt idx="8297">
                  <c:v>3.175221171682481E-2</c:v>
                </c:pt>
                <c:pt idx="8298">
                  <c:v>3.1401104011492077E-2</c:v>
                </c:pt>
                <c:pt idx="8299">
                  <c:v>3.1024422071365351E-2</c:v>
                </c:pt>
                <c:pt idx="8300">
                  <c:v>3.0478017954109368E-2</c:v>
                </c:pt>
                <c:pt idx="8301">
                  <c:v>2.9930038653784335E-2</c:v>
                </c:pt>
                <c:pt idx="8302">
                  <c:v>2.9281112101609535E-2</c:v>
                </c:pt>
                <c:pt idx="8303">
                  <c:v>2.8713357659738193E-2</c:v>
                </c:pt>
                <c:pt idx="8304">
                  <c:v>2.8164728854178134E-2</c:v>
                </c:pt>
                <c:pt idx="8305">
                  <c:v>2.7679271786383561E-2</c:v>
                </c:pt>
                <c:pt idx="8306">
                  <c:v>2.7200566071203799E-2</c:v>
                </c:pt>
                <c:pt idx="8307">
                  <c:v>2.6718716550213614E-2</c:v>
                </c:pt>
                <c:pt idx="8308">
                  <c:v>2.6284167916324496E-2</c:v>
                </c:pt>
                <c:pt idx="8309">
                  <c:v>2.5831527953463117E-2</c:v>
                </c:pt>
                <c:pt idx="8310">
                  <c:v>2.545354551889329E-2</c:v>
                </c:pt>
                <c:pt idx="8311">
                  <c:v>2.5138140273811786E-2</c:v>
                </c:pt>
                <c:pt idx="8312">
                  <c:v>2.4941355241296054E-2</c:v>
                </c:pt>
                <c:pt idx="8313">
                  <c:v>2.4727562764224234E-2</c:v>
                </c:pt>
                <c:pt idx="8314">
                  <c:v>2.4521974774508969E-2</c:v>
                </c:pt>
                <c:pt idx="8315">
                  <c:v>2.4211209329088351E-2</c:v>
                </c:pt>
                <c:pt idx="8316">
                  <c:v>2.3728101626677801E-2</c:v>
                </c:pt>
                <c:pt idx="8317">
                  <c:v>2.321657406082131E-2</c:v>
                </c:pt>
                <c:pt idx="8318">
                  <c:v>2.263485024153231E-2</c:v>
                </c:pt>
                <c:pt idx="8319">
                  <c:v>2.20584462194542E-2</c:v>
                </c:pt>
                <c:pt idx="8320">
                  <c:v>2.1503925681832958E-2</c:v>
                </c:pt>
                <c:pt idx="8321">
                  <c:v>2.0893240272949341E-2</c:v>
                </c:pt>
                <c:pt idx="8322">
                  <c:v>2.0323450014892504E-2</c:v>
                </c:pt>
                <c:pt idx="8323">
                  <c:v>1.9779045110494234E-2</c:v>
                </c:pt>
                <c:pt idx="8324">
                  <c:v>1.9306579802719846E-2</c:v>
                </c:pt>
                <c:pt idx="8325">
                  <c:v>1.8817408390678088E-2</c:v>
                </c:pt>
                <c:pt idx="8326">
                  <c:v>1.8337494466357629E-2</c:v>
                </c:pt>
                <c:pt idx="8327">
                  <c:v>1.7779899223654846E-2</c:v>
                </c:pt>
                <c:pt idx="8328">
                  <c:v>1.7148301858091693E-2</c:v>
                </c:pt>
                <c:pt idx="8329">
                  <c:v>1.6522237339625656E-2</c:v>
                </c:pt>
                <c:pt idx="8330">
                  <c:v>1.5928795668713948E-2</c:v>
                </c:pt>
                <c:pt idx="8331">
                  <c:v>1.5437549071863503E-2</c:v>
                </c:pt>
                <c:pt idx="8332">
                  <c:v>1.5049516839336096E-2</c:v>
                </c:pt>
                <c:pt idx="8333">
                  <c:v>1.4688248998510334E-2</c:v>
                </c:pt>
                <c:pt idx="8334">
                  <c:v>1.4347777540815114E-2</c:v>
                </c:pt>
                <c:pt idx="8335">
                  <c:v>1.3887012888189618E-2</c:v>
                </c:pt>
                <c:pt idx="8336">
                  <c:v>1.3338053134418278E-2</c:v>
                </c:pt>
                <c:pt idx="8337">
                  <c:v>1.2682591990850242E-2</c:v>
                </c:pt>
                <c:pt idx="8338">
                  <c:v>1.1991270446939177E-2</c:v>
                </c:pt>
                <c:pt idx="8339">
                  <c:v>1.1254766473529977E-2</c:v>
                </c:pt>
                <c:pt idx="8340">
                  <c:v>1.045754769374858E-2</c:v>
                </c:pt>
                <c:pt idx="8341">
                  <c:v>9.7250642061175105E-3</c:v>
                </c:pt>
                <c:pt idx="8342">
                  <c:v>9.0536782465823681E-3</c:v>
                </c:pt>
                <c:pt idx="8343">
                  <c:v>8.5405969946779521E-3</c:v>
                </c:pt>
                <c:pt idx="8344">
                  <c:v>8.2048465232534736E-3</c:v>
                </c:pt>
                <c:pt idx="8345">
                  <c:v>8.0340614159402253E-3</c:v>
                </c:pt>
                <c:pt idx="8346">
                  <c:v>8.0114387854576703E-3</c:v>
                </c:pt>
                <c:pt idx="8347">
                  <c:v>8.1979381216788806E-3</c:v>
                </c:pt>
                <c:pt idx="8348">
                  <c:v>8.5837650172918226E-3</c:v>
                </c:pt>
                <c:pt idx="8349">
                  <c:v>9.0904210364327089E-3</c:v>
                </c:pt>
                <c:pt idx="8350">
                  <c:v>9.6669040446166268E-3</c:v>
                </c:pt>
                <c:pt idx="8351">
                  <c:v>1.0245801229517633E-2</c:v>
                </c:pt>
                <c:pt idx="8352">
                  <c:v>1.0815498772127565E-2</c:v>
                </c:pt>
                <c:pt idx="8353">
                  <c:v>1.1379387223916897E-2</c:v>
                </c:pt>
                <c:pt idx="8354">
                  <c:v>1.1916829473365751E-2</c:v>
                </c:pt>
                <c:pt idx="8355">
                  <c:v>1.2443588256519421E-2</c:v>
                </c:pt>
                <c:pt idx="8356">
                  <c:v>1.2914621321388757E-2</c:v>
                </c:pt>
                <c:pt idx="8357">
                  <c:v>1.3392156275956392E-2</c:v>
                </c:pt>
                <c:pt idx="8358">
                  <c:v>1.3964819159441897E-2</c:v>
                </c:pt>
                <c:pt idx="8359">
                  <c:v>1.4674985910547654E-2</c:v>
                </c:pt>
                <c:pt idx="8360">
                  <c:v>1.5486851716365987E-2</c:v>
                </c:pt>
                <c:pt idx="8361">
                  <c:v>1.6353618970050301E-2</c:v>
                </c:pt>
                <c:pt idx="8362">
                  <c:v>1.7227210408320873E-2</c:v>
                </c:pt>
                <c:pt idx="8363">
                  <c:v>1.8105220546116744E-2</c:v>
                </c:pt>
                <c:pt idx="8364">
                  <c:v>1.8989475561011462E-2</c:v>
                </c:pt>
                <c:pt idx="8365">
                  <c:v>1.9911033266573893E-2</c:v>
                </c:pt>
                <c:pt idx="8366">
                  <c:v>2.0880336985933189E-2</c:v>
                </c:pt>
                <c:pt idx="8367">
                  <c:v>2.2003424553701904E-2</c:v>
                </c:pt>
                <c:pt idx="8368">
                  <c:v>2.3274548962619351E-2</c:v>
                </c:pt>
                <c:pt idx="8369">
                  <c:v>2.4548158641594792E-2</c:v>
                </c:pt>
                <c:pt idx="8370">
                  <c:v>2.5735889834290142E-2</c:v>
                </c:pt>
                <c:pt idx="8371">
                  <c:v>2.6786443583676007E-2</c:v>
                </c:pt>
                <c:pt idx="8372">
                  <c:v>2.7673620915537919E-2</c:v>
                </c:pt>
                <c:pt idx="8373">
                  <c:v>2.8437643325779256E-2</c:v>
                </c:pt>
                <c:pt idx="8374">
                  <c:v>2.9192335686092589E-2</c:v>
                </c:pt>
                <c:pt idx="8375">
                  <c:v>3.0081390702834609E-2</c:v>
                </c:pt>
                <c:pt idx="8376">
                  <c:v>3.1040973725734406E-2</c:v>
                </c:pt>
                <c:pt idx="8377">
                  <c:v>3.1947600615367014E-2</c:v>
                </c:pt>
                <c:pt idx="8378">
                  <c:v>3.2707418275864611E-2</c:v>
                </c:pt>
                <c:pt idx="8379">
                  <c:v>3.3222675978105694E-2</c:v>
                </c:pt>
                <c:pt idx="8380">
                  <c:v>3.3396485844771631E-2</c:v>
                </c:pt>
                <c:pt idx="8381">
                  <c:v>3.3446643079505012E-2</c:v>
                </c:pt>
                <c:pt idx="8382">
                  <c:v>3.3408586580113982E-2</c:v>
                </c:pt>
                <c:pt idx="8383">
                  <c:v>3.3287600124901215E-2</c:v>
                </c:pt>
                <c:pt idx="8384">
                  <c:v>3.298864697051844E-2</c:v>
                </c:pt>
                <c:pt idx="8385">
                  <c:v>3.2571473684012475E-2</c:v>
                </c:pt>
                <c:pt idx="8386">
                  <c:v>3.2286624999256872E-2</c:v>
                </c:pt>
                <c:pt idx="8387">
                  <c:v>3.2106525488437967E-2</c:v>
                </c:pt>
                <c:pt idx="8388">
                  <c:v>3.1945344497411036E-2</c:v>
                </c:pt>
                <c:pt idx="8389">
                  <c:v>3.1827674696753537E-2</c:v>
                </c:pt>
                <c:pt idx="8390">
                  <c:v>3.157710052141266E-2</c:v>
                </c:pt>
                <c:pt idx="8391">
                  <c:v>3.1227599511858977E-2</c:v>
                </c:pt>
                <c:pt idx="8392">
                  <c:v>3.0703724348299155E-2</c:v>
                </c:pt>
                <c:pt idx="8393">
                  <c:v>3.0083960212095702E-2</c:v>
                </c:pt>
                <c:pt idx="8394">
                  <c:v>2.9459461916736873E-2</c:v>
                </c:pt>
                <c:pt idx="8395">
                  <c:v>2.8802084017445495E-2</c:v>
                </c:pt>
                <c:pt idx="8396">
                  <c:v>2.827760331086214E-2</c:v>
                </c:pt>
                <c:pt idx="8397">
                  <c:v>2.7808257162016497E-2</c:v>
                </c:pt>
                <c:pt idx="8398">
                  <c:v>2.7327788573256743E-2</c:v>
                </c:pt>
                <c:pt idx="8399">
                  <c:v>2.6988652745267259E-2</c:v>
                </c:pt>
                <c:pt idx="8400">
                  <c:v>2.6746452793724167E-2</c:v>
                </c:pt>
                <c:pt idx="8401">
                  <c:v>2.6496031151410554E-2</c:v>
                </c:pt>
                <c:pt idx="8402">
                  <c:v>2.6234286715546208E-2</c:v>
                </c:pt>
                <c:pt idx="8403">
                  <c:v>2.5954523961558708E-2</c:v>
                </c:pt>
                <c:pt idx="8404">
                  <c:v>2.5718637699038822E-2</c:v>
                </c:pt>
                <c:pt idx="8405">
                  <c:v>2.5424847693773366E-2</c:v>
                </c:pt>
                <c:pt idx="8406">
                  <c:v>2.5208652016994827E-2</c:v>
                </c:pt>
                <c:pt idx="8407">
                  <c:v>2.502963581704765E-2</c:v>
                </c:pt>
                <c:pt idx="8408">
                  <c:v>2.4808664173273699E-2</c:v>
                </c:pt>
                <c:pt idx="8409">
                  <c:v>2.4746232354111219E-2</c:v>
                </c:pt>
                <c:pt idx="8410">
                  <c:v>2.4708282020875799E-2</c:v>
                </c:pt>
                <c:pt idx="8411">
                  <c:v>2.4702945283210421E-2</c:v>
                </c:pt>
                <c:pt idx="8412">
                  <c:v>2.4735722737732661E-2</c:v>
                </c:pt>
                <c:pt idx="8413">
                  <c:v>2.4714103308236229E-2</c:v>
                </c:pt>
                <c:pt idx="8414">
                  <c:v>2.4616244164426405E-2</c:v>
                </c:pt>
                <c:pt idx="8415">
                  <c:v>2.4460428560076134E-2</c:v>
                </c:pt>
                <c:pt idx="8416">
                  <c:v>2.4172819177483686E-2</c:v>
                </c:pt>
                <c:pt idx="8417">
                  <c:v>2.3828934256013796E-2</c:v>
                </c:pt>
                <c:pt idx="8418">
                  <c:v>2.3562603815051229E-2</c:v>
                </c:pt>
                <c:pt idx="8419">
                  <c:v>2.3413466274179284E-2</c:v>
                </c:pt>
                <c:pt idx="8420">
                  <c:v>2.3415873176411462E-2</c:v>
                </c:pt>
                <c:pt idx="8421">
                  <c:v>2.3535034742346087E-2</c:v>
                </c:pt>
                <c:pt idx="8422">
                  <c:v>2.3583903216640067E-2</c:v>
                </c:pt>
                <c:pt idx="8423">
                  <c:v>2.3498495600989912E-2</c:v>
                </c:pt>
                <c:pt idx="8424">
                  <c:v>2.3248779683842431E-2</c:v>
                </c:pt>
                <c:pt idx="8425">
                  <c:v>2.2795681340349511E-2</c:v>
                </c:pt>
                <c:pt idx="8426">
                  <c:v>2.2332882664385222E-2</c:v>
                </c:pt>
                <c:pt idx="8427">
                  <c:v>2.1931711217287538E-2</c:v>
                </c:pt>
                <c:pt idx="8428">
                  <c:v>2.1698299613051874E-2</c:v>
                </c:pt>
                <c:pt idx="8429">
                  <c:v>2.1617087985573252E-2</c:v>
                </c:pt>
                <c:pt idx="8430">
                  <c:v>2.1519297587897786E-2</c:v>
                </c:pt>
                <c:pt idx="8431">
                  <c:v>2.1360696298295935E-2</c:v>
                </c:pt>
                <c:pt idx="8432">
                  <c:v>2.1275977536217062E-2</c:v>
                </c:pt>
                <c:pt idx="8433">
                  <c:v>2.1074017123737434E-2</c:v>
                </c:pt>
                <c:pt idx="8434">
                  <c:v>2.0893393057818743E-2</c:v>
                </c:pt>
                <c:pt idx="8435">
                  <c:v>2.0789492178055747E-2</c:v>
                </c:pt>
                <c:pt idx="8436">
                  <c:v>2.0623749327882562E-2</c:v>
                </c:pt>
                <c:pt idx="8437">
                  <c:v>2.0554935012198815E-2</c:v>
                </c:pt>
                <c:pt idx="8438">
                  <c:v>2.049580909028223E-2</c:v>
                </c:pt>
                <c:pt idx="8439">
                  <c:v>2.044554220164542E-2</c:v>
                </c:pt>
                <c:pt idx="8440">
                  <c:v>2.03456496381458E-2</c:v>
                </c:pt>
                <c:pt idx="8441">
                  <c:v>2.0167231935576006E-2</c:v>
                </c:pt>
                <c:pt idx="8442">
                  <c:v>2.0039957053390983E-2</c:v>
                </c:pt>
                <c:pt idx="8443">
                  <c:v>1.97982083309068E-2</c:v>
                </c:pt>
                <c:pt idx="8444">
                  <c:v>1.9466688398254207E-2</c:v>
                </c:pt>
                <c:pt idx="8445">
                  <c:v>1.9198701779546603E-2</c:v>
                </c:pt>
                <c:pt idx="8446">
                  <c:v>1.8908976617884144E-2</c:v>
                </c:pt>
                <c:pt idx="8447">
                  <c:v>1.8700320465464014E-2</c:v>
                </c:pt>
                <c:pt idx="8448">
                  <c:v>1.8699707805920292E-2</c:v>
                </c:pt>
                <c:pt idx="8449">
                  <c:v>1.8696608154534916E-2</c:v>
                </c:pt>
                <c:pt idx="8450">
                  <c:v>1.8657572626617845E-2</c:v>
                </c:pt>
                <c:pt idx="8451">
                  <c:v>1.8767325880001937E-2</c:v>
                </c:pt>
                <c:pt idx="8452">
                  <c:v>1.8935401530306515E-2</c:v>
                </c:pt>
                <c:pt idx="8453">
                  <c:v>1.9116283918971834E-2</c:v>
                </c:pt>
                <c:pt idx="8454">
                  <c:v>1.9443207858473942E-2</c:v>
                </c:pt>
                <c:pt idx="8455">
                  <c:v>1.9872363725684069E-2</c:v>
                </c:pt>
                <c:pt idx="8456">
                  <c:v>2.0313356381706896E-2</c:v>
                </c:pt>
                <c:pt idx="8457">
                  <c:v>2.0823329021294336E-2</c:v>
                </c:pt>
                <c:pt idx="8458">
                  <c:v>2.128626991715412E-2</c:v>
                </c:pt>
                <c:pt idx="8459">
                  <c:v>2.1677978047948958E-2</c:v>
                </c:pt>
                <c:pt idx="8460">
                  <c:v>2.2013808758330006E-2</c:v>
                </c:pt>
                <c:pt idx="8461">
                  <c:v>2.2245946918909888E-2</c:v>
                </c:pt>
                <c:pt idx="8462">
                  <c:v>2.25436824852343E-2</c:v>
                </c:pt>
                <c:pt idx="8463">
                  <c:v>2.2955278508664016E-2</c:v>
                </c:pt>
                <c:pt idx="8464">
                  <c:v>2.3550733354905776E-2</c:v>
                </c:pt>
                <c:pt idx="8465">
                  <c:v>2.4123843483642209E-2</c:v>
                </c:pt>
                <c:pt idx="8466">
                  <c:v>2.4694912850515643E-2</c:v>
                </c:pt>
                <c:pt idx="8467">
                  <c:v>2.5249189113767494E-2</c:v>
                </c:pt>
                <c:pt idx="8468">
                  <c:v>2.563645127741928E-2</c:v>
                </c:pt>
                <c:pt idx="8469">
                  <c:v>2.6064900654194235E-2</c:v>
                </c:pt>
                <c:pt idx="8470">
                  <c:v>2.6427455724492378E-2</c:v>
                </c:pt>
                <c:pt idx="8471">
                  <c:v>2.6775616325339278E-2</c:v>
                </c:pt>
                <c:pt idx="8472">
                  <c:v>2.7278668004720112E-2</c:v>
                </c:pt>
                <c:pt idx="8473">
                  <c:v>2.7768097811581596E-2</c:v>
                </c:pt>
                <c:pt idx="8474">
                  <c:v>2.800500005524674E-2</c:v>
                </c:pt>
                <c:pt idx="8475">
                  <c:v>2.7842652013023016E-2</c:v>
                </c:pt>
                <c:pt idx="8476">
                  <c:v>2.7275532259388016E-2</c:v>
                </c:pt>
                <c:pt idx="8477">
                  <c:v>2.9380290482536455E-2</c:v>
                </c:pt>
                <c:pt idx="8478">
                  <c:v>3.0863729220149405E-2</c:v>
                </c:pt>
                <c:pt idx="8479">
                  <c:v>3.1773534551530598E-2</c:v>
                </c:pt>
                <c:pt idx="8480">
                  <c:v>3.2183059709706634E-2</c:v>
                </c:pt>
                <c:pt idx="8481">
                  <c:v>3.2173479044526811E-2</c:v>
                </c:pt>
                <c:pt idx="8482">
                  <c:v>3.1987102038728614E-2</c:v>
                </c:pt>
                <c:pt idx="8483">
                  <c:v>3.1880134464747696E-2</c:v>
                </c:pt>
                <c:pt idx="8484">
                  <c:v>3.1773219689079306E-2</c:v>
                </c:pt>
                <c:pt idx="8485">
                  <c:v>3.1615157354423384E-2</c:v>
                </c:pt>
                <c:pt idx="8486">
                  <c:v>3.1625301742891819E-2</c:v>
                </c:pt>
                <c:pt idx="8487">
                  <c:v>3.1648233686016297E-2</c:v>
                </c:pt>
                <c:pt idx="8488">
                  <c:v>3.161973013722439E-2</c:v>
                </c:pt>
                <c:pt idx="8489">
                  <c:v>3.1612087596368819E-2</c:v>
                </c:pt>
                <c:pt idx="8490">
                  <c:v>3.145183070746093E-2</c:v>
                </c:pt>
                <c:pt idx="8491">
                  <c:v>3.1200806897927535E-2</c:v>
                </c:pt>
                <c:pt idx="8492">
                  <c:v>3.0869733984310394E-2</c:v>
                </c:pt>
                <c:pt idx="8493">
                  <c:v>3.0409085427223773E-2</c:v>
                </c:pt>
                <c:pt idx="8494">
                  <c:v>2.9897351135574318E-2</c:v>
                </c:pt>
                <c:pt idx="8495">
                  <c:v>2.9176542901229466E-2</c:v>
                </c:pt>
                <c:pt idx="8496">
                  <c:v>2.8130885959819704E-2</c:v>
                </c:pt>
                <c:pt idx="8497">
                  <c:v>2.7004372739062841E-2</c:v>
                </c:pt>
                <c:pt idx="8498">
                  <c:v>2.5900033862481804E-2</c:v>
                </c:pt>
                <c:pt idx="8499">
                  <c:v>2.5278097416693707E-2</c:v>
                </c:pt>
                <c:pt idx="8500">
                  <c:v>2.4517172722135799E-2</c:v>
                </c:pt>
                <c:pt idx="8501">
                  <c:v>2.5062902779510832E-2</c:v>
                </c:pt>
                <c:pt idx="8502">
                  <c:v>2.5558554313263485E-2</c:v>
                </c:pt>
                <c:pt idx="8503">
                  <c:v>2.599244127562093E-2</c:v>
                </c:pt>
                <c:pt idx="8504">
                  <c:v>2.6348039609952498E-2</c:v>
                </c:pt>
                <c:pt idx="8505">
                  <c:v>2.676543272411553E-2</c:v>
                </c:pt>
                <c:pt idx="8506">
                  <c:v>2.7201954962295827E-2</c:v>
                </c:pt>
                <c:pt idx="8507">
                  <c:v>2.7568692619084546E-2</c:v>
                </c:pt>
                <c:pt idx="8508">
                  <c:v>2.7887477784216425E-2</c:v>
                </c:pt>
                <c:pt idx="8509">
                  <c:v>2.803704697753201E-2</c:v>
                </c:pt>
                <c:pt idx="8510">
                  <c:v>2.8912706838565418E-2</c:v>
                </c:pt>
                <c:pt idx="8511">
                  <c:v>2.9602384043567284E-2</c:v>
                </c:pt>
                <c:pt idx="8512">
                  <c:v>3.0005319699785871E-2</c:v>
                </c:pt>
                <c:pt idx="8513">
                  <c:v>3.0261878638401594E-2</c:v>
                </c:pt>
                <c:pt idx="8514">
                  <c:v>3.0468124348467605E-2</c:v>
                </c:pt>
                <c:pt idx="8515">
                  <c:v>3.0714980887405298E-2</c:v>
                </c:pt>
                <c:pt idx="8516">
                  <c:v>3.1066550091799046E-2</c:v>
                </c:pt>
                <c:pt idx="8517">
                  <c:v>3.1481220213509464E-2</c:v>
                </c:pt>
                <c:pt idx="8518">
                  <c:v>3.1964267416510136E-2</c:v>
                </c:pt>
                <c:pt idx="8519">
                  <c:v>3.243426269447653E-2</c:v>
                </c:pt>
                <c:pt idx="8520">
                  <c:v>3.2930406645321778E-2</c:v>
                </c:pt>
                <c:pt idx="8521">
                  <c:v>3.3474712573280538E-2</c:v>
                </c:pt>
                <c:pt idx="8522">
                  <c:v>3.416317865551019E-2</c:v>
                </c:pt>
                <c:pt idx="8523">
                  <c:v>3.49614891964544E-2</c:v>
                </c:pt>
                <c:pt idx="8524">
                  <c:v>3.5854872261440407E-2</c:v>
                </c:pt>
                <c:pt idx="8525">
                  <c:v>3.6765029771548385E-2</c:v>
                </c:pt>
                <c:pt idx="8526">
                  <c:v>3.7567144982290038E-2</c:v>
                </c:pt>
                <c:pt idx="8527">
                  <c:v>3.8125034698471991E-2</c:v>
                </c:pt>
                <c:pt idx="8528">
                  <c:v>3.8371729829108497E-2</c:v>
                </c:pt>
                <c:pt idx="8529">
                  <c:v>3.8374750217085675E-2</c:v>
                </c:pt>
                <c:pt idx="8530">
                  <c:v>3.8690260818743091E-2</c:v>
                </c:pt>
                <c:pt idx="8531">
                  <c:v>3.8785875397134413E-2</c:v>
                </c:pt>
                <c:pt idx="8532">
                  <c:v>4.0050269283206125E-2</c:v>
                </c:pt>
                <c:pt idx="8533">
                  <c:v>4.1057282510301385E-2</c:v>
                </c:pt>
                <c:pt idx="8534">
                  <c:v>4.1799821216589192E-2</c:v>
                </c:pt>
                <c:pt idx="8535">
                  <c:v>4.2240592236847258E-2</c:v>
                </c:pt>
                <c:pt idx="8536">
                  <c:v>4.233850818484327E-2</c:v>
                </c:pt>
                <c:pt idx="8537">
                  <c:v>4.2188429160497448E-2</c:v>
                </c:pt>
                <c:pt idx="8538">
                  <c:v>4.1866514399280651E-2</c:v>
                </c:pt>
                <c:pt idx="8539">
                  <c:v>4.1333787326420339E-2</c:v>
                </c:pt>
                <c:pt idx="8540">
                  <c:v>4.0635244519762026E-2</c:v>
                </c:pt>
                <c:pt idx="8541">
                  <c:v>3.9660819214334238E-2</c:v>
                </c:pt>
                <c:pt idx="8542">
                  <c:v>3.8316113325436385E-2</c:v>
                </c:pt>
                <c:pt idx="8543">
                  <c:v>3.9799504039741376E-2</c:v>
                </c:pt>
                <c:pt idx="8544">
                  <c:v>4.0907870227780842E-2</c:v>
                </c:pt>
                <c:pt idx="8545">
                  <c:v>4.1653589823472129E-2</c:v>
                </c:pt>
                <c:pt idx="8546">
                  <c:v>4.2041286431543312E-2</c:v>
                </c:pt>
                <c:pt idx="8547">
                  <c:v>4.2025640618658724E-2</c:v>
                </c:pt>
                <c:pt idx="8548">
                  <c:v>4.159652093558109E-2</c:v>
                </c:pt>
                <c:pt idx="8549">
                  <c:v>4.0856732230883916E-2</c:v>
                </c:pt>
                <c:pt idx="8550">
                  <c:v>3.9859083246763703E-2</c:v>
                </c:pt>
                <c:pt idx="8551">
                  <c:v>3.86626440679603E-2</c:v>
                </c:pt>
                <c:pt idx="8552">
                  <c:v>3.7285025303156624E-2</c:v>
                </c:pt>
                <c:pt idx="8553">
                  <c:v>3.8866612958948603E-2</c:v>
                </c:pt>
                <c:pt idx="8554">
                  <c:v>4.013521042957615E-2</c:v>
                </c:pt>
                <c:pt idx="8555">
                  <c:v>4.1132661842004467E-2</c:v>
                </c:pt>
                <c:pt idx="8556">
                  <c:v>4.1865793467523185E-2</c:v>
                </c:pt>
                <c:pt idx="8557">
                  <c:v>4.2290850149005979E-2</c:v>
                </c:pt>
                <c:pt idx="8558">
                  <c:v>4.2343173442238993E-2</c:v>
                </c:pt>
                <c:pt idx="8559">
                  <c:v>4.1945683345664508E-2</c:v>
                </c:pt>
                <c:pt idx="8560">
                  <c:v>4.0999903672313459E-2</c:v>
                </c:pt>
                <c:pt idx="8561">
                  <c:v>3.9487688129827947E-2</c:v>
                </c:pt>
                <c:pt idx="8562">
                  <c:v>4.0697298030582307E-2</c:v>
                </c:pt>
                <c:pt idx="8563">
                  <c:v>4.1774242121808407E-2</c:v>
                </c:pt>
                <c:pt idx="8564">
                  <c:v>4.2624589443774313E-2</c:v>
                </c:pt>
                <c:pt idx="8565">
                  <c:v>4.3284884000227945E-2</c:v>
                </c:pt>
                <c:pt idx="8566">
                  <c:v>4.3807156079455706E-2</c:v>
                </c:pt>
                <c:pt idx="8567">
                  <c:v>4.4169699373891771E-2</c:v>
                </c:pt>
                <c:pt idx="8568">
                  <c:v>4.440401983057321E-2</c:v>
                </c:pt>
                <c:pt idx="8569">
                  <c:v>4.4443818424475437E-2</c:v>
                </c:pt>
                <c:pt idx="8570">
                  <c:v>4.4241759336416969E-2</c:v>
                </c:pt>
                <c:pt idx="8571">
                  <c:v>4.3706803363812517E-2</c:v>
                </c:pt>
                <c:pt idx="8572">
                  <c:v>4.2818098696107684E-2</c:v>
                </c:pt>
                <c:pt idx="8573">
                  <c:v>4.1589788295496775E-2</c:v>
                </c:pt>
                <c:pt idx="8574">
                  <c:v>4.0431792703265267E-2</c:v>
                </c:pt>
                <c:pt idx="8575">
                  <c:v>4.0591615985396581E-2</c:v>
                </c:pt>
                <c:pt idx="8576">
                  <c:v>4.0659213827479029E-2</c:v>
                </c:pt>
                <c:pt idx="8577">
                  <c:v>4.064481097277204E-2</c:v>
                </c:pt>
                <c:pt idx="8578">
                  <c:v>4.0519002333881504E-2</c:v>
                </c:pt>
                <c:pt idx="8579">
                  <c:v>4.0289220160231398E-2</c:v>
                </c:pt>
                <c:pt idx="8580">
                  <c:v>3.9911488798518392E-2</c:v>
                </c:pt>
                <c:pt idx="8581">
                  <c:v>3.9327395679015831E-2</c:v>
                </c:pt>
                <c:pt idx="8582">
                  <c:v>3.8566436772352983E-2</c:v>
                </c:pt>
                <c:pt idx="8583">
                  <c:v>3.7573767513806436E-2</c:v>
                </c:pt>
                <c:pt idx="8584">
                  <c:v>3.7774145928663648E-2</c:v>
                </c:pt>
                <c:pt idx="8585">
                  <c:v>3.7794449330247198E-2</c:v>
                </c:pt>
                <c:pt idx="8586">
                  <c:v>3.7632515713267006E-2</c:v>
                </c:pt>
                <c:pt idx="8587">
                  <c:v>3.7278947845557256E-2</c:v>
                </c:pt>
                <c:pt idx="8588">
                  <c:v>3.6762093428474842E-2</c:v>
                </c:pt>
                <c:pt idx="8589">
                  <c:v>3.6139191808600493E-2</c:v>
                </c:pt>
                <c:pt idx="8590">
                  <c:v>3.5485181931196423E-2</c:v>
                </c:pt>
                <c:pt idx="8591">
                  <c:v>3.4947854098974072E-2</c:v>
                </c:pt>
                <c:pt idx="8592">
                  <c:v>3.4580919312582975E-2</c:v>
                </c:pt>
                <c:pt idx="8593">
                  <c:v>3.4374889403408562E-2</c:v>
                </c:pt>
                <c:pt idx="8594">
                  <c:v>3.4277501504769783E-2</c:v>
                </c:pt>
                <c:pt idx="8595">
                  <c:v>3.4267663683532304E-2</c:v>
                </c:pt>
                <c:pt idx="8596">
                  <c:v>3.4365316265344059E-2</c:v>
                </c:pt>
                <c:pt idx="8597">
                  <c:v>3.4556098839606676E-2</c:v>
                </c:pt>
                <c:pt idx="8598">
                  <c:v>3.4805662658507111E-2</c:v>
                </c:pt>
                <c:pt idx="8599">
                  <c:v>3.5080066953620488E-2</c:v>
                </c:pt>
                <c:pt idx="8600">
                  <c:v>3.5358267937792003E-2</c:v>
                </c:pt>
                <c:pt idx="8601">
                  <c:v>3.5643126630530819E-2</c:v>
                </c:pt>
                <c:pt idx="8602">
                  <c:v>3.5940366716734971E-2</c:v>
                </c:pt>
                <c:pt idx="8603">
                  <c:v>3.6213405884918559E-2</c:v>
                </c:pt>
                <c:pt idx="8604">
                  <c:v>3.6447378319516846E-2</c:v>
                </c:pt>
                <c:pt idx="8605">
                  <c:v>3.6641744625243319E-2</c:v>
                </c:pt>
                <c:pt idx="8606">
                  <c:v>3.6764763882410317E-2</c:v>
                </c:pt>
                <c:pt idx="8607">
                  <c:v>3.7574117660358196E-2</c:v>
                </c:pt>
                <c:pt idx="8608">
                  <c:v>3.8394195037425506E-2</c:v>
                </c:pt>
                <c:pt idx="8609">
                  <c:v>3.9218480244443285E-2</c:v>
                </c:pt>
                <c:pt idx="8610">
                  <c:v>4.0090986229662909E-2</c:v>
                </c:pt>
                <c:pt idx="8611">
                  <c:v>4.1042360822689972E-2</c:v>
                </c:pt>
                <c:pt idx="8612">
                  <c:v>4.2160023559778936E-2</c:v>
                </c:pt>
                <c:pt idx="8613">
                  <c:v>4.3386534844020594E-2</c:v>
                </c:pt>
                <c:pt idx="8614">
                  <c:v>4.4663601323097046E-2</c:v>
                </c:pt>
                <c:pt idx="8615">
                  <c:v>4.5953216182769666E-2</c:v>
                </c:pt>
                <c:pt idx="8616">
                  <c:v>4.7189235426513813E-2</c:v>
                </c:pt>
                <c:pt idx="8617">
                  <c:v>4.8430963080301176E-2</c:v>
                </c:pt>
                <c:pt idx="8618">
                  <c:v>4.9608536016695334E-2</c:v>
                </c:pt>
                <c:pt idx="8619">
                  <c:v>5.0667915309480303E-2</c:v>
                </c:pt>
                <c:pt idx="8620">
                  <c:v>5.1590763186886969E-2</c:v>
                </c:pt>
                <c:pt idx="8621">
                  <c:v>5.2381257325206328E-2</c:v>
                </c:pt>
                <c:pt idx="8622">
                  <c:v>5.3198407535300252E-2</c:v>
                </c:pt>
                <c:pt idx="8623">
                  <c:v>5.4097896022166511E-2</c:v>
                </c:pt>
                <c:pt idx="8624">
                  <c:v>5.5035026578381344E-2</c:v>
                </c:pt>
                <c:pt idx="8625">
                  <c:v>5.5943691567797729E-2</c:v>
                </c:pt>
                <c:pt idx="8626">
                  <c:v>5.6836887397368904E-2</c:v>
                </c:pt>
                <c:pt idx="8627">
                  <c:v>5.7660375732138072E-2</c:v>
                </c:pt>
                <c:pt idx="8628">
                  <c:v>5.8379848657173342E-2</c:v>
                </c:pt>
                <c:pt idx="8629">
                  <c:v>5.8948912391311344E-2</c:v>
                </c:pt>
                <c:pt idx="8630">
                  <c:v>5.9402295663565051E-2</c:v>
                </c:pt>
                <c:pt idx="8631">
                  <c:v>5.9697463682702352E-2</c:v>
                </c:pt>
                <c:pt idx="8632">
                  <c:v>5.9803942808815576E-2</c:v>
                </c:pt>
                <c:pt idx="8633">
                  <c:v>5.9755062039585236E-2</c:v>
                </c:pt>
                <c:pt idx="8634">
                  <c:v>5.9631304561321562E-2</c:v>
                </c:pt>
                <c:pt idx="8635">
                  <c:v>5.9482551634924087E-2</c:v>
                </c:pt>
                <c:pt idx="8636">
                  <c:v>5.9299434508359283E-2</c:v>
                </c:pt>
                <c:pt idx="8637">
                  <c:v>5.8981517550913909E-2</c:v>
                </c:pt>
                <c:pt idx="8638">
                  <c:v>5.8375602905376439E-2</c:v>
                </c:pt>
                <c:pt idx="8639">
                  <c:v>5.7375337164708912E-2</c:v>
                </c:pt>
                <c:pt idx="8640">
                  <c:v>5.8508525884189866E-2</c:v>
                </c:pt>
                <c:pt idx="8641">
                  <c:v>5.9099736586435248E-2</c:v>
                </c:pt>
                <c:pt idx="8642">
                  <c:v>5.9309871002049055E-2</c:v>
                </c:pt>
                <c:pt idx="8643">
                  <c:v>5.9186572839419874E-2</c:v>
                </c:pt>
                <c:pt idx="8644">
                  <c:v>5.8752322589074438E-2</c:v>
                </c:pt>
                <c:pt idx="8645">
                  <c:v>5.8142871208067562E-2</c:v>
                </c:pt>
                <c:pt idx="8646">
                  <c:v>5.7359157606740374E-2</c:v>
                </c:pt>
                <c:pt idx="8647">
                  <c:v>5.6563144148648707E-2</c:v>
                </c:pt>
                <c:pt idx="8648">
                  <c:v>5.5827275631200435E-2</c:v>
                </c:pt>
                <c:pt idx="8649">
                  <c:v>5.5225233627273294E-2</c:v>
                </c:pt>
                <c:pt idx="8650">
                  <c:v>5.4642994270786588E-2</c:v>
                </c:pt>
                <c:pt idx="8651">
                  <c:v>5.4060642787615694E-2</c:v>
                </c:pt>
                <c:pt idx="8652">
                  <c:v>5.3556673960413359E-2</c:v>
                </c:pt>
                <c:pt idx="8653">
                  <c:v>5.3054259582498403E-2</c:v>
                </c:pt>
                <c:pt idx="8654">
                  <c:v>5.2414136825708821E-2</c:v>
                </c:pt>
                <c:pt idx="8655">
                  <c:v>5.1628179419400573E-2</c:v>
                </c:pt>
                <c:pt idx="8656">
                  <c:v>5.0658767017708127E-2</c:v>
                </c:pt>
                <c:pt idx="8657">
                  <c:v>4.9531524066074216E-2</c:v>
                </c:pt>
                <c:pt idx="8658">
                  <c:v>4.8279182221611421E-2</c:v>
                </c:pt>
                <c:pt idx="8659">
                  <c:v>4.6937264204949654E-2</c:v>
                </c:pt>
                <c:pt idx="8660">
                  <c:v>4.5383664008532096E-2</c:v>
                </c:pt>
                <c:pt idx="8661">
                  <c:v>4.3421392670163983E-2</c:v>
                </c:pt>
                <c:pt idx="8662">
                  <c:v>4.0800660648309846E-2</c:v>
                </c:pt>
                <c:pt idx="8663">
                  <c:v>4.0482517838487532E-2</c:v>
                </c:pt>
                <c:pt idx="8664">
                  <c:v>3.9408120332961302E-2</c:v>
                </c:pt>
                <c:pt idx="8665">
                  <c:v>3.7556486714265515E-2</c:v>
                </c:pt>
                <c:pt idx="8666">
                  <c:v>3.7073158538761003E-2</c:v>
                </c:pt>
                <c:pt idx="8667">
                  <c:v>3.872633671682673E-2</c:v>
                </c:pt>
                <c:pt idx="8668">
                  <c:v>3.9853565171960738E-2</c:v>
                </c:pt>
                <c:pt idx="8669">
                  <c:v>4.0502613442346617E-2</c:v>
                </c:pt>
                <c:pt idx="8670">
                  <c:v>4.0735860611183033E-2</c:v>
                </c:pt>
                <c:pt idx="8671">
                  <c:v>4.0659566670123715E-2</c:v>
                </c:pt>
                <c:pt idx="8672">
                  <c:v>4.0223454228580396E-2</c:v>
                </c:pt>
                <c:pt idx="8673">
                  <c:v>3.9440719871422503E-2</c:v>
                </c:pt>
                <c:pt idx="8674">
                  <c:v>3.8291823334885747E-2</c:v>
                </c:pt>
                <c:pt idx="8675">
                  <c:v>3.672139894117938E-2</c:v>
                </c:pt>
                <c:pt idx="8676">
                  <c:v>3.4640523704908666E-2</c:v>
                </c:pt>
                <c:pt idx="8677">
                  <c:v>3.5366252344879077E-2</c:v>
                </c:pt>
                <c:pt idx="8678">
                  <c:v>3.5693417865842687E-2</c:v>
                </c:pt>
                <c:pt idx="8679">
                  <c:v>3.5785797249879875E-2</c:v>
                </c:pt>
                <c:pt idx="8680">
                  <c:v>3.5691978881739278E-2</c:v>
                </c:pt>
                <c:pt idx="8681">
                  <c:v>3.5448817062492144E-2</c:v>
                </c:pt>
                <c:pt idx="8682">
                  <c:v>3.5044834896958629E-2</c:v>
                </c:pt>
                <c:pt idx="8683">
                  <c:v>3.4570949335837042E-2</c:v>
                </c:pt>
                <c:pt idx="8684">
                  <c:v>3.4064438098203045E-2</c:v>
                </c:pt>
                <c:pt idx="8685">
                  <c:v>3.3485850254836712E-2</c:v>
                </c:pt>
                <c:pt idx="8686">
                  <c:v>3.2829059437541705E-2</c:v>
                </c:pt>
                <c:pt idx="8687">
                  <c:v>3.2110182041630277E-2</c:v>
                </c:pt>
                <c:pt idx="8688">
                  <c:v>3.136111071651982E-2</c:v>
                </c:pt>
                <c:pt idx="8689">
                  <c:v>3.0619131294457803E-2</c:v>
                </c:pt>
                <c:pt idx="8690">
                  <c:v>2.9894174937102985E-2</c:v>
                </c:pt>
                <c:pt idx="8691">
                  <c:v>2.9194797940175099E-2</c:v>
                </c:pt>
                <c:pt idx="8692">
                  <c:v>2.857976964118019E-2</c:v>
                </c:pt>
                <c:pt idx="8693">
                  <c:v>2.8038074016618633E-2</c:v>
                </c:pt>
                <c:pt idx="8694">
                  <c:v>2.7637713059778451E-2</c:v>
                </c:pt>
                <c:pt idx="8695">
                  <c:v>2.732777453133732E-2</c:v>
                </c:pt>
                <c:pt idx="8696">
                  <c:v>2.7108789514847277E-2</c:v>
                </c:pt>
                <c:pt idx="8697">
                  <c:v>2.6970612794684736E-2</c:v>
                </c:pt>
                <c:pt idx="8698">
                  <c:v>2.6878354853492801E-2</c:v>
                </c:pt>
                <c:pt idx="8699">
                  <c:v>2.6821966275507817E-2</c:v>
                </c:pt>
                <c:pt idx="8700">
                  <c:v>2.6770244349653208E-2</c:v>
                </c:pt>
                <c:pt idx="8701">
                  <c:v>2.6728890796687509E-2</c:v>
                </c:pt>
                <c:pt idx="8702">
                  <c:v>2.6723987987117094E-2</c:v>
                </c:pt>
                <c:pt idx="8703">
                  <c:v>2.6730731411310615E-2</c:v>
                </c:pt>
                <c:pt idx="8704">
                  <c:v>2.6856055836861729E-2</c:v>
                </c:pt>
                <c:pt idx="8705">
                  <c:v>2.7087370399988712E-2</c:v>
                </c:pt>
                <c:pt idx="8706">
                  <c:v>2.7290393892287369E-2</c:v>
                </c:pt>
                <c:pt idx="8707">
                  <c:v>2.7574150042949632E-2</c:v>
                </c:pt>
                <c:pt idx="8708">
                  <c:v>2.7980761207279756E-2</c:v>
                </c:pt>
                <c:pt idx="8709">
                  <c:v>2.8515835542805477E-2</c:v>
                </c:pt>
                <c:pt idx="8710">
                  <c:v>2.9154959438571309E-2</c:v>
                </c:pt>
                <c:pt idx="8711">
                  <c:v>2.9899153861138297E-2</c:v>
                </c:pt>
                <c:pt idx="8712">
                  <c:v>3.0783725989465972E-2</c:v>
                </c:pt>
                <c:pt idx="8713">
                  <c:v>3.1791334257751998E-2</c:v>
                </c:pt>
                <c:pt idx="8714">
                  <c:v>3.2877763235272597E-2</c:v>
                </c:pt>
                <c:pt idx="8715">
                  <c:v>3.3974884987649209E-2</c:v>
                </c:pt>
                <c:pt idx="8716">
                  <c:v>3.5120914222751362E-2</c:v>
                </c:pt>
                <c:pt idx="8717">
                  <c:v>3.6306625897339559E-2</c:v>
                </c:pt>
                <c:pt idx="8718">
                  <c:v>3.7552179101788957E-2</c:v>
                </c:pt>
                <c:pt idx="8719">
                  <c:v>3.8860970659560373E-2</c:v>
                </c:pt>
                <c:pt idx="8720">
                  <c:v>4.0210028112883919E-2</c:v>
                </c:pt>
                <c:pt idx="8721">
                  <c:v>4.1497402771454292E-2</c:v>
                </c:pt>
                <c:pt idx="8722">
                  <c:v>4.2637929167481464E-2</c:v>
                </c:pt>
                <c:pt idx="8723">
                  <c:v>4.355495187563594E-2</c:v>
                </c:pt>
                <c:pt idx="8724">
                  <c:v>4.4312452497262414E-2</c:v>
                </c:pt>
                <c:pt idx="8725">
                  <c:v>4.499097403358307E-2</c:v>
                </c:pt>
                <c:pt idx="8726">
                  <c:v>4.5676741702291343E-2</c:v>
                </c:pt>
                <c:pt idx="8727">
                  <c:v>4.6421644181529151E-2</c:v>
                </c:pt>
                <c:pt idx="8728">
                  <c:v>4.7219423876812189E-2</c:v>
                </c:pt>
                <c:pt idx="8729">
                  <c:v>4.7987100876664454E-2</c:v>
                </c:pt>
                <c:pt idx="8730">
                  <c:v>4.8680830337155825E-2</c:v>
                </c:pt>
                <c:pt idx="8731">
                  <c:v>4.9235326178000229E-2</c:v>
                </c:pt>
                <c:pt idx="8732">
                  <c:v>4.9679160103515037E-2</c:v>
                </c:pt>
                <c:pt idx="8733">
                  <c:v>5.0052751469661934E-2</c:v>
                </c:pt>
                <c:pt idx="8734">
                  <c:v>5.0364438844948456E-2</c:v>
                </c:pt>
                <c:pt idx="8735">
                  <c:v>5.0695154184737717E-2</c:v>
                </c:pt>
                <c:pt idx="8736">
                  <c:v>5.0962249721254987E-2</c:v>
                </c:pt>
                <c:pt idx="8737">
                  <c:v>5.110178205629981E-2</c:v>
                </c:pt>
                <c:pt idx="8738">
                  <c:v>5.1056685938703938E-2</c:v>
                </c:pt>
                <c:pt idx="8739">
                  <c:v>5.075569637408224E-2</c:v>
                </c:pt>
                <c:pt idx="8740">
                  <c:v>5.0325951488970393E-2</c:v>
                </c:pt>
                <c:pt idx="8741">
                  <c:v>4.9891552448775155E-2</c:v>
                </c:pt>
                <c:pt idx="8742">
                  <c:v>4.9557190615483748E-2</c:v>
                </c:pt>
                <c:pt idx="8743">
                  <c:v>4.9514952357404829E-2</c:v>
                </c:pt>
                <c:pt idx="8744">
                  <c:v>4.9619117864030157E-2</c:v>
                </c:pt>
                <c:pt idx="8745">
                  <c:v>4.973092446182778E-2</c:v>
                </c:pt>
                <c:pt idx="8746">
                  <c:v>4.9737612960278149E-2</c:v>
                </c:pt>
                <c:pt idx="8747">
                  <c:v>4.953458984742537E-2</c:v>
                </c:pt>
                <c:pt idx="8748">
                  <c:v>4.9183312379692937E-2</c:v>
                </c:pt>
                <c:pt idx="8749">
                  <c:v>4.873844919152364E-2</c:v>
                </c:pt>
                <c:pt idx="8750">
                  <c:v>4.8272098196651667E-2</c:v>
                </c:pt>
                <c:pt idx="8751">
                  <c:v>4.7836174027256338E-2</c:v>
                </c:pt>
                <c:pt idx="8752">
                  <c:v>4.7415016887550995E-2</c:v>
                </c:pt>
                <c:pt idx="8753">
                  <c:v>4.6966633169392175E-2</c:v>
                </c:pt>
                <c:pt idx="8754">
                  <c:v>4.651089030318703E-2</c:v>
                </c:pt>
                <c:pt idx="8755">
                  <c:v>4.6034646435666189E-2</c:v>
                </c:pt>
                <c:pt idx="8756">
                  <c:v>4.5553380142034916E-2</c:v>
                </c:pt>
                <c:pt idx="8757">
                  <c:v>4.5039561675244852E-2</c:v>
                </c:pt>
                <c:pt idx="8758">
                  <c:v>4.4499389088226357E-2</c:v>
                </c:pt>
                <c:pt idx="8759">
                  <c:v>4.3948567525729523E-2</c:v>
                </c:pt>
                <c:pt idx="8760">
                  <c:v>4.3378040642959234E-2</c:v>
                </c:pt>
                <c:pt idx="8761">
                  <c:v>4.2751192289440965E-2</c:v>
                </c:pt>
                <c:pt idx="8762">
                  <c:v>4.2156889463958569E-2</c:v>
                </c:pt>
                <c:pt idx="8763">
                  <c:v>4.1601505825305751E-2</c:v>
                </c:pt>
                <c:pt idx="8764">
                  <c:v>4.1052431269677878E-2</c:v>
                </c:pt>
                <c:pt idx="8765">
                  <c:v>4.0559407119525E-2</c:v>
                </c:pt>
                <c:pt idx="8766">
                  <c:v>4.0121846747584192E-2</c:v>
                </c:pt>
                <c:pt idx="8767">
                  <c:v>3.9801516481107843E-2</c:v>
                </c:pt>
                <c:pt idx="8768">
                  <c:v>3.9525326353559334E-2</c:v>
                </c:pt>
                <c:pt idx="8769">
                  <c:v>3.9277335339642602E-2</c:v>
                </c:pt>
                <c:pt idx="8770">
                  <c:v>3.9048764463116975E-2</c:v>
                </c:pt>
                <c:pt idx="8771">
                  <c:v>3.876112144052471E-2</c:v>
                </c:pt>
                <c:pt idx="8772">
                  <c:v>3.8418104363226312E-2</c:v>
                </c:pt>
                <c:pt idx="8773">
                  <c:v>3.8018853004699489E-2</c:v>
                </c:pt>
                <c:pt idx="8774">
                  <c:v>3.7547304650317102E-2</c:v>
                </c:pt>
                <c:pt idx="8775">
                  <c:v>3.7019337779047042E-2</c:v>
                </c:pt>
                <c:pt idx="8776">
                  <c:v>3.6450098823704029E-2</c:v>
                </c:pt>
                <c:pt idx="8777">
                  <c:v>3.589626975333654E-2</c:v>
                </c:pt>
                <c:pt idx="8778">
                  <c:v>3.5408093387078926E-2</c:v>
                </c:pt>
                <c:pt idx="8779">
                  <c:v>3.5092935605828462E-2</c:v>
                </c:pt>
                <c:pt idx="8780">
                  <c:v>3.4873932661736926E-2</c:v>
                </c:pt>
                <c:pt idx="8781">
                  <c:v>3.4546144003125105E-2</c:v>
                </c:pt>
                <c:pt idx="8782">
                  <c:v>3.4129138653443331E-2</c:v>
                </c:pt>
                <c:pt idx="8783">
                  <c:v>3.3544667251131255E-2</c:v>
                </c:pt>
                <c:pt idx="8784">
                  <c:v>3.2881037421329556E-2</c:v>
                </c:pt>
                <c:pt idx="8785">
                  <c:v>3.2229208098976378E-2</c:v>
                </c:pt>
                <c:pt idx="8786">
                  <c:v>3.1628829799539793E-2</c:v>
                </c:pt>
                <c:pt idx="8787">
                  <c:v>3.1178571156730214E-2</c:v>
                </c:pt>
                <c:pt idx="8788">
                  <c:v>3.0865953575733997E-2</c:v>
                </c:pt>
                <c:pt idx="8789">
                  <c:v>3.0554287974296643E-2</c:v>
                </c:pt>
                <c:pt idx="8790">
                  <c:v>3.0174956894383761E-2</c:v>
                </c:pt>
                <c:pt idx="8791">
                  <c:v>2.9692124576591258E-2</c:v>
                </c:pt>
                <c:pt idx="8792">
                  <c:v>2.9128210009105086E-2</c:v>
                </c:pt>
                <c:pt idx="8793">
                  <c:v>2.8566633910967133E-2</c:v>
                </c:pt>
                <c:pt idx="8794">
                  <c:v>2.8150502229997956E-2</c:v>
                </c:pt>
                <c:pt idx="8795">
                  <c:v>2.7883891720027074E-2</c:v>
                </c:pt>
                <c:pt idx="8796">
                  <c:v>2.772911179639086E-2</c:v>
                </c:pt>
                <c:pt idx="8797">
                  <c:v>2.7638708248127145E-2</c:v>
                </c:pt>
                <c:pt idx="8798">
                  <c:v>2.7662390765956359E-2</c:v>
                </c:pt>
                <c:pt idx="8799">
                  <c:v>2.7889737032283951E-2</c:v>
                </c:pt>
                <c:pt idx="8800">
                  <c:v>2.8207140132051112E-2</c:v>
                </c:pt>
                <c:pt idx="8801">
                  <c:v>2.8487696031909912E-2</c:v>
                </c:pt>
                <c:pt idx="8802">
                  <c:v>2.8638872603599888E-2</c:v>
                </c:pt>
                <c:pt idx="8803">
                  <c:v>2.860045418634094E-2</c:v>
                </c:pt>
                <c:pt idx="8804">
                  <c:v>2.8543917303529363E-2</c:v>
                </c:pt>
                <c:pt idx="8805">
                  <c:v>2.8571313758180221E-2</c:v>
                </c:pt>
                <c:pt idx="8806">
                  <c:v>2.8776036012179224E-2</c:v>
                </c:pt>
                <c:pt idx="8807">
                  <c:v>2.9373510134110943E-2</c:v>
                </c:pt>
                <c:pt idx="8808">
                  <c:v>3.0190613626059355E-2</c:v>
                </c:pt>
                <c:pt idx="8809">
                  <c:v>3.112403894909288E-2</c:v>
                </c:pt>
                <c:pt idx="8810">
                  <c:v>3.2087942422972027E-2</c:v>
                </c:pt>
                <c:pt idx="8811">
                  <c:v>3.303325086968658E-2</c:v>
                </c:pt>
                <c:pt idx="8812">
                  <c:v>3.400191595821473E-2</c:v>
                </c:pt>
                <c:pt idx="8813">
                  <c:v>3.4910605188429415E-2</c:v>
                </c:pt>
                <c:pt idx="8814">
                  <c:v>3.5806659492678194E-2</c:v>
                </c:pt>
                <c:pt idx="8815">
                  <c:v>3.6796014804156452E-2</c:v>
                </c:pt>
                <c:pt idx="8816">
                  <c:v>3.7815001578565724E-2</c:v>
                </c:pt>
                <c:pt idx="8817">
                  <c:v>3.8804880956193014E-2</c:v>
                </c:pt>
                <c:pt idx="8818">
                  <c:v>3.9753851428504641E-2</c:v>
                </c:pt>
                <c:pt idx="8819">
                  <c:v>4.0692294204613247E-2</c:v>
                </c:pt>
                <c:pt idx="8820">
                  <c:v>4.1529254634029483E-2</c:v>
                </c:pt>
                <c:pt idx="8821">
                  <c:v>4.2226858800197394E-2</c:v>
                </c:pt>
                <c:pt idx="8822">
                  <c:v>4.2809688874798135E-2</c:v>
                </c:pt>
                <c:pt idx="8823">
                  <c:v>4.3157911167138137E-2</c:v>
                </c:pt>
                <c:pt idx="8824">
                  <c:v>4.3427276117908531E-2</c:v>
                </c:pt>
                <c:pt idx="8825">
                  <c:v>4.3752092750761029E-2</c:v>
                </c:pt>
                <c:pt idx="8826">
                  <c:v>4.4142021364178982E-2</c:v>
                </c:pt>
                <c:pt idx="8827">
                  <c:v>4.473390521128269E-2</c:v>
                </c:pt>
                <c:pt idx="8828">
                  <c:v>4.5435012715748353E-2</c:v>
                </c:pt>
                <c:pt idx="8829">
                  <c:v>4.6039128243939943E-2</c:v>
                </c:pt>
                <c:pt idx="8830">
                  <c:v>4.636759386954855E-2</c:v>
                </c:pt>
                <c:pt idx="8831">
                  <c:v>4.6332232438620696E-2</c:v>
                </c:pt>
                <c:pt idx="8832">
                  <c:v>4.6052971446583893E-2</c:v>
                </c:pt>
                <c:pt idx="8833">
                  <c:v>4.5485589653513847E-2</c:v>
                </c:pt>
                <c:pt idx="8834">
                  <c:v>4.4862286046157343E-2</c:v>
                </c:pt>
                <c:pt idx="8835">
                  <c:v>4.4182929287064354E-2</c:v>
                </c:pt>
                <c:pt idx="8836">
                  <c:v>4.3397459777978598E-2</c:v>
                </c:pt>
                <c:pt idx="8837">
                  <c:v>4.2543087200898548E-2</c:v>
                </c:pt>
                <c:pt idx="8838">
                  <c:v>4.1526766814231036E-2</c:v>
                </c:pt>
                <c:pt idx="8839">
                  <c:v>4.0280647932834639E-2</c:v>
                </c:pt>
                <c:pt idx="8840">
                  <c:v>3.8667159930423155E-2</c:v>
                </c:pt>
                <c:pt idx="8841">
                  <c:v>3.6588210738799969E-2</c:v>
                </c:pt>
                <c:pt idx="8842">
                  <c:v>3.3815176943079027E-2</c:v>
                </c:pt>
                <c:pt idx="8843">
                  <c:v>3.3326985341863687E-2</c:v>
                </c:pt>
                <c:pt idx="8844">
                  <c:v>3.5344001262552938E-2</c:v>
                </c:pt>
                <c:pt idx="8845">
                  <c:v>3.6712035216126732E-2</c:v>
                </c:pt>
                <c:pt idx="8846">
                  <c:v>3.755636222430056E-2</c:v>
                </c:pt>
                <c:pt idx="8847">
                  <c:v>3.8119578374836149E-2</c:v>
                </c:pt>
                <c:pt idx="8848">
                  <c:v>3.8332268982613917E-2</c:v>
                </c:pt>
                <c:pt idx="8849">
                  <c:v>3.8294851688447068E-2</c:v>
                </c:pt>
                <c:pt idx="8850">
                  <c:v>3.8012892780986296E-2</c:v>
                </c:pt>
                <c:pt idx="8851">
                  <c:v>3.7486871754031252E-2</c:v>
                </c:pt>
                <c:pt idx="8852">
                  <c:v>3.6730740440579446E-2</c:v>
                </c:pt>
                <c:pt idx="8853">
                  <c:v>3.5768538110098939E-2</c:v>
                </c:pt>
                <c:pt idx="8854">
                  <c:v>3.4653175242132628E-2</c:v>
                </c:pt>
                <c:pt idx="8855">
                  <c:v>3.3365447628177752E-2</c:v>
                </c:pt>
                <c:pt idx="8856">
                  <c:v>3.5061343686904757E-2</c:v>
                </c:pt>
                <c:pt idx="8857">
                  <c:v>3.6451875566873154E-2</c:v>
                </c:pt>
                <c:pt idx="8858">
                  <c:v>3.751671428692066E-2</c:v>
                </c:pt>
                <c:pt idx="8859">
                  <c:v>3.821839928821516E-2</c:v>
                </c:pt>
                <c:pt idx="8860">
                  <c:v>3.8724087282865263E-2</c:v>
                </c:pt>
                <c:pt idx="8861">
                  <c:v>3.9130424553673743E-2</c:v>
                </c:pt>
                <c:pt idx="8862">
                  <c:v>3.9344387074040213E-2</c:v>
                </c:pt>
                <c:pt idx="8863">
                  <c:v>3.9408541955326074E-2</c:v>
                </c:pt>
                <c:pt idx="8864">
                  <c:v>3.9529662621307041E-2</c:v>
                </c:pt>
                <c:pt idx="8865">
                  <c:v>3.9743311466234499E-2</c:v>
                </c:pt>
                <c:pt idx="8866">
                  <c:v>4.0084245146852299E-2</c:v>
                </c:pt>
                <c:pt idx="8867">
                  <c:v>4.0517546058792167E-2</c:v>
                </c:pt>
                <c:pt idx="8868">
                  <c:v>4.1012098294301767E-2</c:v>
                </c:pt>
                <c:pt idx="8869">
                  <c:v>4.153391488033846E-2</c:v>
                </c:pt>
                <c:pt idx="8870">
                  <c:v>4.2099482462404643E-2</c:v>
                </c:pt>
                <c:pt idx="8871">
                  <c:v>4.2694610457924165E-2</c:v>
                </c:pt>
                <c:pt idx="8872">
                  <c:v>4.3264205240439238E-2</c:v>
                </c:pt>
                <c:pt idx="8873">
                  <c:v>4.376411653566506E-2</c:v>
                </c:pt>
                <c:pt idx="8874">
                  <c:v>4.412387540686686E-2</c:v>
                </c:pt>
                <c:pt idx="8875">
                  <c:v>4.4268750882642718E-2</c:v>
                </c:pt>
                <c:pt idx="8876">
                  <c:v>4.4285399675976063E-2</c:v>
                </c:pt>
                <c:pt idx="8877">
                  <c:v>4.42594939890621E-2</c:v>
                </c:pt>
                <c:pt idx="8878">
                  <c:v>4.4257577711070487E-2</c:v>
                </c:pt>
                <c:pt idx="8879">
                  <c:v>4.4305993503998144E-2</c:v>
                </c:pt>
                <c:pt idx="8880">
                  <c:v>4.4415219165428933E-2</c:v>
                </c:pt>
                <c:pt idx="8881">
                  <c:v>4.4606854131810099E-2</c:v>
                </c:pt>
                <c:pt idx="8882">
                  <c:v>4.483127457676471E-2</c:v>
                </c:pt>
                <c:pt idx="8883">
                  <c:v>4.5048473785624266E-2</c:v>
                </c:pt>
                <c:pt idx="8884">
                  <c:v>4.5241309205790392E-2</c:v>
                </c:pt>
                <c:pt idx="8885">
                  <c:v>4.5435602775443722E-2</c:v>
                </c:pt>
                <c:pt idx="8886">
                  <c:v>4.5590046641716571E-2</c:v>
                </c:pt>
                <c:pt idx="8887">
                  <c:v>4.572316857529795E-2</c:v>
                </c:pt>
                <c:pt idx="8888">
                  <c:v>4.5853790752070481E-2</c:v>
                </c:pt>
                <c:pt idx="8889">
                  <c:v>4.5946430934353105E-2</c:v>
                </c:pt>
                <c:pt idx="8890">
                  <c:v>4.5984440187912923E-2</c:v>
                </c:pt>
                <c:pt idx="8891">
                  <c:v>4.5929696322964716E-2</c:v>
                </c:pt>
                <c:pt idx="8892">
                  <c:v>4.5829353886184337E-2</c:v>
                </c:pt>
                <c:pt idx="8893">
                  <c:v>4.5711296641001598E-2</c:v>
                </c:pt>
                <c:pt idx="8894">
                  <c:v>4.5614905282818537E-2</c:v>
                </c:pt>
                <c:pt idx="8895">
                  <c:v>4.5596391157789587E-2</c:v>
                </c:pt>
                <c:pt idx="8896">
                  <c:v>4.5609528659165156E-2</c:v>
                </c:pt>
                <c:pt idx="8897">
                  <c:v>4.5606290871228493E-2</c:v>
                </c:pt>
                <c:pt idx="8898">
                  <c:v>4.5560587104893031E-2</c:v>
                </c:pt>
                <c:pt idx="8899">
                  <c:v>4.5371514782045763E-2</c:v>
                </c:pt>
                <c:pt idx="8900">
                  <c:v>4.5074832210949531E-2</c:v>
                </c:pt>
                <c:pt idx="8901">
                  <c:v>4.4748049229269025E-2</c:v>
                </c:pt>
                <c:pt idx="8902">
                  <c:v>4.4488838544111113E-2</c:v>
                </c:pt>
                <c:pt idx="8903">
                  <c:v>4.4388681231466685E-2</c:v>
                </c:pt>
                <c:pt idx="8904">
                  <c:v>4.4416976555193381E-2</c:v>
                </c:pt>
                <c:pt idx="8905">
                  <c:v>4.4491554887184162E-2</c:v>
                </c:pt>
                <c:pt idx="8906">
                  <c:v>4.4590277234439368E-2</c:v>
                </c:pt>
                <c:pt idx="8907">
                  <c:v>4.4738237685487743E-2</c:v>
                </c:pt>
                <c:pt idx="8908">
                  <c:v>4.4911268488992795E-2</c:v>
                </c:pt>
                <c:pt idx="8909">
                  <c:v>4.5104594527416643E-2</c:v>
                </c:pt>
                <c:pt idx="8910">
                  <c:v>4.5292609266876054E-2</c:v>
                </c:pt>
                <c:pt idx="8911">
                  <c:v>4.5483816848497616E-2</c:v>
                </c:pt>
                <c:pt idx="8912">
                  <c:v>4.5693783971246391E-2</c:v>
                </c:pt>
                <c:pt idx="8913">
                  <c:v>4.5891865673515747E-2</c:v>
                </c:pt>
                <c:pt idx="8914">
                  <c:v>4.6106173520327295E-2</c:v>
                </c:pt>
                <c:pt idx="8915">
                  <c:v>4.6412650288414931E-2</c:v>
                </c:pt>
                <c:pt idx="8916">
                  <c:v>4.6787441005376434E-2</c:v>
                </c:pt>
                <c:pt idx="8917">
                  <c:v>4.7166600999209357E-2</c:v>
                </c:pt>
                <c:pt idx="8918">
                  <c:v>4.7560463779978447E-2</c:v>
                </c:pt>
                <c:pt idx="8919">
                  <c:v>4.7965177562831196E-2</c:v>
                </c:pt>
                <c:pt idx="8920">
                  <c:v>4.8333197548173661E-2</c:v>
                </c:pt>
                <c:pt idx="8921">
                  <c:v>4.8648441119199332E-2</c:v>
                </c:pt>
                <c:pt idx="8922">
                  <c:v>4.8849465431577768E-2</c:v>
                </c:pt>
                <c:pt idx="8923">
                  <c:v>4.8916930303421882E-2</c:v>
                </c:pt>
                <c:pt idx="8924">
                  <c:v>4.8929036652055904E-2</c:v>
                </c:pt>
                <c:pt idx="8925">
                  <c:v>4.8900829819030767E-2</c:v>
                </c:pt>
                <c:pt idx="8926">
                  <c:v>4.8806829281259782E-2</c:v>
                </c:pt>
                <c:pt idx="8927">
                  <c:v>4.8645952182346429E-2</c:v>
                </c:pt>
                <c:pt idx="8928">
                  <c:v>4.8392818080218579E-2</c:v>
                </c:pt>
                <c:pt idx="8929">
                  <c:v>4.8070401683026648E-2</c:v>
                </c:pt>
                <c:pt idx="8930">
                  <c:v>4.7689219230593084E-2</c:v>
                </c:pt>
                <c:pt idx="8931">
                  <c:v>4.7243528171544424E-2</c:v>
                </c:pt>
                <c:pt idx="8932">
                  <c:v>4.669355550595608E-2</c:v>
                </c:pt>
                <c:pt idx="8933">
                  <c:v>4.6093328506700448E-2</c:v>
                </c:pt>
                <c:pt idx="8934">
                  <c:v>4.5575989899754712E-2</c:v>
                </c:pt>
                <c:pt idx="8935">
                  <c:v>4.5167775460039854E-2</c:v>
                </c:pt>
                <c:pt idx="8936">
                  <c:v>4.4805030558662418E-2</c:v>
                </c:pt>
                <c:pt idx="8937">
                  <c:v>4.4430273824174513E-2</c:v>
                </c:pt>
                <c:pt idx="8938">
                  <c:v>4.3960756936536463E-2</c:v>
                </c:pt>
                <c:pt idx="8939">
                  <c:v>4.3308565242364351E-2</c:v>
                </c:pt>
                <c:pt idx="8940">
                  <c:v>4.2542154424053735E-2</c:v>
                </c:pt>
                <c:pt idx="8941">
                  <c:v>4.164951819399642E-2</c:v>
                </c:pt>
                <c:pt idx="8942">
                  <c:v>4.074865424510965E-2</c:v>
                </c:pt>
                <c:pt idx="8943">
                  <c:v>3.9997182158405933E-2</c:v>
                </c:pt>
                <c:pt idx="8944">
                  <c:v>3.9276090114399774E-2</c:v>
                </c:pt>
                <c:pt idx="8945">
                  <c:v>3.8687483766176652E-2</c:v>
                </c:pt>
                <c:pt idx="8946">
                  <c:v>3.826657279422041E-2</c:v>
                </c:pt>
                <c:pt idx="8947">
                  <c:v>3.8014195516782416E-2</c:v>
                </c:pt>
                <c:pt idx="8948">
                  <c:v>3.7869916808246099E-2</c:v>
                </c:pt>
                <c:pt idx="8949">
                  <c:v>3.7731624191560592E-2</c:v>
                </c:pt>
                <c:pt idx="8950">
                  <c:v>3.7674515961170947E-2</c:v>
                </c:pt>
                <c:pt idx="8951">
                  <c:v>3.7674195240464919E-2</c:v>
                </c:pt>
                <c:pt idx="8952">
                  <c:v>3.7771071897051887E-2</c:v>
                </c:pt>
                <c:pt idx="8953">
                  <c:v>3.7954648927234352E-2</c:v>
                </c:pt>
                <c:pt idx="8954">
                  <c:v>3.8171918777017907E-2</c:v>
                </c:pt>
                <c:pt idx="8955">
                  <c:v>3.8437885949641183E-2</c:v>
                </c:pt>
                <c:pt idx="8956">
                  <c:v>3.8660113508899772E-2</c:v>
                </c:pt>
                <c:pt idx="8957">
                  <c:v>3.8855542299904039E-2</c:v>
                </c:pt>
                <c:pt idx="8958">
                  <c:v>3.9006152999320538E-2</c:v>
                </c:pt>
                <c:pt idx="8959">
                  <c:v>3.9202141294097728E-2</c:v>
                </c:pt>
                <c:pt idx="8960">
                  <c:v>3.9438943529720577E-2</c:v>
                </c:pt>
                <c:pt idx="8961">
                  <c:v>3.9767349474405106E-2</c:v>
                </c:pt>
                <c:pt idx="8962">
                  <c:v>4.0215504610793831E-2</c:v>
                </c:pt>
                <c:pt idx="8963">
                  <c:v>4.0819759686586313E-2</c:v>
                </c:pt>
                <c:pt idx="8964">
                  <c:v>4.1587091555265035E-2</c:v>
                </c:pt>
                <c:pt idx="8965">
                  <c:v>4.2429270036051313E-2</c:v>
                </c:pt>
                <c:pt idx="8966">
                  <c:v>4.3270357833430202E-2</c:v>
                </c:pt>
                <c:pt idx="8967">
                  <c:v>4.3975421462764439E-2</c:v>
                </c:pt>
                <c:pt idx="8968">
                  <c:v>4.4490924336744425E-2</c:v>
                </c:pt>
                <c:pt idx="8969">
                  <c:v>4.4907865088034807E-2</c:v>
                </c:pt>
                <c:pt idx="8970">
                  <c:v>4.535406322449631E-2</c:v>
                </c:pt>
                <c:pt idx="8971">
                  <c:v>4.5958902149252925E-2</c:v>
                </c:pt>
                <c:pt idx="8972">
                  <c:v>4.6715819802029809E-2</c:v>
                </c:pt>
                <c:pt idx="8973">
                  <c:v>4.7546909612981962E-2</c:v>
                </c:pt>
                <c:pt idx="8974">
                  <c:v>4.8374136765020129E-2</c:v>
                </c:pt>
                <c:pt idx="8975">
                  <c:v>4.9226440524232515E-2</c:v>
                </c:pt>
                <c:pt idx="8976">
                  <c:v>5.0128279578545876E-2</c:v>
                </c:pt>
                <c:pt idx="8977">
                  <c:v>5.0946289941070352E-2</c:v>
                </c:pt>
                <c:pt idx="8978">
                  <c:v>5.1603914207518101E-2</c:v>
                </c:pt>
                <c:pt idx="8979">
                  <c:v>5.1994059302843162E-2</c:v>
                </c:pt>
                <c:pt idx="8980">
                  <c:v>5.2211346939403797E-2</c:v>
                </c:pt>
                <c:pt idx="8981">
                  <c:v>5.2361860122752797E-2</c:v>
                </c:pt>
                <c:pt idx="8982">
                  <c:v>5.2448383478086016E-2</c:v>
                </c:pt>
                <c:pt idx="8983">
                  <c:v>5.2574236469765077E-2</c:v>
                </c:pt>
                <c:pt idx="8984">
                  <c:v>5.2883553085757908E-2</c:v>
                </c:pt>
                <c:pt idx="8985">
                  <c:v>5.3222429952561559E-2</c:v>
                </c:pt>
                <c:pt idx="8986">
                  <c:v>5.35252716543307E-2</c:v>
                </c:pt>
                <c:pt idx="8987">
                  <c:v>5.3823934516467671E-2</c:v>
                </c:pt>
                <c:pt idx="8988">
                  <c:v>5.4080331818311719E-2</c:v>
                </c:pt>
                <c:pt idx="8989">
                  <c:v>5.4331804214265804E-2</c:v>
                </c:pt>
                <c:pt idx="8990">
                  <c:v>5.4432424148657087E-2</c:v>
                </c:pt>
                <c:pt idx="8991">
                  <c:v>5.4396715999772742E-2</c:v>
                </c:pt>
                <c:pt idx="8992">
                  <c:v>5.4214866920871477E-2</c:v>
                </c:pt>
                <c:pt idx="8993">
                  <c:v>5.3933173452132131E-2</c:v>
                </c:pt>
                <c:pt idx="8994">
                  <c:v>5.3787843523903922E-2</c:v>
                </c:pt>
                <c:pt idx="8995">
                  <c:v>5.3777983349251011E-2</c:v>
                </c:pt>
                <c:pt idx="8996">
                  <c:v>5.3835409988287078E-2</c:v>
                </c:pt>
                <c:pt idx="8997">
                  <c:v>5.4019989799435966E-2</c:v>
                </c:pt>
                <c:pt idx="8998">
                  <c:v>5.4232385454206222E-2</c:v>
                </c:pt>
                <c:pt idx="8999">
                  <c:v>5.4304767806574297E-2</c:v>
                </c:pt>
                <c:pt idx="9000">
                  <c:v>5.4261837344238395E-2</c:v>
                </c:pt>
                <c:pt idx="9001">
                  <c:v>5.4183133456588595E-2</c:v>
                </c:pt>
                <c:pt idx="9002">
                  <c:v>5.4093869742070935E-2</c:v>
                </c:pt>
                <c:pt idx="9003">
                  <c:v>5.3950953438481511E-2</c:v>
                </c:pt>
                <c:pt idx="9004">
                  <c:v>5.3874275585098455E-2</c:v>
                </c:pt>
                <c:pt idx="9005">
                  <c:v>5.3830350003721925E-2</c:v>
                </c:pt>
                <c:pt idx="9006">
                  <c:v>5.3753831657155859E-2</c:v>
                </c:pt>
                <c:pt idx="9007">
                  <c:v>5.3836510141690705E-2</c:v>
                </c:pt>
                <c:pt idx="9008">
                  <c:v>5.3933083318788703E-2</c:v>
                </c:pt>
                <c:pt idx="9009">
                  <c:v>5.4019690223204291E-2</c:v>
                </c:pt>
                <c:pt idx="9010">
                  <c:v>5.4103233211557758E-2</c:v>
                </c:pt>
                <c:pt idx="9011">
                  <c:v>5.4096723514624565E-2</c:v>
                </c:pt>
                <c:pt idx="9012">
                  <c:v>5.3932249084328129E-2</c:v>
                </c:pt>
                <c:pt idx="9013">
                  <c:v>5.3717667045140693E-2</c:v>
                </c:pt>
                <c:pt idx="9014">
                  <c:v>5.3404129942965603E-2</c:v>
                </c:pt>
                <c:pt idx="9015">
                  <c:v>5.3031323459285025E-2</c:v>
                </c:pt>
                <c:pt idx="9016">
                  <c:v>5.2622527419379631E-2</c:v>
                </c:pt>
                <c:pt idx="9017">
                  <c:v>5.2324680444094808E-2</c:v>
                </c:pt>
                <c:pt idx="9018">
                  <c:v>5.2068458253650293E-2</c:v>
                </c:pt>
                <c:pt idx="9019">
                  <c:v>5.1872243055508305E-2</c:v>
                </c:pt>
                <c:pt idx="9020">
                  <c:v>5.1713393372405929E-2</c:v>
                </c:pt>
                <c:pt idx="9021">
                  <c:v>5.1551448670339756E-2</c:v>
                </c:pt>
                <c:pt idx="9022">
                  <c:v>5.134124502413924E-2</c:v>
                </c:pt>
                <c:pt idx="9023">
                  <c:v>5.0988582701621835E-2</c:v>
                </c:pt>
                <c:pt idx="9024">
                  <c:v>5.0299978326742739E-2</c:v>
                </c:pt>
                <c:pt idx="9025">
                  <c:v>4.9465184988010925E-2</c:v>
                </c:pt>
                <c:pt idx="9026">
                  <c:v>4.8484882112363112E-2</c:v>
                </c:pt>
                <c:pt idx="9027">
                  <c:v>4.8332387363578422E-2</c:v>
                </c:pt>
                <c:pt idx="9028">
                  <c:v>4.8075946683177447E-2</c:v>
                </c:pt>
                <c:pt idx="9029">
                  <c:v>4.7705737382876229E-2</c:v>
                </c:pt>
                <c:pt idx="9030">
                  <c:v>4.7171240785562271E-2</c:v>
                </c:pt>
                <c:pt idx="9031">
                  <c:v>4.6505157515796064E-2</c:v>
                </c:pt>
                <c:pt idx="9032">
                  <c:v>4.5837324666432824E-2</c:v>
                </c:pt>
                <c:pt idx="9033">
                  <c:v>4.5044074999443531E-2</c:v>
                </c:pt>
                <c:pt idx="9034">
                  <c:v>4.41353149445795E-2</c:v>
                </c:pt>
                <c:pt idx="9035">
                  <c:v>4.3181373432102307E-2</c:v>
                </c:pt>
                <c:pt idx="9036">
                  <c:v>4.2121841803217389E-2</c:v>
                </c:pt>
                <c:pt idx="9037">
                  <c:v>4.1113763817265357E-2</c:v>
                </c:pt>
                <c:pt idx="9038">
                  <c:v>4.0238528400504778E-2</c:v>
                </c:pt>
                <c:pt idx="9039">
                  <c:v>3.9436992961707974E-2</c:v>
                </c:pt>
                <c:pt idx="9040">
                  <c:v>3.8774690852552911E-2</c:v>
                </c:pt>
                <c:pt idx="9041">
                  <c:v>3.8210268218780437E-2</c:v>
                </c:pt>
                <c:pt idx="9042">
                  <c:v>3.7585373970489507E-2</c:v>
                </c:pt>
                <c:pt idx="9043">
                  <c:v>3.7063439347490103E-2</c:v>
                </c:pt>
                <c:pt idx="9044">
                  <c:v>3.657335202161123E-2</c:v>
                </c:pt>
                <c:pt idx="9045">
                  <c:v>3.6044397345117232E-2</c:v>
                </c:pt>
                <c:pt idx="9046">
                  <c:v>3.5516692150803331E-2</c:v>
                </c:pt>
                <c:pt idx="9047">
                  <c:v>3.4832137537305921E-2</c:v>
                </c:pt>
                <c:pt idx="9048">
                  <c:v>3.4061407279251527E-2</c:v>
                </c:pt>
                <c:pt idx="9049">
                  <c:v>3.332163727788541E-2</c:v>
                </c:pt>
                <c:pt idx="9050">
                  <c:v>3.2691651660514146E-2</c:v>
                </c:pt>
                <c:pt idx="9051">
                  <c:v>3.2313028601101523E-2</c:v>
                </c:pt>
                <c:pt idx="9052">
                  <c:v>3.2139726526697436E-2</c:v>
                </c:pt>
                <c:pt idx="9053">
                  <c:v>3.2063672728938161E-2</c:v>
                </c:pt>
                <c:pt idx="9054">
                  <c:v>3.1988217444504294E-2</c:v>
                </c:pt>
                <c:pt idx="9055">
                  <c:v>3.1767845781112899E-2</c:v>
                </c:pt>
                <c:pt idx="9056">
                  <c:v>3.143935298756359E-2</c:v>
                </c:pt>
                <c:pt idx="9057">
                  <c:v>3.1107604648318316E-2</c:v>
                </c:pt>
                <c:pt idx="9058">
                  <c:v>3.0752636495857064E-2</c:v>
                </c:pt>
                <c:pt idx="9059">
                  <c:v>3.0462820182471737E-2</c:v>
                </c:pt>
                <c:pt idx="9060">
                  <c:v>3.1919310849459523E-2</c:v>
                </c:pt>
                <c:pt idx="9061">
                  <c:v>3.3344874918066369E-2</c:v>
                </c:pt>
                <c:pt idx="9062">
                  <c:v>3.472822519076265E-2</c:v>
                </c:pt>
                <c:pt idx="9063">
                  <c:v>3.6037519616193565E-2</c:v>
                </c:pt>
                <c:pt idx="9064">
                  <c:v>3.7255439499723562E-2</c:v>
                </c:pt>
                <c:pt idx="9065">
                  <c:v>3.8377421140064961E-2</c:v>
                </c:pt>
                <c:pt idx="9066">
                  <c:v>3.9361963578827895E-2</c:v>
                </c:pt>
                <c:pt idx="9067">
                  <c:v>4.0172521424748482E-2</c:v>
                </c:pt>
                <c:pt idx="9068">
                  <c:v>4.0810586742233909E-2</c:v>
                </c:pt>
                <c:pt idx="9069">
                  <c:v>4.1421035842735154E-2</c:v>
                </c:pt>
                <c:pt idx="9070">
                  <c:v>4.2139476350213256E-2</c:v>
                </c:pt>
                <c:pt idx="9071">
                  <c:v>4.3068864972213551E-2</c:v>
                </c:pt>
                <c:pt idx="9072">
                  <c:v>4.4188689892899299E-2</c:v>
                </c:pt>
                <c:pt idx="9073">
                  <c:v>4.5386969854417626E-2</c:v>
                </c:pt>
                <c:pt idx="9074">
                  <c:v>4.6603966677718323E-2</c:v>
                </c:pt>
                <c:pt idx="9075">
                  <c:v>4.7774443491244878E-2</c:v>
                </c:pt>
                <c:pt idx="9076">
                  <c:v>4.8881080353793321E-2</c:v>
                </c:pt>
                <c:pt idx="9077">
                  <c:v>4.9987610776831427E-2</c:v>
                </c:pt>
                <c:pt idx="9078">
                  <c:v>5.1072422806695557E-2</c:v>
                </c:pt>
                <c:pt idx="9079">
                  <c:v>5.2170098661205595E-2</c:v>
                </c:pt>
                <c:pt idx="9080">
                  <c:v>5.3240674494153553E-2</c:v>
                </c:pt>
                <c:pt idx="9081">
                  <c:v>5.4239589331281354E-2</c:v>
                </c:pt>
                <c:pt idx="9082">
                  <c:v>5.5073380321267747E-2</c:v>
                </c:pt>
                <c:pt idx="9083">
                  <c:v>5.5619170285612335E-2</c:v>
                </c:pt>
                <c:pt idx="9084">
                  <c:v>5.5907467799427506E-2</c:v>
                </c:pt>
                <c:pt idx="9085">
                  <c:v>5.6068097942697077E-2</c:v>
                </c:pt>
                <c:pt idx="9086">
                  <c:v>5.6250602795275592E-2</c:v>
                </c:pt>
                <c:pt idx="9087">
                  <c:v>5.658692467038072E-2</c:v>
                </c:pt>
                <c:pt idx="9088">
                  <c:v>5.7018057079267992E-2</c:v>
                </c:pt>
                <c:pt idx="9089">
                  <c:v>5.7449738669431066E-2</c:v>
                </c:pt>
                <c:pt idx="9090">
                  <c:v>5.7761386611628163E-2</c:v>
                </c:pt>
                <c:pt idx="9091">
                  <c:v>5.7857974162966348E-2</c:v>
                </c:pt>
                <c:pt idx="9092">
                  <c:v>5.7755007246723875E-2</c:v>
                </c:pt>
                <c:pt idx="9093">
                  <c:v>5.7512169192124915E-2</c:v>
                </c:pt>
                <c:pt idx="9094">
                  <c:v>5.7201870636370528E-2</c:v>
                </c:pt>
                <c:pt idx="9095">
                  <c:v>5.6861795754062777E-2</c:v>
                </c:pt>
                <c:pt idx="9096">
                  <c:v>5.6444683860093603E-2</c:v>
                </c:pt>
                <c:pt idx="9097">
                  <c:v>5.5877988680798851E-2</c:v>
                </c:pt>
                <c:pt idx="9098">
                  <c:v>5.5085022051485931E-2</c:v>
                </c:pt>
                <c:pt idx="9099">
                  <c:v>5.3982808303385081E-2</c:v>
                </c:pt>
                <c:pt idx="9100">
                  <c:v>5.2457618352647242E-2</c:v>
                </c:pt>
                <c:pt idx="9101">
                  <c:v>5.210865357237867E-2</c:v>
                </c:pt>
                <c:pt idx="9102">
                  <c:v>5.4390576605147581E-2</c:v>
                </c:pt>
                <c:pt idx="9103">
                  <c:v>5.6123377094267457E-2</c:v>
                </c:pt>
                <c:pt idx="9104">
                  <c:v>5.7401463275664422E-2</c:v>
                </c:pt>
                <c:pt idx="9105">
                  <c:v>5.8290687693783164E-2</c:v>
                </c:pt>
                <c:pt idx="9106">
                  <c:v>5.8782933295222883E-2</c:v>
                </c:pt>
                <c:pt idx="9107">
                  <c:v>5.8863206610432955E-2</c:v>
                </c:pt>
                <c:pt idx="9108">
                  <c:v>5.8681900320269535E-2</c:v>
                </c:pt>
                <c:pt idx="9109">
                  <c:v>5.842447219179453E-2</c:v>
                </c:pt>
                <c:pt idx="9110">
                  <c:v>5.8212636890799661E-2</c:v>
                </c:pt>
                <c:pt idx="9111">
                  <c:v>5.8239432541624787E-2</c:v>
                </c:pt>
                <c:pt idx="9112">
                  <c:v>5.8454527139006444E-2</c:v>
                </c:pt>
                <c:pt idx="9113">
                  <c:v>5.8728916807888693E-2</c:v>
                </c:pt>
                <c:pt idx="9114">
                  <c:v>5.8938230188177974E-2</c:v>
                </c:pt>
                <c:pt idx="9115">
                  <c:v>5.9040197846647241E-2</c:v>
                </c:pt>
                <c:pt idx="9116">
                  <c:v>5.9031618205090647E-2</c:v>
                </c:pt>
                <c:pt idx="9117">
                  <c:v>5.8894569013631631E-2</c:v>
                </c:pt>
                <c:pt idx="9118">
                  <c:v>5.8628958806562846E-2</c:v>
                </c:pt>
                <c:pt idx="9119">
                  <c:v>5.8209984032709015E-2</c:v>
                </c:pt>
                <c:pt idx="9120">
                  <c:v>5.7652160709414479E-2</c:v>
                </c:pt>
                <c:pt idx="9121">
                  <c:v>5.6998627670573045E-2</c:v>
                </c:pt>
                <c:pt idx="9122">
                  <c:v>5.6276153420028605E-2</c:v>
                </c:pt>
                <c:pt idx="9123">
                  <c:v>5.564788302373859E-2</c:v>
                </c:pt>
                <c:pt idx="9124">
                  <c:v>5.5065759860095938E-2</c:v>
                </c:pt>
                <c:pt idx="9125">
                  <c:v>5.4464931076464357E-2</c:v>
                </c:pt>
                <c:pt idx="9126">
                  <c:v>5.3903992648706753E-2</c:v>
                </c:pt>
                <c:pt idx="9127">
                  <c:v>5.3348249981840346E-2</c:v>
                </c:pt>
                <c:pt idx="9128">
                  <c:v>5.2744450378050645E-2</c:v>
                </c:pt>
                <c:pt idx="9129">
                  <c:v>5.2077870489598832E-2</c:v>
                </c:pt>
                <c:pt idx="9130">
                  <c:v>5.1381541851535879E-2</c:v>
                </c:pt>
                <c:pt idx="9131">
                  <c:v>5.072827788235354E-2</c:v>
                </c:pt>
                <c:pt idx="9132">
                  <c:v>4.9932611343033409E-2</c:v>
                </c:pt>
                <c:pt idx="9133">
                  <c:v>4.9176474353298485E-2</c:v>
                </c:pt>
                <c:pt idx="9134">
                  <c:v>4.8436723860924027E-2</c:v>
                </c:pt>
                <c:pt idx="9135">
                  <c:v>4.7618369538882786E-2</c:v>
                </c:pt>
                <c:pt idx="9136">
                  <c:v>4.6806523822669005E-2</c:v>
                </c:pt>
                <c:pt idx="9137">
                  <c:v>4.5981450274677295E-2</c:v>
                </c:pt>
                <c:pt idx="9138">
                  <c:v>4.5182529065413077E-2</c:v>
                </c:pt>
                <c:pt idx="9139">
                  <c:v>4.4445077666598214E-2</c:v>
                </c:pt>
                <c:pt idx="9140">
                  <c:v>4.3740671732915341E-2</c:v>
                </c:pt>
                <c:pt idx="9141">
                  <c:v>4.3030254959892954E-2</c:v>
                </c:pt>
                <c:pt idx="9142">
                  <c:v>4.2413697244612955E-2</c:v>
                </c:pt>
                <c:pt idx="9143">
                  <c:v>4.1848030821723316E-2</c:v>
                </c:pt>
                <c:pt idx="9144">
                  <c:v>4.1302631534064008E-2</c:v>
                </c:pt>
                <c:pt idx="9145">
                  <c:v>4.0751804620831861E-2</c:v>
                </c:pt>
                <c:pt idx="9146">
                  <c:v>4.0159850696173005E-2</c:v>
                </c:pt>
                <c:pt idx="9147">
                  <c:v>3.9531445831951034E-2</c:v>
                </c:pt>
                <c:pt idx="9148">
                  <c:v>3.8896639548143534E-2</c:v>
                </c:pt>
                <c:pt idx="9149">
                  <c:v>3.83507510370176E-2</c:v>
                </c:pt>
                <c:pt idx="9150">
                  <c:v>3.790618454373143E-2</c:v>
                </c:pt>
                <c:pt idx="9151">
                  <c:v>3.7691708329010101E-2</c:v>
                </c:pt>
                <c:pt idx="9152">
                  <c:v>3.7608810240628399E-2</c:v>
                </c:pt>
                <c:pt idx="9153">
                  <c:v>3.7626834638222778E-2</c:v>
                </c:pt>
                <c:pt idx="9154">
                  <c:v>3.7808105538921728E-2</c:v>
                </c:pt>
                <c:pt idx="9155">
                  <c:v>3.8101330596201216E-2</c:v>
                </c:pt>
                <c:pt idx="9156">
                  <c:v>3.8470115789331634E-2</c:v>
                </c:pt>
                <c:pt idx="9157">
                  <c:v>3.8864489477490514E-2</c:v>
                </c:pt>
                <c:pt idx="9158">
                  <c:v>3.9199630027609358E-2</c:v>
                </c:pt>
                <c:pt idx="9159">
                  <c:v>3.9482945425783386E-2</c:v>
                </c:pt>
                <c:pt idx="9160">
                  <c:v>3.9700006037939155E-2</c:v>
                </c:pt>
                <c:pt idx="9161">
                  <c:v>3.992838648976138E-2</c:v>
                </c:pt>
                <c:pt idx="9162">
                  <c:v>4.0229762259153493E-2</c:v>
                </c:pt>
                <c:pt idx="9163">
                  <c:v>4.0594933935980737E-2</c:v>
                </c:pt>
                <c:pt idx="9164">
                  <c:v>4.1039572496062736E-2</c:v>
                </c:pt>
                <c:pt idx="9165">
                  <c:v>4.149476406181303E-2</c:v>
                </c:pt>
                <c:pt idx="9166">
                  <c:v>4.1990648822967776E-2</c:v>
                </c:pt>
                <c:pt idx="9167">
                  <c:v>4.2462995282787262E-2</c:v>
                </c:pt>
                <c:pt idx="9168">
                  <c:v>4.2968780286761758E-2</c:v>
                </c:pt>
                <c:pt idx="9169">
                  <c:v>4.3593949231382864E-2</c:v>
                </c:pt>
                <c:pt idx="9170">
                  <c:v>4.433305263420171E-2</c:v>
                </c:pt>
                <c:pt idx="9171">
                  <c:v>4.5314923598289758E-2</c:v>
                </c:pt>
                <c:pt idx="9172">
                  <c:v>4.634556985248442E-2</c:v>
                </c:pt>
                <c:pt idx="9173">
                  <c:v>4.7409914484467477E-2</c:v>
                </c:pt>
                <c:pt idx="9174">
                  <c:v>4.8377667152574209E-2</c:v>
                </c:pt>
                <c:pt idx="9175">
                  <c:v>4.9121320984559708E-2</c:v>
                </c:pt>
                <c:pt idx="9176">
                  <c:v>4.9676467609923863E-2</c:v>
                </c:pt>
                <c:pt idx="9177">
                  <c:v>5.0096381252032293E-2</c:v>
                </c:pt>
                <c:pt idx="9178">
                  <c:v>5.0412507152067174E-2</c:v>
                </c:pt>
                <c:pt idx="9179">
                  <c:v>5.0549410525865313E-2</c:v>
                </c:pt>
                <c:pt idx="9180">
                  <c:v>5.0603525567319049E-2</c:v>
                </c:pt>
                <c:pt idx="9181">
                  <c:v>5.0591114168805337E-2</c:v>
                </c:pt>
                <c:pt idx="9182">
                  <c:v>5.0558209589030803E-2</c:v>
                </c:pt>
                <c:pt idx="9183">
                  <c:v>5.0550384796675521E-2</c:v>
                </c:pt>
                <c:pt idx="9184">
                  <c:v>5.0518599474131842E-2</c:v>
                </c:pt>
                <c:pt idx="9185">
                  <c:v>5.0455750024269171E-2</c:v>
                </c:pt>
                <c:pt idx="9186">
                  <c:v>5.0312294199931745E-2</c:v>
                </c:pt>
                <c:pt idx="9187">
                  <c:v>5.0069669155004701E-2</c:v>
                </c:pt>
                <c:pt idx="9188">
                  <c:v>4.9776464159999048E-2</c:v>
                </c:pt>
                <c:pt idx="9189">
                  <c:v>4.948104391450088E-2</c:v>
                </c:pt>
                <c:pt idx="9190">
                  <c:v>4.9168821452378775E-2</c:v>
                </c:pt>
                <c:pt idx="9191">
                  <c:v>4.8890626571459407E-2</c:v>
                </c:pt>
                <c:pt idx="9192">
                  <c:v>4.8649179121165849E-2</c:v>
                </c:pt>
                <c:pt idx="9193">
                  <c:v>4.8474393956636254E-2</c:v>
                </c:pt>
                <c:pt idx="9194">
                  <c:v>4.8324678493993044E-2</c:v>
                </c:pt>
                <c:pt idx="9195">
                  <c:v>4.821720702401841E-2</c:v>
                </c:pt>
                <c:pt idx="9196">
                  <c:v>4.8113593691465312E-2</c:v>
                </c:pt>
                <c:pt idx="9197">
                  <c:v>4.7973897706953497E-2</c:v>
                </c:pt>
                <c:pt idx="9198">
                  <c:v>4.7832038463024792E-2</c:v>
                </c:pt>
                <c:pt idx="9199">
                  <c:v>4.770164176118525E-2</c:v>
                </c:pt>
                <c:pt idx="9200">
                  <c:v>4.7583603615443511E-2</c:v>
                </c:pt>
                <c:pt idx="9201">
                  <c:v>4.7475825659908558E-2</c:v>
                </c:pt>
                <c:pt idx="9202">
                  <c:v>4.7460880303865E-2</c:v>
                </c:pt>
                <c:pt idx="9203">
                  <c:v>4.7488049273896396E-2</c:v>
                </c:pt>
                <c:pt idx="9204">
                  <c:v>4.7504661893923439E-2</c:v>
                </c:pt>
                <c:pt idx="9205">
                  <c:v>4.7445457047774919E-2</c:v>
                </c:pt>
                <c:pt idx="9206">
                  <c:v>4.7338175695279719E-2</c:v>
                </c:pt>
                <c:pt idx="9207">
                  <c:v>4.7090143100230644E-2</c:v>
                </c:pt>
                <c:pt idx="9208">
                  <c:v>4.6779949222622005E-2</c:v>
                </c:pt>
                <c:pt idx="9209">
                  <c:v>4.6484252813820785E-2</c:v>
                </c:pt>
                <c:pt idx="9210">
                  <c:v>4.62764417403424E-2</c:v>
                </c:pt>
                <c:pt idx="9211">
                  <c:v>4.6241197848143178E-2</c:v>
                </c:pt>
                <c:pt idx="9212">
                  <c:v>4.6315933709208959E-2</c:v>
                </c:pt>
                <c:pt idx="9213">
                  <c:v>4.6476918211211471E-2</c:v>
                </c:pt>
                <c:pt idx="9214">
                  <c:v>4.6713600963320071E-2</c:v>
                </c:pt>
                <c:pt idx="9215">
                  <c:v>4.6978818404042832E-2</c:v>
                </c:pt>
                <c:pt idx="9216">
                  <c:v>4.7319244974933158E-2</c:v>
                </c:pt>
                <c:pt idx="9217">
                  <c:v>4.7739325074731935E-2</c:v>
                </c:pt>
                <c:pt idx="9218">
                  <c:v>4.8207001344264672E-2</c:v>
                </c:pt>
                <c:pt idx="9219">
                  <c:v>4.8756968662326747E-2</c:v>
                </c:pt>
                <c:pt idx="9220">
                  <c:v>4.9316246228420471E-2</c:v>
                </c:pt>
                <c:pt idx="9221">
                  <c:v>4.9777479520046075E-2</c:v>
                </c:pt>
                <c:pt idx="9222">
                  <c:v>5.0032044191923919E-2</c:v>
                </c:pt>
                <c:pt idx="9223">
                  <c:v>5.0069495019216106E-2</c:v>
                </c:pt>
                <c:pt idx="9224">
                  <c:v>5.0103730528697231E-2</c:v>
                </c:pt>
                <c:pt idx="9225">
                  <c:v>5.0008206074984976E-2</c:v>
                </c:pt>
                <c:pt idx="9226">
                  <c:v>4.9840325910770512E-2</c:v>
                </c:pt>
                <c:pt idx="9227">
                  <c:v>4.9777600754543003E-2</c:v>
                </c:pt>
                <c:pt idx="9228">
                  <c:v>4.9696368593360976E-2</c:v>
                </c:pt>
                <c:pt idx="9229">
                  <c:v>4.9687152019375798E-2</c:v>
                </c:pt>
                <c:pt idx="9230">
                  <c:v>4.9718197804339261E-2</c:v>
                </c:pt>
                <c:pt idx="9231">
                  <c:v>4.9737030399246457E-2</c:v>
                </c:pt>
                <c:pt idx="9232">
                  <c:v>4.9753660668174909E-2</c:v>
                </c:pt>
                <c:pt idx="9233">
                  <c:v>4.9711167524615886E-2</c:v>
                </c:pt>
                <c:pt idx="9234">
                  <c:v>4.967362606486142E-2</c:v>
                </c:pt>
                <c:pt idx="9235">
                  <c:v>4.9649035351759435E-2</c:v>
                </c:pt>
                <c:pt idx="9236">
                  <c:v>4.9649738879139441E-2</c:v>
                </c:pt>
                <c:pt idx="9237">
                  <c:v>4.9699592265448289E-2</c:v>
                </c:pt>
                <c:pt idx="9238">
                  <c:v>4.9808837551716445E-2</c:v>
                </c:pt>
                <c:pt idx="9239">
                  <c:v>4.9994735977876445E-2</c:v>
                </c:pt>
                <c:pt idx="9240">
                  <c:v>5.0247986843195425E-2</c:v>
                </c:pt>
                <c:pt idx="9241">
                  <c:v>5.0536086576534966E-2</c:v>
                </c:pt>
                <c:pt idx="9242">
                  <c:v>5.0851027659173528E-2</c:v>
                </c:pt>
                <c:pt idx="9243">
                  <c:v>5.1168092897326323E-2</c:v>
                </c:pt>
                <c:pt idx="9244">
                  <c:v>5.1475792915343016E-2</c:v>
                </c:pt>
                <c:pt idx="9245">
                  <c:v>5.1769313203055028E-2</c:v>
                </c:pt>
                <c:pt idx="9246">
                  <c:v>5.2061241714109474E-2</c:v>
                </c:pt>
                <c:pt idx="9247">
                  <c:v>5.238962597634228E-2</c:v>
                </c:pt>
                <c:pt idx="9248">
                  <c:v>5.2723860584859825E-2</c:v>
                </c:pt>
                <c:pt idx="9249">
                  <c:v>5.306834006703768E-2</c:v>
                </c:pt>
                <c:pt idx="9250">
                  <c:v>5.3412348925384837E-2</c:v>
                </c:pt>
                <c:pt idx="9251">
                  <c:v>5.3783888513269908E-2</c:v>
                </c:pt>
                <c:pt idx="9252">
                  <c:v>5.4179277554677323E-2</c:v>
                </c:pt>
                <c:pt idx="9253">
                  <c:v>5.4612034982641978E-2</c:v>
                </c:pt>
                <c:pt idx="9254">
                  <c:v>5.5088321635078284E-2</c:v>
                </c:pt>
                <c:pt idx="9255">
                  <c:v>5.5638205194687831E-2</c:v>
                </c:pt>
                <c:pt idx="9256">
                  <c:v>5.6194286256358986E-2</c:v>
                </c:pt>
                <c:pt idx="9257">
                  <c:v>5.6752824113229003E-2</c:v>
                </c:pt>
                <c:pt idx="9258">
                  <c:v>5.7258675844537477E-2</c:v>
                </c:pt>
                <c:pt idx="9259">
                  <c:v>5.7706878517893176E-2</c:v>
                </c:pt>
                <c:pt idx="9260">
                  <c:v>5.8094551022656073E-2</c:v>
                </c:pt>
                <c:pt idx="9261">
                  <c:v>5.8430169875644866E-2</c:v>
                </c:pt>
                <c:pt idx="9262">
                  <c:v>5.8731013469688252E-2</c:v>
                </c:pt>
                <c:pt idx="9263">
                  <c:v>5.9021242809461374E-2</c:v>
                </c:pt>
                <c:pt idx="9264">
                  <c:v>5.9324677192362521E-2</c:v>
                </c:pt>
                <c:pt idx="9265">
                  <c:v>5.9690896785043746E-2</c:v>
                </c:pt>
                <c:pt idx="9266">
                  <c:v>6.0135450515230539E-2</c:v>
                </c:pt>
                <c:pt idx="9267">
                  <c:v>6.0691598673774751E-2</c:v>
                </c:pt>
                <c:pt idx="9268">
                  <c:v>6.1270559373636631E-2</c:v>
                </c:pt>
                <c:pt idx="9269">
                  <c:v>6.1792382840218762E-2</c:v>
                </c:pt>
                <c:pt idx="9270">
                  <c:v>6.2181092363818642E-2</c:v>
                </c:pt>
                <c:pt idx="9271">
                  <c:v>6.235057963681797E-2</c:v>
                </c:pt>
                <c:pt idx="9272">
                  <c:v>6.2364946778642079E-2</c:v>
                </c:pt>
                <c:pt idx="9273">
                  <c:v>6.229216542602678E-2</c:v>
                </c:pt>
                <c:pt idx="9274">
                  <c:v>6.2158129627087742E-2</c:v>
                </c:pt>
                <c:pt idx="9275">
                  <c:v>6.2008182705494748E-2</c:v>
                </c:pt>
                <c:pt idx="9276">
                  <c:v>6.1824994463275655E-2</c:v>
                </c:pt>
                <c:pt idx="9277">
                  <c:v>6.1599747723412833E-2</c:v>
                </c:pt>
                <c:pt idx="9278">
                  <c:v>6.1277874867589913E-2</c:v>
                </c:pt>
                <c:pt idx="9279">
                  <c:v>6.0828874816655783E-2</c:v>
                </c:pt>
                <c:pt idx="9280">
                  <c:v>6.0325947599025515E-2</c:v>
                </c:pt>
                <c:pt idx="9281">
                  <c:v>5.983215372256482E-2</c:v>
                </c:pt>
                <c:pt idx="9282">
                  <c:v>5.9393310477574207E-2</c:v>
                </c:pt>
                <c:pt idx="9283">
                  <c:v>5.9043838876721572E-2</c:v>
                </c:pt>
                <c:pt idx="9284">
                  <c:v>5.8676635943265547E-2</c:v>
                </c:pt>
                <c:pt idx="9285">
                  <c:v>5.8232022242912566E-2</c:v>
                </c:pt>
                <c:pt idx="9286">
                  <c:v>5.766730335280329E-2</c:v>
                </c:pt>
                <c:pt idx="9287">
                  <c:v>5.6960012719675934E-2</c:v>
                </c:pt>
                <c:pt idx="9288">
                  <c:v>5.6202691151021798E-2</c:v>
                </c:pt>
                <c:pt idx="9289">
                  <c:v>5.5427685546709037E-2</c:v>
                </c:pt>
                <c:pt idx="9290">
                  <c:v>5.4649616923457198E-2</c:v>
                </c:pt>
                <c:pt idx="9291">
                  <c:v>5.3844498780999034E-2</c:v>
                </c:pt>
                <c:pt idx="9292">
                  <c:v>5.2998522236373677E-2</c:v>
                </c:pt>
                <c:pt idx="9293">
                  <c:v>5.2150350918694785E-2</c:v>
                </c:pt>
                <c:pt idx="9294">
                  <c:v>5.1238899983157379E-2</c:v>
                </c:pt>
                <c:pt idx="9295">
                  <c:v>5.0263769999799951E-2</c:v>
                </c:pt>
                <c:pt idx="9296">
                  <c:v>4.9322999698343827E-2</c:v>
                </c:pt>
                <c:pt idx="9297">
                  <c:v>4.8337141736422375E-2</c:v>
                </c:pt>
                <c:pt idx="9298">
                  <c:v>4.7439851899459179E-2</c:v>
                </c:pt>
                <c:pt idx="9299">
                  <c:v>4.6755964697116389E-2</c:v>
                </c:pt>
                <c:pt idx="9300">
                  <c:v>4.6210323614616397E-2</c:v>
                </c:pt>
                <c:pt idx="9301">
                  <c:v>4.5773355813756342E-2</c:v>
                </c:pt>
                <c:pt idx="9302">
                  <c:v>4.5257594285965222E-2</c:v>
                </c:pt>
                <c:pt idx="9303">
                  <c:v>4.4710887689342088E-2</c:v>
                </c:pt>
                <c:pt idx="9304">
                  <c:v>4.4198404087254499E-2</c:v>
                </c:pt>
                <c:pt idx="9305">
                  <c:v>4.3774288623359331E-2</c:v>
                </c:pt>
                <c:pt idx="9306">
                  <c:v>4.3559388505411842E-2</c:v>
                </c:pt>
                <c:pt idx="9307">
                  <c:v>4.3575717559668305E-2</c:v>
                </c:pt>
                <c:pt idx="9308">
                  <c:v>4.3725042734151696E-2</c:v>
                </c:pt>
                <c:pt idx="9309">
                  <c:v>4.3862900376486859E-2</c:v>
                </c:pt>
                <c:pt idx="9310">
                  <c:v>4.3999897694612357E-2</c:v>
                </c:pt>
                <c:pt idx="9311">
                  <c:v>4.4164672799037817E-2</c:v>
                </c:pt>
                <c:pt idx="9312">
                  <c:v>4.4312137038051022E-2</c:v>
                </c:pt>
                <c:pt idx="9313">
                  <c:v>4.4522943237074619E-2</c:v>
                </c:pt>
                <c:pt idx="9314">
                  <c:v>4.4833216146939206E-2</c:v>
                </c:pt>
                <c:pt idx="9315">
                  <c:v>4.5269424718295058E-2</c:v>
                </c:pt>
                <c:pt idx="9316">
                  <c:v>4.5815237340840226E-2</c:v>
                </c:pt>
                <c:pt idx="9317">
                  <c:v>4.6513356691125475E-2</c:v>
                </c:pt>
                <c:pt idx="9318">
                  <c:v>4.7223084398507323E-2</c:v>
                </c:pt>
                <c:pt idx="9319">
                  <c:v>4.7919745052270243E-2</c:v>
                </c:pt>
                <c:pt idx="9320">
                  <c:v>4.8602508427559768E-2</c:v>
                </c:pt>
                <c:pt idx="9321">
                  <c:v>4.9341047224068034E-2</c:v>
                </c:pt>
                <c:pt idx="9322">
                  <c:v>5.0133898184587508E-2</c:v>
                </c:pt>
                <c:pt idx="9323">
                  <c:v>5.1075941084912223E-2</c:v>
                </c:pt>
                <c:pt idx="9324">
                  <c:v>5.2101932709567644E-2</c:v>
                </c:pt>
                <c:pt idx="9325">
                  <c:v>5.3059809758852119E-2</c:v>
                </c:pt>
                <c:pt idx="9326">
                  <c:v>5.3777175930540801E-2</c:v>
                </c:pt>
                <c:pt idx="9327">
                  <c:v>5.4228627446692892E-2</c:v>
                </c:pt>
                <c:pt idx="9328">
                  <c:v>5.4581018215239224E-2</c:v>
                </c:pt>
                <c:pt idx="9329">
                  <c:v>5.493119142030467E-2</c:v>
                </c:pt>
                <c:pt idx="9330">
                  <c:v>5.5328548045984527E-2</c:v>
                </c:pt>
                <c:pt idx="9331">
                  <c:v>5.5795040017995706E-2</c:v>
                </c:pt>
                <c:pt idx="9332">
                  <c:v>5.6385906315928852E-2</c:v>
                </c:pt>
                <c:pt idx="9333">
                  <c:v>5.7053911354272159E-2</c:v>
                </c:pt>
                <c:pt idx="9334">
                  <c:v>5.7712644111221692E-2</c:v>
                </c:pt>
                <c:pt idx="9335">
                  <c:v>5.8416632052613916E-2</c:v>
                </c:pt>
                <c:pt idx="9336">
                  <c:v>5.9149603337637753E-2</c:v>
                </c:pt>
                <c:pt idx="9337">
                  <c:v>5.9780627071717052E-2</c:v>
                </c:pt>
                <c:pt idx="9338">
                  <c:v>6.0264327111939311E-2</c:v>
                </c:pt>
                <c:pt idx="9339">
                  <c:v>6.0599367334245896E-2</c:v>
                </c:pt>
                <c:pt idx="9340">
                  <c:v>6.0925817571662974E-2</c:v>
                </c:pt>
                <c:pt idx="9341">
                  <c:v>6.108036504155287E-2</c:v>
                </c:pt>
                <c:pt idx="9342">
                  <c:v>6.1109636551828328E-2</c:v>
                </c:pt>
                <c:pt idx="9343">
                  <c:v>6.1126848550427867E-2</c:v>
                </c:pt>
                <c:pt idx="9344">
                  <c:v>6.114856915314841E-2</c:v>
                </c:pt>
                <c:pt idx="9345">
                  <c:v>6.1177228659467148E-2</c:v>
                </c:pt>
                <c:pt idx="9346">
                  <c:v>6.1225763004246508E-2</c:v>
                </c:pt>
                <c:pt idx="9347">
                  <c:v>6.133775478588261E-2</c:v>
                </c:pt>
                <c:pt idx="9348">
                  <c:v>6.1527398810424197E-2</c:v>
                </c:pt>
                <c:pt idx="9349">
                  <c:v>6.1803613160174478E-2</c:v>
                </c:pt>
                <c:pt idx="9350">
                  <c:v>6.2080671494108786E-2</c:v>
                </c:pt>
                <c:pt idx="9351">
                  <c:v>6.2316196057137035E-2</c:v>
                </c:pt>
                <c:pt idx="9352">
                  <c:v>6.2449758000174049E-2</c:v>
                </c:pt>
                <c:pt idx="9353">
                  <c:v>6.2588938089227344E-2</c:v>
                </c:pt>
                <c:pt idx="9354">
                  <c:v>6.283203918579848E-2</c:v>
                </c:pt>
                <c:pt idx="9355">
                  <c:v>6.3073004422355028E-2</c:v>
                </c:pt>
                <c:pt idx="9356">
                  <c:v>6.3270157219107309E-2</c:v>
                </c:pt>
                <c:pt idx="9357">
                  <c:v>6.3461387922532392E-2</c:v>
                </c:pt>
                <c:pt idx="9358">
                  <c:v>6.3597533451583782E-2</c:v>
                </c:pt>
                <c:pt idx="9359">
                  <c:v>6.3695218825184752E-2</c:v>
                </c:pt>
                <c:pt idx="9360">
                  <c:v>6.3746275598052571E-2</c:v>
                </c:pt>
                <c:pt idx="9361">
                  <c:v>6.3801905321763552E-2</c:v>
                </c:pt>
                <c:pt idx="9362">
                  <c:v>6.3771911046374946E-2</c:v>
                </c:pt>
                <c:pt idx="9363">
                  <c:v>6.3647018617604745E-2</c:v>
                </c:pt>
                <c:pt idx="9364">
                  <c:v>6.3465796079135717E-2</c:v>
                </c:pt>
                <c:pt idx="9365">
                  <c:v>6.3191215881018739E-2</c:v>
                </c:pt>
                <c:pt idx="9366">
                  <c:v>6.2829729955820035E-2</c:v>
                </c:pt>
                <c:pt idx="9367">
                  <c:v>6.2362390592105243E-2</c:v>
                </c:pt>
                <c:pt idx="9368">
                  <c:v>6.1857167280485702E-2</c:v>
                </c:pt>
                <c:pt idx="9369">
                  <c:v>6.1326231560994524E-2</c:v>
                </c:pt>
                <c:pt idx="9370">
                  <c:v>6.0731261067421369E-2</c:v>
                </c:pt>
                <c:pt idx="9371">
                  <c:v>6.0029302982632038E-2</c:v>
                </c:pt>
                <c:pt idx="9372">
                  <c:v>5.9175697480901013E-2</c:v>
                </c:pt>
                <c:pt idx="9373">
                  <c:v>5.8197118780994581E-2</c:v>
                </c:pt>
                <c:pt idx="9374">
                  <c:v>5.7237210683926072E-2</c:v>
                </c:pt>
                <c:pt idx="9375">
                  <c:v>5.6267246523770437E-2</c:v>
                </c:pt>
                <c:pt idx="9376">
                  <c:v>5.5266011496350007E-2</c:v>
                </c:pt>
                <c:pt idx="9377">
                  <c:v>5.4164975087380662E-2</c:v>
                </c:pt>
                <c:pt idx="9378">
                  <c:v>5.2991297259026675E-2</c:v>
                </c:pt>
                <c:pt idx="9379">
                  <c:v>5.1794568381009855E-2</c:v>
                </c:pt>
                <c:pt idx="9380">
                  <c:v>5.0571158803247862E-2</c:v>
                </c:pt>
                <c:pt idx="9381">
                  <c:v>4.9282374161010216E-2</c:v>
                </c:pt>
                <c:pt idx="9382">
                  <c:v>4.8018958259277059E-2</c:v>
                </c:pt>
                <c:pt idx="9383">
                  <c:v>4.6799661381819006E-2</c:v>
                </c:pt>
                <c:pt idx="9384">
                  <c:v>4.5586653416510546E-2</c:v>
                </c:pt>
                <c:pt idx="9385">
                  <c:v>4.4297393381915511E-2</c:v>
                </c:pt>
                <c:pt idx="9386">
                  <c:v>4.2818557289484735E-2</c:v>
                </c:pt>
                <c:pt idx="9387">
                  <c:v>4.1262349902682779E-2</c:v>
                </c:pt>
                <c:pt idx="9388">
                  <c:v>3.9638412707768786E-2</c:v>
                </c:pt>
                <c:pt idx="9389">
                  <c:v>3.7985833172839358E-2</c:v>
                </c:pt>
                <c:pt idx="9390">
                  <c:v>3.6420248611231561E-2</c:v>
                </c:pt>
                <c:pt idx="9391">
                  <c:v>3.4966844785478964E-2</c:v>
                </c:pt>
                <c:pt idx="9392">
                  <c:v>3.3515489505182246E-2</c:v>
                </c:pt>
                <c:pt idx="9393">
                  <c:v>3.2112608000981827E-2</c:v>
                </c:pt>
                <c:pt idx="9394">
                  <c:v>3.0660809072452347E-2</c:v>
                </c:pt>
                <c:pt idx="9395">
                  <c:v>2.912836166546575E-2</c:v>
                </c:pt>
                <c:pt idx="9396">
                  <c:v>2.767197802343644E-2</c:v>
                </c:pt>
                <c:pt idx="9397">
                  <c:v>2.6232518462612202E-2</c:v>
                </c:pt>
                <c:pt idx="9398">
                  <c:v>2.4845374950674043E-2</c:v>
                </c:pt>
                <c:pt idx="9399">
                  <c:v>2.355747251754324E-2</c:v>
                </c:pt>
                <c:pt idx="9400">
                  <c:v>2.2343137983791769E-2</c:v>
                </c:pt>
                <c:pt idx="9401">
                  <c:v>2.1164258364523948E-2</c:v>
                </c:pt>
                <c:pt idx="9402">
                  <c:v>2.0039340886132344E-2</c:v>
                </c:pt>
                <c:pt idx="9403">
                  <c:v>1.9003578406586504E-2</c:v>
                </c:pt>
                <c:pt idx="9404">
                  <c:v>1.8069764199008204E-2</c:v>
                </c:pt>
                <c:pt idx="9405">
                  <c:v>1.7235599139518852E-2</c:v>
                </c:pt>
                <c:pt idx="9406">
                  <c:v>1.6516669731075902E-2</c:v>
                </c:pt>
                <c:pt idx="9407">
                  <c:v>1.5858782975811121E-2</c:v>
                </c:pt>
                <c:pt idx="9408">
                  <c:v>1.5246738701783714E-2</c:v>
                </c:pt>
                <c:pt idx="9409">
                  <c:v>1.4654426176574881E-2</c:v>
                </c:pt>
                <c:pt idx="9410">
                  <c:v>1.4032674301336135E-2</c:v>
                </c:pt>
                <c:pt idx="9411">
                  <c:v>1.3365429122955814E-2</c:v>
                </c:pt>
                <c:pt idx="9412">
                  <c:v>1.2675631392235468E-2</c:v>
                </c:pt>
                <c:pt idx="9413">
                  <c:v>1.2036350326040789E-2</c:v>
                </c:pt>
                <c:pt idx="9414">
                  <c:v>1.155514331393289E-2</c:v>
                </c:pt>
                <c:pt idx="9415">
                  <c:v>1.1242077152159906E-2</c:v>
                </c:pt>
                <c:pt idx="9416">
                  <c:v>1.1086777697486722E-2</c:v>
                </c:pt>
                <c:pt idx="9417">
                  <c:v>1.1082569718520131E-2</c:v>
                </c:pt>
                <c:pt idx="9418">
                  <c:v>1.1266672484598476E-2</c:v>
                </c:pt>
                <c:pt idx="9419">
                  <c:v>1.1480746541228701E-2</c:v>
                </c:pt>
                <c:pt idx="9420">
                  <c:v>1.1841245749630558E-2</c:v>
                </c:pt>
                <c:pt idx="9421">
                  <c:v>1.2196869284917516E-2</c:v>
                </c:pt>
                <c:pt idx="9422">
                  <c:v>1.261113836827827E-2</c:v>
                </c:pt>
                <c:pt idx="9423">
                  <c:v>1.3059541342247859E-2</c:v>
                </c:pt>
                <c:pt idx="9424">
                  <c:v>1.3514599606403385E-2</c:v>
                </c:pt>
                <c:pt idx="9425">
                  <c:v>1.3914339419266689E-2</c:v>
                </c:pt>
                <c:pt idx="9426">
                  <c:v>1.4191476038315883E-2</c:v>
                </c:pt>
                <c:pt idx="9427">
                  <c:v>1.4351778195813967E-2</c:v>
                </c:pt>
                <c:pt idx="9428">
                  <c:v>1.4491958236799534E-2</c:v>
                </c:pt>
                <c:pt idx="9429">
                  <c:v>1.4646065879440465E-2</c:v>
                </c:pt>
                <c:pt idx="9430">
                  <c:v>1.4802959243124936E-2</c:v>
                </c:pt>
                <c:pt idx="9431">
                  <c:v>1.4978901098988971E-2</c:v>
                </c:pt>
                <c:pt idx="9432">
                  <c:v>1.5197860252439906E-2</c:v>
                </c:pt>
                <c:pt idx="9433">
                  <c:v>1.5479291284931156E-2</c:v>
                </c:pt>
                <c:pt idx="9434">
                  <c:v>1.5807489838749248E-2</c:v>
                </c:pt>
                <c:pt idx="9435">
                  <c:v>1.6159794810468558E-2</c:v>
                </c:pt>
                <c:pt idx="9436">
                  <c:v>1.6524363732308082E-2</c:v>
                </c:pt>
                <c:pt idx="9437">
                  <c:v>1.6887604615172767E-2</c:v>
                </c:pt>
                <c:pt idx="9438">
                  <c:v>1.7229377144386954E-2</c:v>
                </c:pt>
                <c:pt idx="9439">
                  <c:v>1.7524489405307091E-2</c:v>
                </c:pt>
                <c:pt idx="9440">
                  <c:v>1.7788543295343195E-2</c:v>
                </c:pt>
                <c:pt idx="9441">
                  <c:v>1.8006966875079633E-2</c:v>
                </c:pt>
                <c:pt idx="9442">
                  <c:v>1.8140666372905474E-2</c:v>
                </c:pt>
                <c:pt idx="9443">
                  <c:v>1.8233243366054391E-2</c:v>
                </c:pt>
                <c:pt idx="9444">
                  <c:v>1.8388135355292712E-2</c:v>
                </c:pt>
                <c:pt idx="9445">
                  <c:v>1.8683678865561198E-2</c:v>
                </c:pt>
                <c:pt idx="9446">
                  <c:v>1.9154185165210162E-2</c:v>
                </c:pt>
                <c:pt idx="9447">
                  <c:v>1.9818697863046204E-2</c:v>
                </c:pt>
                <c:pt idx="9448">
                  <c:v>2.0588780912884033E-2</c:v>
                </c:pt>
                <c:pt idx="9449">
                  <c:v>2.13587297337108E-2</c:v>
                </c:pt>
                <c:pt idx="9450">
                  <c:v>2.2029333294769443E-2</c:v>
                </c:pt>
                <c:pt idx="9451">
                  <c:v>2.254397859689642E-2</c:v>
                </c:pt>
                <c:pt idx="9452">
                  <c:v>2.295808476876466E-2</c:v>
                </c:pt>
                <c:pt idx="9453">
                  <c:v>2.3358509808113666E-2</c:v>
                </c:pt>
                <c:pt idx="9454">
                  <c:v>2.3852846547807921E-2</c:v>
                </c:pt>
                <c:pt idx="9455">
                  <c:v>2.4485210967987114E-2</c:v>
                </c:pt>
                <c:pt idx="9456">
                  <c:v>2.5167264282000668E-2</c:v>
                </c:pt>
                <c:pt idx="9457">
                  <c:v>2.5825817417684416E-2</c:v>
                </c:pt>
                <c:pt idx="9458">
                  <c:v>2.6393402127428987E-2</c:v>
                </c:pt>
                <c:pt idx="9459">
                  <c:v>2.6813864583213907E-2</c:v>
                </c:pt>
                <c:pt idx="9460">
                  <c:v>2.7084813837019387E-2</c:v>
                </c:pt>
                <c:pt idx="9461">
                  <c:v>2.7238809400410145E-2</c:v>
                </c:pt>
                <c:pt idx="9462">
                  <c:v>2.7347624910336078E-2</c:v>
                </c:pt>
                <c:pt idx="9463">
                  <c:v>2.7464036521456174E-2</c:v>
                </c:pt>
                <c:pt idx="9464">
                  <c:v>2.7584993326446573E-2</c:v>
                </c:pt>
                <c:pt idx="9465">
                  <c:v>2.7711787058563836E-2</c:v>
                </c:pt>
                <c:pt idx="9466">
                  <c:v>2.7869756623393506E-2</c:v>
                </c:pt>
                <c:pt idx="9467">
                  <c:v>2.8143519578759442E-2</c:v>
                </c:pt>
                <c:pt idx="9468">
                  <c:v>2.8531478479192671E-2</c:v>
                </c:pt>
                <c:pt idx="9469">
                  <c:v>2.8985940165231792E-2</c:v>
                </c:pt>
                <c:pt idx="9470">
                  <c:v>2.9462948641540709E-2</c:v>
                </c:pt>
                <c:pt idx="9471">
                  <c:v>3.0020281526646545E-2</c:v>
                </c:pt>
                <c:pt idx="9472">
                  <c:v>3.059142432630834E-2</c:v>
                </c:pt>
                <c:pt idx="9473">
                  <c:v>3.1110889494412264E-2</c:v>
                </c:pt>
                <c:pt idx="9474">
                  <c:v>3.1546896998298345E-2</c:v>
                </c:pt>
                <c:pt idx="9475">
                  <c:v>3.1867361872624234E-2</c:v>
                </c:pt>
                <c:pt idx="9476">
                  <c:v>3.2084396712168214E-2</c:v>
                </c:pt>
                <c:pt idx="9477">
                  <c:v>3.2187722298225627E-2</c:v>
                </c:pt>
                <c:pt idx="9478">
                  <c:v>3.2158989632058016E-2</c:v>
                </c:pt>
                <c:pt idx="9479">
                  <c:v>3.1934809918565815E-2</c:v>
                </c:pt>
                <c:pt idx="9480">
                  <c:v>3.1573802038209739E-2</c:v>
                </c:pt>
                <c:pt idx="9481">
                  <c:v>3.1140997384371934E-2</c:v>
                </c:pt>
                <c:pt idx="9482">
                  <c:v>3.0730756115396763E-2</c:v>
                </c:pt>
                <c:pt idx="9483">
                  <c:v>3.0415440857959424E-2</c:v>
                </c:pt>
                <c:pt idx="9484">
                  <c:v>3.0146006032018301E-2</c:v>
                </c:pt>
                <c:pt idx="9485">
                  <c:v>2.984293624966234E-2</c:v>
                </c:pt>
                <c:pt idx="9486">
                  <c:v>2.9460759229109689E-2</c:v>
                </c:pt>
                <c:pt idx="9487">
                  <c:v>2.9019513940154264E-2</c:v>
                </c:pt>
                <c:pt idx="9488">
                  <c:v>2.8564954416128385E-2</c:v>
                </c:pt>
                <c:pt idx="9489">
                  <c:v>2.8129093316528114E-2</c:v>
                </c:pt>
                <c:pt idx="9490">
                  <c:v>2.7633763872143481E-2</c:v>
                </c:pt>
                <c:pt idx="9491">
                  <c:v>2.7213069421684232E-2</c:v>
                </c:pt>
                <c:pt idx="9492">
                  <c:v>2.6850475137950094E-2</c:v>
                </c:pt>
                <c:pt idx="9493">
                  <c:v>2.6550550127133879E-2</c:v>
                </c:pt>
                <c:pt idx="9494">
                  <c:v>2.6226319972162026E-2</c:v>
                </c:pt>
                <c:pt idx="9495">
                  <c:v>2.5789716567370866E-2</c:v>
                </c:pt>
                <c:pt idx="9496">
                  <c:v>2.5352950936447665E-2</c:v>
                </c:pt>
                <c:pt idx="9497">
                  <c:v>2.4860508286643813E-2</c:v>
                </c:pt>
                <c:pt idx="9498">
                  <c:v>2.4444459297476497E-2</c:v>
                </c:pt>
                <c:pt idx="9499">
                  <c:v>2.4109285955764042E-2</c:v>
                </c:pt>
                <c:pt idx="9500">
                  <c:v>2.3813697344703819E-2</c:v>
                </c:pt>
                <c:pt idx="9501">
                  <c:v>2.3609870531538017E-2</c:v>
                </c:pt>
                <c:pt idx="9502">
                  <c:v>2.3537816960081431E-2</c:v>
                </c:pt>
                <c:pt idx="9503">
                  <c:v>2.3681587045299886E-2</c:v>
                </c:pt>
                <c:pt idx="9504">
                  <c:v>2.3970984725045393E-2</c:v>
                </c:pt>
                <c:pt idx="9505">
                  <c:v>2.436587490854903E-2</c:v>
                </c:pt>
                <c:pt idx="9506">
                  <c:v>2.484672432893037E-2</c:v>
                </c:pt>
                <c:pt idx="9507">
                  <c:v>2.5319200520139695E-2</c:v>
                </c:pt>
                <c:pt idx="9508">
                  <c:v>2.5734020458528888E-2</c:v>
                </c:pt>
                <c:pt idx="9509">
                  <c:v>2.6131468837967638E-2</c:v>
                </c:pt>
                <c:pt idx="9510">
                  <c:v>2.6608284360490463E-2</c:v>
                </c:pt>
                <c:pt idx="9511">
                  <c:v>2.7280395817890671E-2</c:v>
                </c:pt>
                <c:pt idx="9512">
                  <c:v>2.8099187098783545E-2</c:v>
                </c:pt>
                <c:pt idx="9513">
                  <c:v>2.9027272638831217E-2</c:v>
                </c:pt>
                <c:pt idx="9514">
                  <c:v>3.0018699386949167E-2</c:v>
                </c:pt>
                <c:pt idx="9515">
                  <c:v>3.1052010454144359E-2</c:v>
                </c:pt>
                <c:pt idx="9516">
                  <c:v>3.2052064077441281E-2</c:v>
                </c:pt>
                <c:pt idx="9517">
                  <c:v>3.2910670697107257E-2</c:v>
                </c:pt>
                <c:pt idx="9518">
                  <c:v>3.3568774357779045E-2</c:v>
                </c:pt>
                <c:pt idx="9519">
                  <c:v>3.4010189481430586E-2</c:v>
                </c:pt>
                <c:pt idx="9520">
                  <c:v>3.4380193435284118E-2</c:v>
                </c:pt>
                <c:pt idx="9521">
                  <c:v>3.4744957177327229E-2</c:v>
                </c:pt>
                <c:pt idx="9522">
                  <c:v>3.5182375520900928E-2</c:v>
                </c:pt>
                <c:pt idx="9523">
                  <c:v>3.5740970763054346E-2</c:v>
                </c:pt>
                <c:pt idx="9524">
                  <c:v>3.635236615571702E-2</c:v>
                </c:pt>
                <c:pt idx="9525">
                  <c:v>3.6964755020356288E-2</c:v>
                </c:pt>
                <c:pt idx="9526">
                  <c:v>3.7641882362940457E-2</c:v>
                </c:pt>
                <c:pt idx="9527">
                  <c:v>3.8296399500523298E-2</c:v>
                </c:pt>
                <c:pt idx="9528">
                  <c:v>3.8908408690733656E-2</c:v>
                </c:pt>
                <c:pt idx="9529">
                  <c:v>3.9399374305421217E-2</c:v>
                </c:pt>
                <c:pt idx="9530">
                  <c:v>3.9746320580894362E-2</c:v>
                </c:pt>
                <c:pt idx="9531">
                  <c:v>3.9849313202865798E-2</c:v>
                </c:pt>
                <c:pt idx="9532">
                  <c:v>3.9817856526159864E-2</c:v>
                </c:pt>
                <c:pt idx="9533">
                  <c:v>3.9714833930553028E-2</c:v>
                </c:pt>
                <c:pt idx="9534">
                  <c:v>3.9481809196829129E-2</c:v>
                </c:pt>
                <c:pt idx="9535">
                  <c:v>3.9146325008925606E-2</c:v>
                </c:pt>
                <c:pt idx="9536">
                  <c:v>3.8708506672181023E-2</c:v>
                </c:pt>
                <c:pt idx="9537">
                  <c:v>3.8243337422449682E-2</c:v>
                </c:pt>
                <c:pt idx="9538">
                  <c:v>3.7854005922253325E-2</c:v>
                </c:pt>
                <c:pt idx="9539">
                  <c:v>3.7580875085580119E-2</c:v>
                </c:pt>
                <c:pt idx="9540">
                  <c:v>3.7382170517127243E-2</c:v>
                </c:pt>
                <c:pt idx="9541">
                  <c:v>3.726805438377466E-2</c:v>
                </c:pt>
                <c:pt idx="9542">
                  <c:v>3.7135616860322337E-2</c:v>
                </c:pt>
                <c:pt idx="9543">
                  <c:v>3.6974255251319373E-2</c:v>
                </c:pt>
                <c:pt idx="9544">
                  <c:v>3.6749984421180604E-2</c:v>
                </c:pt>
                <c:pt idx="9545">
                  <c:v>3.6355009265305882E-2</c:v>
                </c:pt>
                <c:pt idx="9546">
                  <c:v>3.5700711909793049E-2</c:v>
                </c:pt>
                <c:pt idx="9547">
                  <c:v>3.4771024084843283E-2</c:v>
                </c:pt>
                <c:pt idx="9548">
                  <c:v>3.372228844563422E-2</c:v>
                </c:pt>
                <c:pt idx="9549">
                  <c:v>3.2666292365560609E-2</c:v>
                </c:pt>
                <c:pt idx="9550">
                  <c:v>3.1699465208537558E-2</c:v>
                </c:pt>
                <c:pt idx="9551">
                  <c:v>3.0929402060474284E-2</c:v>
                </c:pt>
                <c:pt idx="9552">
                  <c:v>3.0291345178282632E-2</c:v>
                </c:pt>
                <c:pt idx="9553">
                  <c:v>2.9695105898949258E-2</c:v>
                </c:pt>
                <c:pt idx="9554">
                  <c:v>2.9058326276695346E-2</c:v>
                </c:pt>
                <c:pt idx="9555">
                  <c:v>2.8376143502255789E-2</c:v>
                </c:pt>
                <c:pt idx="9556">
                  <c:v>2.7648453678092967E-2</c:v>
                </c:pt>
                <c:pt idx="9557">
                  <c:v>2.6835269735772126E-2</c:v>
                </c:pt>
                <c:pt idx="9558">
                  <c:v>2.5888996183513688E-2</c:v>
                </c:pt>
                <c:pt idx="9559">
                  <c:v>2.4892311094962559E-2</c:v>
                </c:pt>
                <c:pt idx="9560">
                  <c:v>2.3909630016073241E-2</c:v>
                </c:pt>
                <c:pt idx="9561">
                  <c:v>2.2982718158524054E-2</c:v>
                </c:pt>
                <c:pt idx="9562">
                  <c:v>2.2207708985849985E-2</c:v>
                </c:pt>
                <c:pt idx="9563">
                  <c:v>2.1610573589746933E-2</c:v>
                </c:pt>
                <c:pt idx="9564">
                  <c:v>2.1070519993040718E-2</c:v>
                </c:pt>
                <c:pt idx="9565">
                  <c:v>2.0522337659256255E-2</c:v>
                </c:pt>
                <c:pt idx="9566">
                  <c:v>1.9892452961914886E-2</c:v>
                </c:pt>
                <c:pt idx="9567">
                  <c:v>1.9125360187985004E-2</c:v>
                </c:pt>
                <c:pt idx="9568">
                  <c:v>1.824501559830987E-2</c:v>
                </c:pt>
                <c:pt idx="9569">
                  <c:v>1.7461481179244197E-2</c:v>
                </c:pt>
                <c:pt idx="9570">
                  <c:v>1.6662212366116286E-2</c:v>
                </c:pt>
                <c:pt idx="9571">
                  <c:v>1.584020890391797E-2</c:v>
                </c:pt>
                <c:pt idx="9572">
                  <c:v>1.5072226103382769E-2</c:v>
                </c:pt>
                <c:pt idx="9573">
                  <c:v>1.4330230403964327E-2</c:v>
                </c:pt>
                <c:pt idx="9574">
                  <c:v>1.3565980251713098E-2</c:v>
                </c:pt>
                <c:pt idx="9575">
                  <c:v>1.280916220352713E-2</c:v>
                </c:pt>
                <c:pt idx="9576">
                  <c:v>1.2069242292640321E-2</c:v>
                </c:pt>
                <c:pt idx="9577">
                  <c:v>1.1354791405975343E-2</c:v>
                </c:pt>
                <c:pt idx="9578">
                  <c:v>1.0619819766059423E-2</c:v>
                </c:pt>
                <c:pt idx="9579">
                  <c:v>9.8547608076517412E-3</c:v>
                </c:pt>
                <c:pt idx="9580">
                  <c:v>9.1385902592999568E-3</c:v>
                </c:pt>
                <c:pt idx="9581">
                  <c:v>8.5102861356445327E-3</c:v>
                </c:pt>
                <c:pt idx="9582">
                  <c:v>8.011666172790444E-3</c:v>
                </c:pt>
                <c:pt idx="9583">
                  <c:v>7.5964519310901925E-3</c:v>
                </c:pt>
                <c:pt idx="9584">
                  <c:v>7.2333138839806611E-3</c:v>
                </c:pt>
                <c:pt idx="9585">
                  <c:v>6.8248633622910162E-3</c:v>
                </c:pt>
                <c:pt idx="9586">
                  <c:v>6.2937291372942676E-3</c:v>
                </c:pt>
                <c:pt idx="9587">
                  <c:v>5.7118049277366332E-3</c:v>
                </c:pt>
                <c:pt idx="9588">
                  <c:v>5.1196682058292833E-3</c:v>
                </c:pt>
                <c:pt idx="9589">
                  <c:v>4.6204466115748553E-3</c:v>
                </c:pt>
                <c:pt idx="9590">
                  <c:v>4.3197868079514331E-3</c:v>
                </c:pt>
                <c:pt idx="9591">
                  <c:v>4.1914681865738244E-3</c:v>
                </c:pt>
                <c:pt idx="9592">
                  <c:v>4.1651811477483383E-3</c:v>
                </c:pt>
                <c:pt idx="9593">
                  <c:v>4.1659312094878068E-3</c:v>
                </c:pt>
                <c:pt idx="9594">
                  <c:v>4.0606696615157799E-3</c:v>
                </c:pt>
                <c:pt idx="9595">
                  <c:v>3.9157780905012497E-3</c:v>
                </c:pt>
                <c:pt idx="9596">
                  <c:v>3.871515353530859E-3</c:v>
                </c:pt>
                <c:pt idx="9597">
                  <c:v>4.0423670362758164E-3</c:v>
                </c:pt>
                <c:pt idx="9598">
                  <c:v>4.5700124080427559E-3</c:v>
                </c:pt>
                <c:pt idx="9599">
                  <c:v>5.3851550968943181E-3</c:v>
                </c:pt>
                <c:pt idx="9600">
                  <c:v>6.3190940421599612E-3</c:v>
                </c:pt>
                <c:pt idx="9601">
                  <c:v>7.317474558274124E-3</c:v>
                </c:pt>
                <c:pt idx="9602">
                  <c:v>8.2562513474111858E-3</c:v>
                </c:pt>
                <c:pt idx="9603">
                  <c:v>9.1735027481721753E-3</c:v>
                </c:pt>
                <c:pt idx="9604">
                  <c:v>1.0114508394869616E-2</c:v>
                </c:pt>
                <c:pt idx="9605">
                  <c:v>1.1136272165227331E-2</c:v>
                </c:pt>
                <c:pt idx="9606">
                  <c:v>1.2261811032026155E-2</c:v>
                </c:pt>
                <c:pt idx="9607">
                  <c:v>1.3467040578657217E-2</c:v>
                </c:pt>
                <c:pt idx="9608">
                  <c:v>1.4742850737341544E-2</c:v>
                </c:pt>
                <c:pt idx="9609">
                  <c:v>1.6023595420058483E-2</c:v>
                </c:pt>
                <c:pt idx="9610">
                  <c:v>1.7261688121780631E-2</c:v>
                </c:pt>
                <c:pt idx="9611">
                  <c:v>1.8469299909323972E-2</c:v>
                </c:pt>
                <c:pt idx="9612">
                  <c:v>1.963339742347834E-2</c:v>
                </c:pt>
                <c:pt idx="9613">
                  <c:v>2.0743638517427609E-2</c:v>
                </c:pt>
                <c:pt idx="9614">
                  <c:v>2.1764714793076893E-2</c:v>
                </c:pt>
                <c:pt idx="9615">
                  <c:v>2.2757931800650714E-2</c:v>
                </c:pt>
                <c:pt idx="9616">
                  <c:v>2.3792772847610978E-2</c:v>
                </c:pt>
                <c:pt idx="9617">
                  <c:v>2.4911871324618563E-2</c:v>
                </c:pt>
                <c:pt idx="9618">
                  <c:v>2.6154868019013715E-2</c:v>
                </c:pt>
                <c:pt idx="9619">
                  <c:v>2.7520036812913814E-2</c:v>
                </c:pt>
                <c:pt idx="9620">
                  <c:v>2.8935379612056993E-2</c:v>
                </c:pt>
                <c:pt idx="9621">
                  <c:v>3.0338213909538669E-2</c:v>
                </c:pt>
                <c:pt idx="9622">
                  <c:v>3.1665752980484949E-2</c:v>
                </c:pt>
                <c:pt idx="9623">
                  <c:v>3.288433660396857E-2</c:v>
                </c:pt>
                <c:pt idx="9624">
                  <c:v>3.3978632141205445E-2</c:v>
                </c:pt>
                <c:pt idx="9625">
                  <c:v>3.4918720602125641E-2</c:v>
                </c:pt>
                <c:pt idx="9626">
                  <c:v>3.5654445068557042E-2</c:v>
                </c:pt>
                <c:pt idx="9627">
                  <c:v>3.6249126806615267E-2</c:v>
                </c:pt>
                <c:pt idx="9628">
                  <c:v>3.6737903693229074E-2</c:v>
                </c:pt>
                <c:pt idx="9629">
                  <c:v>3.7155617261032378E-2</c:v>
                </c:pt>
                <c:pt idx="9630">
                  <c:v>3.7535788171427095E-2</c:v>
                </c:pt>
                <c:pt idx="9631">
                  <c:v>3.7847679323195021E-2</c:v>
                </c:pt>
                <c:pt idx="9632">
                  <c:v>3.8055296354562368E-2</c:v>
                </c:pt>
                <c:pt idx="9633">
                  <c:v>3.8087585127810339E-2</c:v>
                </c:pt>
                <c:pt idx="9634">
                  <c:v>3.7849583215298431E-2</c:v>
                </c:pt>
                <c:pt idx="9635">
                  <c:v>3.7470704138393866E-2</c:v>
                </c:pt>
                <c:pt idx="9636">
                  <c:v>3.7036100247188668E-2</c:v>
                </c:pt>
                <c:pt idx="9637">
                  <c:v>3.6652292612086468E-2</c:v>
                </c:pt>
                <c:pt idx="9638">
                  <c:v>3.6391942942495197E-2</c:v>
                </c:pt>
                <c:pt idx="9639">
                  <c:v>3.6197666728283631E-2</c:v>
                </c:pt>
                <c:pt idx="9640">
                  <c:v>3.5973985445601167E-2</c:v>
                </c:pt>
                <c:pt idx="9641">
                  <c:v>3.5664632628059849E-2</c:v>
                </c:pt>
                <c:pt idx="9642">
                  <c:v>3.5247268033692575E-2</c:v>
                </c:pt>
                <c:pt idx="9643">
                  <c:v>3.4749480941054296E-2</c:v>
                </c:pt>
                <c:pt idx="9644">
                  <c:v>3.4191830003673256E-2</c:v>
                </c:pt>
                <c:pt idx="9645">
                  <c:v>3.3565600039436282E-2</c:v>
                </c:pt>
                <c:pt idx="9646">
                  <c:v>3.2942467190319381E-2</c:v>
                </c:pt>
                <c:pt idx="9647">
                  <c:v>3.2330801109225496E-2</c:v>
                </c:pt>
                <c:pt idx="9648">
                  <c:v>3.1674057638732378E-2</c:v>
                </c:pt>
                <c:pt idx="9649">
                  <c:v>3.0926388120135196E-2</c:v>
                </c:pt>
                <c:pt idx="9650">
                  <c:v>3.0088944636547175E-2</c:v>
                </c:pt>
                <c:pt idx="9651">
                  <c:v>2.9201835636259686E-2</c:v>
                </c:pt>
                <c:pt idx="9652">
                  <c:v>2.8503589658241353E-2</c:v>
                </c:pt>
                <c:pt idx="9653">
                  <c:v>2.8139917343828317E-2</c:v>
                </c:pt>
                <c:pt idx="9654">
                  <c:v>2.8088748742901362E-2</c:v>
                </c:pt>
                <c:pt idx="9655">
                  <c:v>2.8261386259468328E-2</c:v>
                </c:pt>
                <c:pt idx="9656">
                  <c:v>2.8460974139157706E-2</c:v>
                </c:pt>
                <c:pt idx="9657">
                  <c:v>2.8581610460524327E-2</c:v>
                </c:pt>
                <c:pt idx="9658">
                  <c:v>2.84924860497652E-2</c:v>
                </c:pt>
                <c:pt idx="9659">
                  <c:v>2.8297809749818617E-2</c:v>
                </c:pt>
                <c:pt idx="9660">
                  <c:v>2.8092669540942406E-2</c:v>
                </c:pt>
                <c:pt idx="9661">
                  <c:v>2.7885556453227212E-2</c:v>
                </c:pt>
                <c:pt idx="9662">
                  <c:v>2.7770391039945101E-2</c:v>
                </c:pt>
                <c:pt idx="9663">
                  <c:v>2.7694774677326821E-2</c:v>
                </c:pt>
                <c:pt idx="9664">
                  <c:v>2.7716272093402924E-2</c:v>
                </c:pt>
                <c:pt idx="9665">
                  <c:v>2.7797167850685457E-2</c:v>
                </c:pt>
                <c:pt idx="9666">
                  <c:v>2.7873687977361082E-2</c:v>
                </c:pt>
                <c:pt idx="9667">
                  <c:v>2.7953868930403435E-2</c:v>
                </c:pt>
                <c:pt idx="9668">
                  <c:v>2.8087185037227298E-2</c:v>
                </c:pt>
                <c:pt idx="9669">
                  <c:v>2.8341715229070381E-2</c:v>
                </c:pt>
                <c:pt idx="9670">
                  <c:v>2.8756883748919077E-2</c:v>
                </c:pt>
                <c:pt idx="9671">
                  <c:v>2.9276322091846954E-2</c:v>
                </c:pt>
                <c:pt idx="9672">
                  <c:v>2.980912894243401E-2</c:v>
                </c:pt>
                <c:pt idx="9673">
                  <c:v>3.0278110099470734E-2</c:v>
                </c:pt>
                <c:pt idx="9674">
                  <c:v>3.0654833077627043E-2</c:v>
                </c:pt>
                <c:pt idx="9675">
                  <c:v>3.0999844168758312E-2</c:v>
                </c:pt>
                <c:pt idx="9676">
                  <c:v>3.1241610716041771E-2</c:v>
                </c:pt>
                <c:pt idx="9677">
                  <c:v>3.1366263873668157E-2</c:v>
                </c:pt>
                <c:pt idx="9678">
                  <c:v>3.1427423898188728E-2</c:v>
                </c:pt>
                <c:pt idx="9679">
                  <c:v>3.1431712841229205E-2</c:v>
                </c:pt>
                <c:pt idx="9680">
                  <c:v>3.1373935558702951E-2</c:v>
                </c:pt>
                <c:pt idx="9681">
                  <c:v>3.1403680851320628E-2</c:v>
                </c:pt>
                <c:pt idx="9682">
                  <c:v>3.1515054390881252E-2</c:v>
                </c:pt>
                <c:pt idx="9683">
                  <c:v>3.1629704582184795E-2</c:v>
                </c:pt>
                <c:pt idx="9684">
                  <c:v>3.1697293898837298E-2</c:v>
                </c:pt>
                <c:pt idx="9685">
                  <c:v>3.1742919495726593E-2</c:v>
                </c:pt>
                <c:pt idx="9686">
                  <c:v>3.165762980901364E-2</c:v>
                </c:pt>
                <c:pt idx="9687">
                  <c:v>3.1477319291217706E-2</c:v>
                </c:pt>
                <c:pt idx="9688">
                  <c:v>3.13581882137733E-2</c:v>
                </c:pt>
                <c:pt idx="9689">
                  <c:v>3.130556306272933E-2</c:v>
                </c:pt>
                <c:pt idx="9690">
                  <c:v>3.1427840018578207E-2</c:v>
                </c:pt>
                <c:pt idx="9691">
                  <c:v>3.1656817933478354E-2</c:v>
                </c:pt>
                <c:pt idx="9692">
                  <c:v>3.1944062539337202E-2</c:v>
                </c:pt>
                <c:pt idx="9693">
                  <c:v>3.2146296566476086E-2</c:v>
                </c:pt>
                <c:pt idx="9694">
                  <c:v>3.2155387770405296E-2</c:v>
                </c:pt>
                <c:pt idx="9695">
                  <c:v>3.2103304260200125E-2</c:v>
                </c:pt>
                <c:pt idx="9696">
                  <c:v>3.2048408158509886E-2</c:v>
                </c:pt>
                <c:pt idx="9697">
                  <c:v>3.1996790448869383E-2</c:v>
                </c:pt>
                <c:pt idx="9698">
                  <c:v>3.2207976279472694E-2</c:v>
                </c:pt>
                <c:pt idx="9699">
                  <c:v>3.2566750535447345E-2</c:v>
                </c:pt>
                <c:pt idx="9700">
                  <c:v>3.2995102316125721E-2</c:v>
                </c:pt>
                <c:pt idx="9701">
                  <c:v>3.3487572208313235E-2</c:v>
                </c:pt>
                <c:pt idx="9702">
                  <c:v>3.402068321319561E-2</c:v>
                </c:pt>
                <c:pt idx="9703">
                  <c:v>3.4564346357341943E-2</c:v>
                </c:pt>
                <c:pt idx="9704">
                  <c:v>3.5064493789683931E-2</c:v>
                </c:pt>
                <c:pt idx="9705">
                  <c:v>3.5505404273087633E-2</c:v>
                </c:pt>
                <c:pt idx="9706">
                  <c:v>3.5922475158336159E-2</c:v>
                </c:pt>
                <c:pt idx="9707">
                  <c:v>3.6384120405615381E-2</c:v>
                </c:pt>
                <c:pt idx="9708">
                  <c:v>3.6863253526777919E-2</c:v>
                </c:pt>
                <c:pt idx="9709">
                  <c:v>3.7235483692927403E-2</c:v>
                </c:pt>
                <c:pt idx="9710">
                  <c:v>3.7627339536071759E-2</c:v>
                </c:pt>
                <c:pt idx="9711">
                  <c:v>3.7990869255390851E-2</c:v>
                </c:pt>
                <c:pt idx="9712">
                  <c:v>3.8330867708664514E-2</c:v>
                </c:pt>
                <c:pt idx="9713">
                  <c:v>3.8668773263659077E-2</c:v>
                </c:pt>
                <c:pt idx="9714">
                  <c:v>3.9091172059628143E-2</c:v>
                </c:pt>
                <c:pt idx="9715">
                  <c:v>3.9471957094734555E-2</c:v>
                </c:pt>
                <c:pt idx="9716">
                  <c:v>3.9766171645990528E-2</c:v>
                </c:pt>
                <c:pt idx="9717">
                  <c:v>3.9916485549413627E-2</c:v>
                </c:pt>
                <c:pt idx="9718">
                  <c:v>3.9806918490542548E-2</c:v>
                </c:pt>
                <c:pt idx="9719">
                  <c:v>3.9666984995050648E-2</c:v>
                </c:pt>
                <c:pt idx="9720">
                  <c:v>3.951281230356514E-2</c:v>
                </c:pt>
                <c:pt idx="9721">
                  <c:v>3.9302001242458195E-2</c:v>
                </c:pt>
                <c:pt idx="9722">
                  <c:v>3.9091739675813364E-2</c:v>
                </c:pt>
                <c:pt idx="9723">
                  <c:v>3.8930889431241442E-2</c:v>
                </c:pt>
                <c:pt idx="9724">
                  <c:v>3.8795138806526359E-2</c:v>
                </c:pt>
                <c:pt idx="9725">
                  <c:v>3.8509965268443642E-2</c:v>
                </c:pt>
                <c:pt idx="9726">
                  <c:v>3.8104779197402759E-2</c:v>
                </c:pt>
                <c:pt idx="9727">
                  <c:v>3.7554398392480162E-2</c:v>
                </c:pt>
                <c:pt idx="9728">
                  <c:v>3.6930759379596056E-2</c:v>
                </c:pt>
                <c:pt idx="9729">
                  <c:v>3.627788047576453E-2</c:v>
                </c:pt>
                <c:pt idx="9730">
                  <c:v>3.5599441476918188E-2</c:v>
                </c:pt>
                <c:pt idx="9731">
                  <c:v>3.4810154536729809E-2</c:v>
                </c:pt>
                <c:pt idx="9732">
                  <c:v>3.3920653088600879E-2</c:v>
                </c:pt>
                <c:pt idx="9733">
                  <c:v>3.2907591220602946E-2</c:v>
                </c:pt>
                <c:pt idx="9734">
                  <c:v>3.1712536291161136E-2</c:v>
                </c:pt>
                <c:pt idx="9735">
                  <c:v>3.0456790362735693E-2</c:v>
                </c:pt>
                <c:pt idx="9736">
                  <c:v>2.9171005450795227E-2</c:v>
                </c:pt>
                <c:pt idx="9737">
                  <c:v>2.786704709092571E-2</c:v>
                </c:pt>
                <c:pt idx="9738">
                  <c:v>2.6666687608797278E-2</c:v>
                </c:pt>
                <c:pt idx="9739">
                  <c:v>2.5581361275154826E-2</c:v>
                </c:pt>
                <c:pt idx="9740">
                  <c:v>2.4608127026940239E-2</c:v>
                </c:pt>
                <c:pt idx="9741">
                  <c:v>2.3665619062723641E-2</c:v>
                </c:pt>
                <c:pt idx="9742">
                  <c:v>2.266476255723476E-2</c:v>
                </c:pt>
                <c:pt idx="9743">
                  <c:v>2.1705511379852497E-2</c:v>
                </c:pt>
                <c:pt idx="9744">
                  <c:v>2.0671648131294247E-2</c:v>
                </c:pt>
                <c:pt idx="9745">
                  <c:v>1.9613787121346954E-2</c:v>
                </c:pt>
                <c:pt idx="9746">
                  <c:v>1.8571710233849882E-2</c:v>
                </c:pt>
                <c:pt idx="9747">
                  <c:v>1.7324170590259855E-2</c:v>
                </c:pt>
                <c:pt idx="9748">
                  <c:v>1.6072235342355759E-2</c:v>
                </c:pt>
                <c:pt idx="9749">
                  <c:v>1.4799998645985576E-2</c:v>
                </c:pt>
                <c:pt idx="9750">
                  <c:v>1.3486108245034012E-2</c:v>
                </c:pt>
                <c:pt idx="9751">
                  <c:v>1.2162719471504008E-2</c:v>
                </c:pt>
                <c:pt idx="9752">
                  <c:v>1.0873120310690081E-2</c:v>
                </c:pt>
                <c:pt idx="9753">
                  <c:v>9.7012958381890273E-3</c:v>
                </c:pt>
                <c:pt idx="9754">
                  <c:v>8.6562070353710489E-3</c:v>
                </c:pt>
                <c:pt idx="9755">
                  <c:v>7.7233135883345676E-3</c:v>
                </c:pt>
                <c:pt idx="9756">
                  <c:v>6.9564260569968126E-3</c:v>
                </c:pt>
                <c:pt idx="9757">
                  <c:v>6.3234869020765659E-3</c:v>
                </c:pt>
                <c:pt idx="9758">
                  <c:v>5.8116661087435966E-3</c:v>
                </c:pt>
                <c:pt idx="9759">
                  <c:v>5.3435715528944118E-3</c:v>
                </c:pt>
                <c:pt idx="9760">
                  <c:v>4.8837037507929917E-3</c:v>
                </c:pt>
                <c:pt idx="9761">
                  <c:v>4.376665333429508E-3</c:v>
                </c:pt>
                <c:pt idx="9762">
                  <c:v>3.7838675148563383E-3</c:v>
                </c:pt>
                <c:pt idx="9763">
                  <c:v>3.198580716276512E-3</c:v>
                </c:pt>
                <c:pt idx="9764">
                  <c:v>2.6550402738893691E-3</c:v>
                </c:pt>
                <c:pt idx="9765">
                  <c:v>2.219989978829353E-3</c:v>
                </c:pt>
                <c:pt idx="9766">
                  <c:v>1.8980380647589828E-3</c:v>
                </c:pt>
                <c:pt idx="9767">
                  <c:v>1.6494009851746316E-3</c:v>
                </c:pt>
                <c:pt idx="9768">
                  <c:v>1.4462395391059077E-3</c:v>
                </c:pt>
                <c:pt idx="9769">
                  <c:v>1.2216981132132671E-3</c:v>
                </c:pt>
                <c:pt idx="9770">
                  <c:v>9.4787280467109733E-4</c:v>
                </c:pt>
                <c:pt idx="9771">
                  <c:v>6.4765458352312414E-4</c:v>
                </c:pt>
                <c:pt idx="9772">
                  <c:v>3.4722894275936297E-4</c:v>
                </c:pt>
                <c:pt idx="9773">
                  <c:v>1.1304959229713738E-5</c:v>
                </c:pt>
                <c:pt idx="9774">
                  <c:v>-3.4033489527730154E-4</c:v>
                </c:pt>
                <c:pt idx="9775">
                  <c:v>-6.9418575921793065E-4</c:v>
                </c:pt>
                <c:pt idx="9776">
                  <c:v>-1.0731279046711424E-3</c:v>
                </c:pt>
                <c:pt idx="9777">
                  <c:v>-1.5237513852624065E-3</c:v>
                </c:pt>
                <c:pt idx="9778">
                  <c:v>-1.9731098331243059E-3</c:v>
                </c:pt>
                <c:pt idx="9779">
                  <c:v>-2.3132218424140693E-3</c:v>
                </c:pt>
                <c:pt idx="9780">
                  <c:v>-2.494594248151352E-3</c:v>
                </c:pt>
                <c:pt idx="9781">
                  <c:v>-2.4003875241530902E-3</c:v>
                </c:pt>
                <c:pt idx="9782">
                  <c:v>-2.1107646905785447E-3</c:v>
                </c:pt>
                <c:pt idx="9783">
                  <c:v>-1.7576636723807011E-3</c:v>
                </c:pt>
                <c:pt idx="9784">
                  <c:v>-1.4741584368783618E-3</c:v>
                </c:pt>
                <c:pt idx="9785">
                  <c:v>-1.4004494750321688E-3</c:v>
                </c:pt>
                <c:pt idx="9786">
                  <c:v>-1.5087848126907981E-3</c:v>
                </c:pt>
                <c:pt idx="9787">
                  <c:v>-1.7037319352406592E-3</c:v>
                </c:pt>
                <c:pt idx="9788">
                  <c:v>-1.8959306062219827E-3</c:v>
                </c:pt>
                <c:pt idx="9789">
                  <c:v>-2.0293797120567525E-3</c:v>
                </c:pt>
                <c:pt idx="9790">
                  <c:v>-2.0726933933902093E-3</c:v>
                </c:pt>
                <c:pt idx="9791">
                  <c:v>-1.9982092209224469E-3</c:v>
                </c:pt>
                <c:pt idx="9792">
                  <c:v>-1.7994268273575694E-3</c:v>
                </c:pt>
                <c:pt idx="9793">
                  <c:v>-1.4496102330694637E-3</c:v>
                </c:pt>
                <c:pt idx="9794">
                  <c:v>-9.5392008145689551E-4</c:v>
                </c:pt>
                <c:pt idx="9795">
                  <c:v>-3.6562359804429131E-4</c:v>
                </c:pt>
                <c:pt idx="9796">
                  <c:v>3.258914416161521E-4</c:v>
                </c:pt>
                <c:pt idx="9797">
                  <c:v>1.1222844824139335E-3</c:v>
                </c:pt>
                <c:pt idx="9798">
                  <c:v>1.9965050901610674E-3</c:v>
                </c:pt>
                <c:pt idx="9799">
                  <c:v>2.9213633437582187E-3</c:v>
                </c:pt>
                <c:pt idx="9800">
                  <c:v>3.8419833109199926E-3</c:v>
                </c:pt>
                <c:pt idx="9801">
                  <c:v>4.747951971497198E-3</c:v>
                </c:pt>
                <c:pt idx="9802">
                  <c:v>5.6200236767874421E-3</c:v>
                </c:pt>
                <c:pt idx="9803">
                  <c:v>6.4340548920627013E-3</c:v>
                </c:pt>
                <c:pt idx="9804">
                  <c:v>7.1751940265158401E-3</c:v>
                </c:pt>
                <c:pt idx="9805">
                  <c:v>7.8635615917662088E-3</c:v>
                </c:pt>
                <c:pt idx="9806">
                  <c:v>8.528421886499828E-3</c:v>
                </c:pt>
                <c:pt idx="9807">
                  <c:v>9.2029901711988965E-3</c:v>
                </c:pt>
                <c:pt idx="9808">
                  <c:v>9.9317907191703147E-3</c:v>
                </c:pt>
                <c:pt idx="9809">
                  <c:v>1.0778609626324731E-2</c:v>
                </c:pt>
                <c:pt idx="9810">
                  <c:v>1.1686237321262956E-2</c:v>
                </c:pt>
                <c:pt idx="9811">
                  <c:v>1.2601785067138542E-2</c:v>
                </c:pt>
                <c:pt idx="9812">
                  <c:v>1.3492053012524003E-2</c:v>
                </c:pt>
                <c:pt idx="9813">
                  <c:v>1.4334868291790341E-2</c:v>
                </c:pt>
                <c:pt idx="9814">
                  <c:v>1.5058761338707611E-2</c:v>
                </c:pt>
                <c:pt idx="9815">
                  <c:v>1.5639876209017585E-2</c:v>
                </c:pt>
                <c:pt idx="9816">
                  <c:v>1.5990316924495505E-2</c:v>
                </c:pt>
                <c:pt idx="9817">
                  <c:v>1.6073948833938773E-2</c:v>
                </c:pt>
                <c:pt idx="9818">
                  <c:v>1.5968794965708723E-2</c:v>
                </c:pt>
                <c:pt idx="9819">
                  <c:v>1.5852899641123214E-2</c:v>
                </c:pt>
                <c:pt idx="9820">
                  <c:v>1.5934410022468638E-2</c:v>
                </c:pt>
                <c:pt idx="9821">
                  <c:v>1.6374078329859466E-2</c:v>
                </c:pt>
                <c:pt idx="9822">
                  <c:v>1.6950991200243952E-2</c:v>
                </c:pt>
                <c:pt idx="9823">
                  <c:v>1.7469249964148587E-2</c:v>
                </c:pt>
                <c:pt idx="9824">
                  <c:v>1.7861421052564386E-2</c:v>
                </c:pt>
                <c:pt idx="9825">
                  <c:v>1.7970656059532172E-2</c:v>
                </c:pt>
                <c:pt idx="9826">
                  <c:v>1.7814225529629871E-2</c:v>
                </c:pt>
                <c:pt idx="9827">
                  <c:v>1.7509903611868206E-2</c:v>
                </c:pt>
                <c:pt idx="9828">
                  <c:v>1.7122250346430796E-2</c:v>
                </c:pt>
                <c:pt idx="9829">
                  <c:v>1.6679344004447198E-2</c:v>
                </c:pt>
                <c:pt idx="9830">
                  <c:v>1.620833897016884E-2</c:v>
                </c:pt>
                <c:pt idx="9831">
                  <c:v>1.5723720808739523E-2</c:v>
                </c:pt>
                <c:pt idx="9832">
                  <c:v>1.5217434520875404E-2</c:v>
                </c:pt>
                <c:pt idx="9833">
                  <c:v>1.4655590169581262E-2</c:v>
                </c:pt>
                <c:pt idx="9834">
                  <c:v>1.4111838778836689E-2</c:v>
                </c:pt>
                <c:pt idx="9835">
                  <c:v>1.3524698506747892E-2</c:v>
                </c:pt>
                <c:pt idx="9836">
                  <c:v>1.2928661994220703E-2</c:v>
                </c:pt>
                <c:pt idx="9837">
                  <c:v>1.2370493450044246E-2</c:v>
                </c:pt>
                <c:pt idx="9838">
                  <c:v>1.1759359161204876E-2</c:v>
                </c:pt>
                <c:pt idx="9839">
                  <c:v>1.1056718512471761E-2</c:v>
                </c:pt>
                <c:pt idx="9840">
                  <c:v>1.0303885886613091E-2</c:v>
                </c:pt>
                <c:pt idx="9841">
                  <c:v>9.4506088667266099E-3</c:v>
                </c:pt>
                <c:pt idx="9842">
                  <c:v>8.5061836145678728E-3</c:v>
                </c:pt>
                <c:pt idx="9843">
                  <c:v>7.623489855456857E-3</c:v>
                </c:pt>
                <c:pt idx="9844">
                  <c:v>6.8559315218814964E-3</c:v>
                </c:pt>
                <c:pt idx="9845">
                  <c:v>6.3614682362185919E-3</c:v>
                </c:pt>
                <c:pt idx="9846">
                  <c:v>6.058396487491415E-3</c:v>
                </c:pt>
                <c:pt idx="9847">
                  <c:v>5.8205702460617671E-3</c:v>
                </c:pt>
                <c:pt idx="9848">
                  <c:v>5.6207776383883183E-3</c:v>
                </c:pt>
                <c:pt idx="9849">
                  <c:v>5.438035125419005E-3</c:v>
                </c:pt>
                <c:pt idx="9850">
                  <c:v>5.2225874478995116E-3</c:v>
                </c:pt>
                <c:pt idx="9851">
                  <c:v>4.9955286337858545E-3</c:v>
                </c:pt>
                <c:pt idx="9852">
                  <c:v>4.8160895605730107E-3</c:v>
                </c:pt>
                <c:pt idx="9853">
                  <c:v>4.6811713070815898E-3</c:v>
                </c:pt>
                <c:pt idx="9854">
                  <c:v>4.6095412165977363E-3</c:v>
                </c:pt>
                <c:pt idx="9855">
                  <c:v>4.5799082532494142E-3</c:v>
                </c:pt>
                <c:pt idx="9856">
                  <c:v>4.6017395950931341E-3</c:v>
                </c:pt>
                <c:pt idx="9857">
                  <c:v>4.809999880443689E-3</c:v>
                </c:pt>
                <c:pt idx="9858">
                  <c:v>5.1020850031690407E-3</c:v>
                </c:pt>
                <c:pt idx="9859">
                  <c:v>5.4477266613268916E-3</c:v>
                </c:pt>
                <c:pt idx="9860">
                  <c:v>5.9075372659293775E-3</c:v>
                </c:pt>
                <c:pt idx="9861">
                  <c:v>6.5253839093628646E-3</c:v>
                </c:pt>
                <c:pt idx="9862">
                  <c:v>7.2517292513327412E-3</c:v>
                </c:pt>
                <c:pt idx="9863">
                  <c:v>7.9731177273315613E-3</c:v>
                </c:pt>
                <c:pt idx="9864">
                  <c:v>8.6235007301882771E-3</c:v>
                </c:pt>
                <c:pt idx="9865">
                  <c:v>9.1878998636462823E-3</c:v>
                </c:pt>
                <c:pt idx="9866">
                  <c:v>9.723297453159755E-3</c:v>
                </c:pt>
                <c:pt idx="9867">
                  <c:v>1.0273688642602535E-2</c:v>
                </c:pt>
                <c:pt idx="9868">
                  <c:v>1.0883759434596123E-2</c:v>
                </c:pt>
                <c:pt idx="9869">
                  <c:v>1.1582774094221135E-2</c:v>
                </c:pt>
                <c:pt idx="9870">
                  <c:v>1.2342143615614563E-2</c:v>
                </c:pt>
                <c:pt idx="9871">
                  <c:v>1.3112067479395511E-2</c:v>
                </c:pt>
                <c:pt idx="9872">
                  <c:v>1.3865022992879282E-2</c:v>
                </c:pt>
                <c:pt idx="9873">
                  <c:v>1.452049671260575E-2</c:v>
                </c:pt>
                <c:pt idx="9874">
                  <c:v>1.5115650418720025E-2</c:v>
                </c:pt>
                <c:pt idx="9875">
                  <c:v>1.5717121538732864E-2</c:v>
                </c:pt>
                <c:pt idx="9876">
                  <c:v>1.6364621055477514E-2</c:v>
                </c:pt>
                <c:pt idx="9877">
                  <c:v>1.7119919029677803E-2</c:v>
                </c:pt>
                <c:pt idx="9878">
                  <c:v>1.7941098553688594E-2</c:v>
                </c:pt>
                <c:pt idx="9879">
                  <c:v>1.8683647120760614E-2</c:v>
                </c:pt>
                <c:pt idx="9880">
                  <c:v>1.9366003534233494E-2</c:v>
                </c:pt>
                <c:pt idx="9881">
                  <c:v>1.9981202794308591E-2</c:v>
                </c:pt>
                <c:pt idx="9882">
                  <c:v>2.0471502695994549E-2</c:v>
                </c:pt>
                <c:pt idx="9883">
                  <c:v>2.0863327291104461E-2</c:v>
                </c:pt>
                <c:pt idx="9884">
                  <c:v>2.1220645191810123E-2</c:v>
                </c:pt>
                <c:pt idx="9885">
                  <c:v>2.1561049801916577E-2</c:v>
                </c:pt>
                <c:pt idx="9886">
                  <c:v>2.1843950580020501E-2</c:v>
                </c:pt>
                <c:pt idx="9887">
                  <c:v>2.2020383815875344E-2</c:v>
                </c:pt>
                <c:pt idx="9888">
                  <c:v>2.2135793719474182E-2</c:v>
                </c:pt>
                <c:pt idx="9889">
                  <c:v>2.2294365680284582E-2</c:v>
                </c:pt>
                <c:pt idx="9890">
                  <c:v>2.2518075686124798E-2</c:v>
                </c:pt>
                <c:pt idx="9891">
                  <c:v>2.2653416894643803E-2</c:v>
                </c:pt>
                <c:pt idx="9892">
                  <c:v>2.2728814161632173E-2</c:v>
                </c:pt>
                <c:pt idx="9893">
                  <c:v>2.2719578576180639E-2</c:v>
                </c:pt>
                <c:pt idx="9894">
                  <c:v>2.2687378285412577E-2</c:v>
                </c:pt>
                <c:pt idx="9895">
                  <c:v>2.2529621512176211E-2</c:v>
                </c:pt>
                <c:pt idx="9896">
                  <c:v>2.2416639758287053E-2</c:v>
                </c:pt>
                <c:pt idx="9897">
                  <c:v>2.2321817079506395E-2</c:v>
                </c:pt>
                <c:pt idx="9898">
                  <c:v>2.2203201693854254E-2</c:v>
                </c:pt>
                <c:pt idx="9899">
                  <c:v>2.2099722908444253E-2</c:v>
                </c:pt>
                <c:pt idx="9900">
                  <c:v>2.1951859846572202E-2</c:v>
                </c:pt>
                <c:pt idx="9901">
                  <c:v>2.1907020749499219E-2</c:v>
                </c:pt>
                <c:pt idx="9902">
                  <c:v>2.1858886527883571E-2</c:v>
                </c:pt>
                <c:pt idx="9903">
                  <c:v>2.1825753280340598E-2</c:v>
                </c:pt>
                <c:pt idx="9904">
                  <c:v>2.1737682984331218E-2</c:v>
                </c:pt>
                <c:pt idx="9905">
                  <c:v>2.1638722219847632E-2</c:v>
                </c:pt>
                <c:pt idx="9906">
                  <c:v>2.1490194757432152E-2</c:v>
                </c:pt>
                <c:pt idx="9907">
                  <c:v>2.1296200062887374E-2</c:v>
                </c:pt>
                <c:pt idx="9908">
                  <c:v>2.1049031665589277E-2</c:v>
                </c:pt>
                <c:pt idx="9909">
                  <c:v>2.0742655053338568E-2</c:v>
                </c:pt>
                <c:pt idx="9910">
                  <c:v>2.0359859004617641E-2</c:v>
                </c:pt>
                <c:pt idx="9911">
                  <c:v>1.9932477304529378E-2</c:v>
                </c:pt>
                <c:pt idx="9912">
                  <c:v>1.9456158365323814E-2</c:v>
                </c:pt>
                <c:pt idx="9913">
                  <c:v>1.9011491487645391E-2</c:v>
                </c:pt>
                <c:pt idx="9914">
                  <c:v>1.8606897188353146E-2</c:v>
                </c:pt>
                <c:pt idx="9915">
                  <c:v>1.8129354521343885E-2</c:v>
                </c:pt>
                <c:pt idx="9916">
                  <c:v>1.7564655064944389E-2</c:v>
                </c:pt>
                <c:pt idx="9917">
                  <c:v>1.6911068730207125E-2</c:v>
                </c:pt>
                <c:pt idx="9918">
                  <c:v>1.6157872872077393E-2</c:v>
                </c:pt>
                <c:pt idx="9919">
                  <c:v>1.5429408288621382E-2</c:v>
                </c:pt>
                <c:pt idx="9920">
                  <c:v>1.4608523608220726E-2</c:v>
                </c:pt>
                <c:pt idx="9921">
                  <c:v>1.377020629276102E-2</c:v>
                </c:pt>
                <c:pt idx="9922">
                  <c:v>1.2952324214283561E-2</c:v>
                </c:pt>
                <c:pt idx="9923">
                  <c:v>1.2153310517662842E-2</c:v>
                </c:pt>
                <c:pt idx="9924">
                  <c:v>1.1340284931427469E-2</c:v>
                </c:pt>
                <c:pt idx="9925">
                  <c:v>1.0528076140230739E-2</c:v>
                </c:pt>
                <c:pt idx="9926">
                  <c:v>9.7050856805513969E-3</c:v>
                </c:pt>
                <c:pt idx="9927">
                  <c:v>8.833983072249656E-3</c:v>
                </c:pt>
                <c:pt idx="9928">
                  <c:v>7.9527679752182008E-3</c:v>
                </c:pt>
                <c:pt idx="9929">
                  <c:v>7.1111368717067195E-3</c:v>
                </c:pt>
                <c:pt idx="9930">
                  <c:v>6.3085958256717811E-3</c:v>
                </c:pt>
                <c:pt idx="9931">
                  <c:v>5.4925254686071009E-3</c:v>
                </c:pt>
                <c:pt idx="9932">
                  <c:v>4.6233521667640434E-3</c:v>
                </c:pt>
                <c:pt idx="9933">
                  <c:v>3.7028017867419315E-3</c:v>
                </c:pt>
                <c:pt idx="9934">
                  <c:v>2.750762553701228E-3</c:v>
                </c:pt>
                <c:pt idx="9935">
                  <c:v>1.8361018065585744E-3</c:v>
                </c:pt>
                <c:pt idx="9936">
                  <c:v>9.7392442271612657E-4</c:v>
                </c:pt>
                <c:pt idx="9937">
                  <c:v>1.7966552443227893E-4</c:v>
                </c:pt>
                <c:pt idx="9938">
                  <c:v>-4.8621198923354389E-4</c:v>
                </c:pt>
                <c:pt idx="9939">
                  <c:v>-1.0856650897466834E-3</c:v>
                </c:pt>
                <c:pt idx="9940">
                  <c:v>-1.7221533150685105E-3</c:v>
                </c:pt>
                <c:pt idx="9941">
                  <c:v>-2.3844043940632774E-3</c:v>
                </c:pt>
                <c:pt idx="9942">
                  <c:v>-3.0516005225573336E-3</c:v>
                </c:pt>
                <c:pt idx="9943">
                  <c:v>-3.6895517379270486E-3</c:v>
                </c:pt>
                <c:pt idx="9944">
                  <c:v>-4.3178625645409708E-3</c:v>
                </c:pt>
                <c:pt idx="9945">
                  <c:v>-4.8720319652785634E-3</c:v>
                </c:pt>
                <c:pt idx="9946">
                  <c:v>-5.3609493747855085E-3</c:v>
                </c:pt>
                <c:pt idx="9947">
                  <c:v>-5.7389207546890055E-3</c:v>
                </c:pt>
                <c:pt idx="9948">
                  <c:v>-6.1268149435641508E-3</c:v>
                </c:pt>
                <c:pt idx="9949">
                  <c:v>-6.4267522754824112E-3</c:v>
                </c:pt>
                <c:pt idx="9950">
                  <c:v>-6.6104149656015312E-3</c:v>
                </c:pt>
                <c:pt idx="9951">
                  <c:v>-6.7341691110978878E-3</c:v>
                </c:pt>
                <c:pt idx="9952">
                  <c:v>-6.7356802306856025E-3</c:v>
                </c:pt>
                <c:pt idx="9953">
                  <c:v>-6.6984847103293407E-3</c:v>
                </c:pt>
                <c:pt idx="9954">
                  <c:v>-6.5488210486689151E-3</c:v>
                </c:pt>
                <c:pt idx="9955">
                  <c:v>-6.2733652722300739E-3</c:v>
                </c:pt>
                <c:pt idx="9956">
                  <c:v>-5.8561717380622002E-3</c:v>
                </c:pt>
                <c:pt idx="9957">
                  <c:v>-5.2137885544010099E-3</c:v>
                </c:pt>
                <c:pt idx="9958">
                  <c:v>-4.4279039740176933E-3</c:v>
                </c:pt>
                <c:pt idx="9959">
                  <c:v>-3.5908540148808918E-3</c:v>
                </c:pt>
                <c:pt idx="9960">
                  <c:v>-2.7363463525647141E-3</c:v>
                </c:pt>
                <c:pt idx="9961">
                  <c:v>-1.8909147198748913E-3</c:v>
                </c:pt>
                <c:pt idx="9962">
                  <c:v>-1.0891178675875102E-3</c:v>
                </c:pt>
                <c:pt idx="9963">
                  <c:v>-2.7427498584587078E-4</c:v>
                </c:pt>
                <c:pt idx="9964">
                  <c:v>5.29472130329188E-4</c:v>
                </c:pt>
                <c:pt idx="9965">
                  <c:v>1.3418082222030148E-3</c:v>
                </c:pt>
                <c:pt idx="9966">
                  <c:v>2.1600778455950396E-3</c:v>
                </c:pt>
                <c:pt idx="9967">
                  <c:v>3.0228492996218423E-3</c:v>
                </c:pt>
                <c:pt idx="9968">
                  <c:v>3.9199968782026463E-3</c:v>
                </c:pt>
                <c:pt idx="9969">
                  <c:v>4.8553703434687703E-3</c:v>
                </c:pt>
                <c:pt idx="9970">
                  <c:v>5.8107347742748774E-3</c:v>
                </c:pt>
                <c:pt idx="9971">
                  <c:v>6.73829591244356E-3</c:v>
                </c:pt>
                <c:pt idx="9972">
                  <c:v>7.6101891889818266E-3</c:v>
                </c:pt>
                <c:pt idx="9973">
                  <c:v>8.3312181272692035E-3</c:v>
                </c:pt>
                <c:pt idx="9974">
                  <c:v>8.9520859891626635E-3</c:v>
                </c:pt>
                <c:pt idx="9975">
                  <c:v>9.4857446415735781E-3</c:v>
                </c:pt>
                <c:pt idx="9976">
                  <c:v>9.9562309395347902E-3</c:v>
                </c:pt>
                <c:pt idx="9977">
                  <c:v>1.0357372650711974E-2</c:v>
                </c:pt>
                <c:pt idx="9978">
                  <c:v>1.0699290326952743E-2</c:v>
                </c:pt>
                <c:pt idx="9979">
                  <c:v>1.0978739609938159E-2</c:v>
                </c:pt>
                <c:pt idx="9980">
                  <c:v>1.1164063003415962E-2</c:v>
                </c:pt>
                <c:pt idx="9981">
                  <c:v>1.1246541949345627E-2</c:v>
                </c:pt>
                <c:pt idx="9982">
                  <c:v>1.1250280752886626E-2</c:v>
                </c:pt>
                <c:pt idx="9983">
                  <c:v>1.1185062611167702E-2</c:v>
                </c:pt>
                <c:pt idx="9984">
                  <c:v>1.1091661627710712E-2</c:v>
                </c:pt>
                <c:pt idx="9985">
                  <c:v>1.0997166469231833E-2</c:v>
                </c:pt>
                <c:pt idx="9986">
                  <c:v>1.0888616548111605E-2</c:v>
                </c:pt>
                <c:pt idx="9987">
                  <c:v>1.0722261372419339E-2</c:v>
                </c:pt>
                <c:pt idx="9988">
                  <c:v>1.046549124018115E-2</c:v>
                </c:pt>
                <c:pt idx="9989">
                  <c:v>1.0079150901872646E-2</c:v>
                </c:pt>
                <c:pt idx="9990">
                  <c:v>9.5711835898863278E-3</c:v>
                </c:pt>
                <c:pt idx="9991">
                  <c:v>8.9600206624766039E-3</c:v>
                </c:pt>
                <c:pt idx="9992">
                  <c:v>8.2812935787804423E-3</c:v>
                </c:pt>
                <c:pt idx="9993">
                  <c:v>7.6035339959883638E-3</c:v>
                </c:pt>
                <c:pt idx="9994">
                  <c:v>7.0836452637774525E-3</c:v>
                </c:pt>
                <c:pt idx="9995">
                  <c:v>6.5806045826323151E-3</c:v>
                </c:pt>
                <c:pt idx="9996">
                  <c:v>6.0397037800393339E-3</c:v>
                </c:pt>
                <c:pt idx="9997">
                  <c:v>5.4713377861215096E-3</c:v>
                </c:pt>
                <c:pt idx="9998">
                  <c:v>4.9203665382125169E-3</c:v>
                </c:pt>
                <c:pt idx="9999">
                  <c:v>4.4124142456535721E-3</c:v>
                </c:pt>
                <c:pt idx="10000">
                  <c:v>3.9541067995675101E-3</c:v>
                </c:pt>
                <c:pt idx="10001">
                  <c:v>3.5441945375288227E-3</c:v>
                </c:pt>
                <c:pt idx="10002">
                  <c:v>3.1836031177830452E-3</c:v>
                </c:pt>
                <c:pt idx="10003">
                  <c:v>2.8239177424388331E-3</c:v>
                </c:pt>
                <c:pt idx="10004">
                  <c:v>2.4585471127182429E-3</c:v>
                </c:pt>
                <c:pt idx="10005">
                  <c:v>2.1098496010608586E-3</c:v>
                </c:pt>
                <c:pt idx="10006">
                  <c:v>1.7866479565814288E-3</c:v>
                </c:pt>
                <c:pt idx="10007">
                  <c:v>1.4693556874012868E-3</c:v>
                </c:pt>
                <c:pt idx="10008">
                  <c:v>1.1900049673387553E-3</c:v>
                </c:pt>
                <c:pt idx="10009">
                  <c:v>9.8614658672296126E-4</c:v>
                </c:pt>
                <c:pt idx="10010">
                  <c:v>8.2086914925588879E-4</c:v>
                </c:pt>
                <c:pt idx="10011">
                  <c:v>6.9704745664449404E-4</c:v>
                </c:pt>
                <c:pt idx="10012">
                  <c:v>5.9027703367059978E-4</c:v>
                </c:pt>
                <c:pt idx="10013">
                  <c:v>5.1155685975628161E-4</c:v>
                </c:pt>
                <c:pt idx="10014">
                  <c:v>3.9211344215929895E-4</c:v>
                </c:pt>
                <c:pt idx="10015">
                  <c:v>2.9118832307523101E-4</c:v>
                </c:pt>
                <c:pt idx="10016">
                  <c:v>2.4003646733315774E-4</c:v>
                </c:pt>
                <c:pt idx="10017">
                  <c:v>2.372270044532866E-4</c:v>
                </c:pt>
                <c:pt idx="10018">
                  <c:v>2.6163376878122091E-4</c:v>
                </c:pt>
                <c:pt idx="10019">
                  <c:v>2.4294069084288252E-4</c:v>
                </c:pt>
                <c:pt idx="10020">
                  <c:v>2.4282867089132768E-4</c:v>
                </c:pt>
                <c:pt idx="10021">
                  <c:v>2.486847556026307E-4</c:v>
                </c:pt>
                <c:pt idx="10022">
                  <c:v>2.5670845261737476E-4</c:v>
                </c:pt>
                <c:pt idx="10023">
                  <c:v>2.411396594335993E-4</c:v>
                </c:pt>
                <c:pt idx="10024">
                  <c:v>2.4089914545369473E-4</c:v>
                </c:pt>
                <c:pt idx="10025">
                  <c:v>3.2028625776206259E-4</c:v>
                </c:pt>
                <c:pt idx="10026">
                  <c:v>4.4008712113145922E-4</c:v>
                </c:pt>
                <c:pt idx="10027">
                  <c:v>5.4732142276569086E-4</c:v>
                </c:pt>
                <c:pt idx="10028">
                  <c:v>6.5754411413062317E-4</c:v>
                </c:pt>
                <c:pt idx="10029">
                  <c:v>7.8965364425563113E-4</c:v>
                </c:pt>
                <c:pt idx="10030">
                  <c:v>8.6058023432184524E-4</c:v>
                </c:pt>
                <c:pt idx="10031">
                  <c:v>9.0781382816218395E-4</c:v>
                </c:pt>
                <c:pt idx="10032">
                  <c:v>1.0062101421014409E-3</c:v>
                </c:pt>
                <c:pt idx="10033">
                  <c:v>1.1532824323883921E-3</c:v>
                </c:pt>
                <c:pt idx="10034">
                  <c:v>1.3126608884652482E-3</c:v>
                </c:pt>
                <c:pt idx="10035">
                  <c:v>1.5428174129123687E-3</c:v>
                </c:pt>
                <c:pt idx="10036">
                  <c:v>1.810280528354088E-3</c:v>
                </c:pt>
                <c:pt idx="10037">
                  <c:v>2.078522942241499E-3</c:v>
                </c:pt>
                <c:pt idx="10038">
                  <c:v>2.430024633397062E-3</c:v>
                </c:pt>
                <c:pt idx="10039">
                  <c:v>2.8393730879248363E-3</c:v>
                </c:pt>
                <c:pt idx="10040">
                  <c:v>3.2370780090347413E-3</c:v>
                </c:pt>
                <c:pt idx="10041">
                  <c:v>3.6174245313148039E-3</c:v>
                </c:pt>
                <c:pt idx="10042">
                  <c:v>4.0787608669550779E-3</c:v>
                </c:pt>
                <c:pt idx="10043">
                  <c:v>4.5710123740985778E-3</c:v>
                </c:pt>
                <c:pt idx="10044">
                  <c:v>5.0398321821696346E-3</c:v>
                </c:pt>
                <c:pt idx="10045">
                  <c:v>5.5745130173408281E-3</c:v>
                </c:pt>
                <c:pt idx="10046">
                  <c:v>6.1547830112099996E-3</c:v>
                </c:pt>
                <c:pt idx="10047">
                  <c:v>6.7441144744292926E-3</c:v>
                </c:pt>
                <c:pt idx="10048">
                  <c:v>7.3475844645181435E-3</c:v>
                </c:pt>
                <c:pt idx="10049">
                  <c:v>8.0345815852359212E-3</c:v>
                </c:pt>
                <c:pt idx="10050">
                  <c:v>8.8044083093870157E-3</c:v>
                </c:pt>
                <c:pt idx="10051">
                  <c:v>9.5921912234869129E-3</c:v>
                </c:pt>
                <c:pt idx="10052">
                  <c:v>1.0449831619716767E-2</c:v>
                </c:pt>
                <c:pt idx="10053">
                  <c:v>1.1311466294593731E-2</c:v>
                </c:pt>
                <c:pt idx="10054">
                  <c:v>1.2163420374277718E-2</c:v>
                </c:pt>
                <c:pt idx="10055">
                  <c:v>1.3071710043236054E-2</c:v>
                </c:pt>
                <c:pt idx="10056">
                  <c:v>1.3987485548303103E-2</c:v>
                </c:pt>
                <c:pt idx="10057">
                  <c:v>1.4958414641566602E-2</c:v>
                </c:pt>
                <c:pt idx="10058">
                  <c:v>1.6062592195296845E-2</c:v>
                </c:pt>
                <c:pt idx="10059">
                  <c:v>1.7166523822217488E-2</c:v>
                </c:pt>
                <c:pt idx="10060">
                  <c:v>1.8214637425322519E-2</c:v>
                </c:pt>
                <c:pt idx="10061">
                  <c:v>1.9250478479369868E-2</c:v>
                </c:pt>
                <c:pt idx="10062">
                  <c:v>2.0147290789285694E-2</c:v>
                </c:pt>
                <c:pt idx="10063">
                  <c:v>2.1018913048229879E-2</c:v>
                </c:pt>
                <c:pt idx="10064">
                  <c:v>2.1776348095529946E-2</c:v>
                </c:pt>
                <c:pt idx="10065">
                  <c:v>2.2536169525955621E-2</c:v>
                </c:pt>
                <c:pt idx="10066">
                  <c:v>2.3301308227712612E-2</c:v>
                </c:pt>
                <c:pt idx="10067">
                  <c:v>2.4070044197700813E-2</c:v>
                </c:pt>
                <c:pt idx="10068">
                  <c:v>2.4802459450499706E-2</c:v>
                </c:pt>
                <c:pt idx="10069">
                  <c:v>2.5543200167846405E-2</c:v>
                </c:pt>
                <c:pt idx="10070">
                  <c:v>2.6221609750763278E-2</c:v>
                </c:pt>
                <c:pt idx="10071">
                  <c:v>2.6861884418661754E-2</c:v>
                </c:pt>
                <c:pt idx="10072">
                  <c:v>2.7390808885783331E-2</c:v>
                </c:pt>
                <c:pt idx="10073">
                  <c:v>2.7795522528972178E-2</c:v>
                </c:pt>
                <c:pt idx="10074">
                  <c:v>2.8083465952910336E-2</c:v>
                </c:pt>
                <c:pt idx="10075">
                  <c:v>2.8182099574175407E-2</c:v>
                </c:pt>
                <c:pt idx="10076">
                  <c:v>2.8144162117960121E-2</c:v>
                </c:pt>
                <c:pt idx="10077">
                  <c:v>2.79266379506646E-2</c:v>
                </c:pt>
                <c:pt idx="10078">
                  <c:v>2.7561976274096317E-2</c:v>
                </c:pt>
                <c:pt idx="10079">
                  <c:v>2.7117957241789146E-2</c:v>
                </c:pt>
                <c:pt idx="10080">
                  <c:v>2.6569868022212662E-2</c:v>
                </c:pt>
                <c:pt idx="10081">
                  <c:v>2.596495141323743E-2</c:v>
                </c:pt>
                <c:pt idx="10082">
                  <c:v>2.5365783434280528E-2</c:v>
                </c:pt>
                <c:pt idx="10083">
                  <c:v>2.4704439615187208E-2</c:v>
                </c:pt>
                <c:pt idx="10084">
                  <c:v>2.4007518874692896E-2</c:v>
                </c:pt>
                <c:pt idx="10085">
                  <c:v>2.3310440102838389E-2</c:v>
                </c:pt>
                <c:pt idx="10086">
                  <c:v>2.25532616320578E-2</c:v>
                </c:pt>
                <c:pt idx="10087">
                  <c:v>2.1785060474864643E-2</c:v>
                </c:pt>
                <c:pt idx="10088">
                  <c:v>2.0933561954242959E-2</c:v>
                </c:pt>
                <c:pt idx="10089">
                  <c:v>2.0043679378395039E-2</c:v>
                </c:pt>
                <c:pt idx="10090">
                  <c:v>1.9000525547577925E-2</c:v>
                </c:pt>
                <c:pt idx="10091">
                  <c:v>1.7906903225146455E-2</c:v>
                </c:pt>
                <c:pt idx="10092">
                  <c:v>1.6705585708226504E-2</c:v>
                </c:pt>
                <c:pt idx="10093">
                  <c:v>1.5495639194663085E-2</c:v>
                </c:pt>
                <c:pt idx="10094">
                  <c:v>1.4259502778823908E-2</c:v>
                </c:pt>
                <c:pt idx="10095">
                  <c:v>1.3042447721550533E-2</c:v>
                </c:pt>
                <c:pt idx="10096">
                  <c:v>1.1878387318242848E-2</c:v>
                </c:pt>
                <c:pt idx="10097">
                  <c:v>1.0711245499457586E-2</c:v>
                </c:pt>
                <c:pt idx="10098">
                  <c:v>9.6332678758835177E-3</c:v>
                </c:pt>
                <c:pt idx="10099">
                  <c:v>8.5717337441338637E-3</c:v>
                </c:pt>
                <c:pt idx="10100">
                  <c:v>7.5482867674815596E-3</c:v>
                </c:pt>
                <c:pt idx="10101">
                  <c:v>6.4952577913689365E-3</c:v>
                </c:pt>
                <c:pt idx="10102">
                  <c:v>5.3976064472889308E-3</c:v>
                </c:pt>
                <c:pt idx="10103">
                  <c:v>4.2988128913193906E-3</c:v>
                </c:pt>
                <c:pt idx="10104">
                  <c:v>3.2132631118749599E-3</c:v>
                </c:pt>
                <c:pt idx="10105">
                  <c:v>2.1903900365879748E-3</c:v>
                </c:pt>
                <c:pt idx="10106">
                  <c:v>1.2218837548474437E-3</c:v>
                </c:pt>
                <c:pt idx="10107">
                  <c:v>3.5210411384770015E-4</c:v>
                </c:pt>
                <c:pt idx="10108">
                  <c:v>-4.6402725616580905E-4</c:v>
                </c:pt>
                <c:pt idx="10109">
                  <c:v>-1.2441986956871437E-3</c:v>
                </c:pt>
                <c:pt idx="10110">
                  <c:v>-2.0088208026834945E-3</c:v>
                </c:pt>
                <c:pt idx="10111">
                  <c:v>-2.7825419027349219E-3</c:v>
                </c:pt>
                <c:pt idx="10112">
                  <c:v>-3.5098433281769209E-3</c:v>
                </c:pt>
                <c:pt idx="10113">
                  <c:v>-4.2065446947175331E-3</c:v>
                </c:pt>
                <c:pt idx="10114">
                  <c:v>-4.8675682700602893E-3</c:v>
                </c:pt>
                <c:pt idx="10115">
                  <c:v>-5.4925049467440378E-3</c:v>
                </c:pt>
                <c:pt idx="10116">
                  <c:v>-6.0804204082403925E-3</c:v>
                </c:pt>
                <c:pt idx="10117">
                  <c:v>-6.6771481306738475E-3</c:v>
                </c:pt>
                <c:pt idx="10118">
                  <c:v>-7.2676693957453376E-3</c:v>
                </c:pt>
                <c:pt idx="10119">
                  <c:v>-7.8590636987112984E-3</c:v>
                </c:pt>
                <c:pt idx="10120">
                  <c:v>-8.4136803160698888E-3</c:v>
                </c:pt>
                <c:pt idx="10121">
                  <c:v>-8.9408872487638947E-3</c:v>
                </c:pt>
                <c:pt idx="10122">
                  <c:v>-9.4730657996063006E-3</c:v>
                </c:pt>
                <c:pt idx="10123">
                  <c:v>-9.9567631060840621E-3</c:v>
                </c:pt>
                <c:pt idx="10124">
                  <c:v>-1.040300629248578E-2</c:v>
                </c:pt>
                <c:pt idx="10125">
                  <c:v>-1.0837282261342345E-2</c:v>
                </c:pt>
                <c:pt idx="10126">
                  <c:v>-1.1377529000639749E-2</c:v>
                </c:pt>
                <c:pt idx="10127">
                  <c:v>-1.1963864708153533E-2</c:v>
                </c:pt>
                <c:pt idx="10128">
                  <c:v>-1.2535706522591648E-2</c:v>
                </c:pt>
                <c:pt idx="10129">
                  <c:v>-1.3059275618661414E-2</c:v>
                </c:pt>
                <c:pt idx="10130">
                  <c:v>-1.3563123654032266E-2</c:v>
                </c:pt>
                <c:pt idx="10131">
                  <c:v>-1.403985301932335E-2</c:v>
                </c:pt>
                <c:pt idx="10132">
                  <c:v>-1.447624660564127E-2</c:v>
                </c:pt>
                <c:pt idx="10133">
                  <c:v>-1.4902607913095124E-2</c:v>
                </c:pt>
                <c:pt idx="10134">
                  <c:v>-1.5374038635134684E-2</c:v>
                </c:pt>
                <c:pt idx="10135">
                  <c:v>-1.5877112837855395E-2</c:v>
                </c:pt>
                <c:pt idx="10136">
                  <c:v>-1.6363302243142638E-2</c:v>
                </c:pt>
                <c:pt idx="10137">
                  <c:v>-1.6853279346856789E-2</c:v>
                </c:pt>
                <c:pt idx="10138">
                  <c:v>-1.7391814470888108E-2</c:v>
                </c:pt>
                <c:pt idx="10139">
                  <c:v>-1.7943708297822193E-2</c:v>
                </c:pt>
                <c:pt idx="10140">
                  <c:v>-1.844164349382528E-2</c:v>
                </c:pt>
                <c:pt idx="10141">
                  <c:v>-1.8862840592063775E-2</c:v>
                </c:pt>
                <c:pt idx="10142">
                  <c:v>-1.9212448815476461E-2</c:v>
                </c:pt>
                <c:pt idx="10143">
                  <c:v>-1.9472906326759524E-2</c:v>
                </c:pt>
                <c:pt idx="10144">
                  <c:v>-1.9652420243940073E-2</c:v>
                </c:pt>
                <c:pt idx="10145">
                  <c:v>-1.9770910324280348E-2</c:v>
                </c:pt>
                <c:pt idx="10146">
                  <c:v>-1.989357007697299E-2</c:v>
                </c:pt>
                <c:pt idx="10147">
                  <c:v>-2.0029188083495526E-2</c:v>
                </c:pt>
                <c:pt idx="10148">
                  <c:v>-2.0151306736226594E-2</c:v>
                </c:pt>
                <c:pt idx="10149">
                  <c:v>-2.0242471298307179E-2</c:v>
                </c:pt>
                <c:pt idx="10150">
                  <c:v>-2.0362141701327968E-2</c:v>
                </c:pt>
                <c:pt idx="10151">
                  <c:v>-2.0485176067037123E-2</c:v>
                </c:pt>
                <c:pt idx="10152">
                  <c:v>-2.055171140474292E-2</c:v>
                </c:pt>
                <c:pt idx="10153">
                  <c:v>-2.0541524649006566E-2</c:v>
                </c:pt>
                <c:pt idx="10154">
                  <c:v>-2.0461623262599992E-2</c:v>
                </c:pt>
                <c:pt idx="10155">
                  <c:v>-2.0303825781157376E-2</c:v>
                </c:pt>
                <c:pt idx="10156">
                  <c:v>-2.0092959364558058E-2</c:v>
                </c:pt>
                <c:pt idx="10157">
                  <c:v>-1.9854908654172401E-2</c:v>
                </c:pt>
                <c:pt idx="10158">
                  <c:v>-1.9697237745630983E-2</c:v>
                </c:pt>
                <c:pt idx="10159">
                  <c:v>-1.9592403674391329E-2</c:v>
                </c:pt>
                <c:pt idx="10160">
                  <c:v>-1.9526521147765152E-2</c:v>
                </c:pt>
                <c:pt idx="10161">
                  <c:v>-1.9443140265780302E-2</c:v>
                </c:pt>
                <c:pt idx="10162">
                  <c:v>-1.939263273218747E-2</c:v>
                </c:pt>
                <c:pt idx="10163">
                  <c:v>-1.9329589303445676E-2</c:v>
                </c:pt>
                <c:pt idx="10164">
                  <c:v>-1.9230646650738779E-2</c:v>
                </c:pt>
                <c:pt idx="10165">
                  <c:v>-1.9107080095507045E-2</c:v>
                </c:pt>
                <c:pt idx="10166">
                  <c:v>-1.8958117625986308E-2</c:v>
                </c:pt>
                <c:pt idx="10167">
                  <c:v>-1.8827298583378248E-2</c:v>
                </c:pt>
                <c:pt idx="10168">
                  <c:v>-1.8704040072713795E-2</c:v>
                </c:pt>
                <c:pt idx="10169">
                  <c:v>-1.859774214310814E-2</c:v>
                </c:pt>
                <c:pt idx="10170">
                  <c:v>-1.8586026647595302E-2</c:v>
                </c:pt>
                <c:pt idx="10171">
                  <c:v>-1.8650997769297517E-2</c:v>
                </c:pt>
                <c:pt idx="10172">
                  <c:v>-1.881973439426855E-2</c:v>
                </c:pt>
                <c:pt idx="10173">
                  <c:v>-1.9096226958263848E-2</c:v>
                </c:pt>
                <c:pt idx="10174">
                  <c:v>-1.9589374740861094E-2</c:v>
                </c:pt>
                <c:pt idx="10175">
                  <c:v>-2.0084475134774293E-2</c:v>
                </c:pt>
                <c:pt idx="10176">
                  <c:v>-2.0724756780499218E-2</c:v>
                </c:pt>
                <c:pt idx="10177">
                  <c:v>-2.1388706504851494E-2</c:v>
                </c:pt>
                <c:pt idx="10178">
                  <c:v>-2.1983544246690599E-2</c:v>
                </c:pt>
                <c:pt idx="10179">
                  <c:v>-2.2529946920998141E-2</c:v>
                </c:pt>
                <c:pt idx="10180">
                  <c:v>-2.3028003130471264E-2</c:v>
                </c:pt>
                <c:pt idx="10181">
                  <c:v>-2.3552257451062594E-2</c:v>
                </c:pt>
                <c:pt idx="10182">
                  <c:v>-2.4289026197321407E-2</c:v>
                </c:pt>
                <c:pt idx="10183">
                  <c:v>-2.5114676311770241E-2</c:v>
                </c:pt>
                <c:pt idx="10184">
                  <c:v>-2.5988996865694815E-2</c:v>
                </c:pt>
                <c:pt idx="10185">
                  <c:v>-2.6865615805672351E-2</c:v>
                </c:pt>
                <c:pt idx="10186">
                  <c:v>-2.7725772358205857E-2</c:v>
                </c:pt>
                <c:pt idx="10187">
                  <c:v>-2.8546839383169272E-2</c:v>
                </c:pt>
                <c:pt idx="10188">
                  <c:v>-2.937514777581015E-2</c:v>
                </c:pt>
                <c:pt idx="10189">
                  <c:v>-3.0226815727932507E-2</c:v>
                </c:pt>
                <c:pt idx="10190">
                  <c:v>-3.1100655101217602E-2</c:v>
                </c:pt>
                <c:pt idx="10191">
                  <c:v>-3.1993686164602152E-2</c:v>
                </c:pt>
                <c:pt idx="10192">
                  <c:v>-3.2864954449285021E-2</c:v>
                </c:pt>
                <c:pt idx="10193">
                  <c:v>-3.3740062700743631E-2</c:v>
                </c:pt>
                <c:pt idx="10194">
                  <c:v>-3.4495161705176351E-2</c:v>
                </c:pt>
                <c:pt idx="10195">
                  <c:v>-3.5148074431790619E-2</c:v>
                </c:pt>
                <c:pt idx="10196">
                  <c:v>-3.5677126586131765E-2</c:v>
                </c:pt>
                <c:pt idx="10197">
                  <c:v>-3.6203052142067121E-2</c:v>
                </c:pt>
                <c:pt idx="10198">
                  <c:v>-3.6719589076590023E-2</c:v>
                </c:pt>
                <c:pt idx="10199">
                  <c:v>-3.7284708620741819E-2</c:v>
                </c:pt>
                <c:pt idx="10200">
                  <c:v>-3.7855882355535435E-2</c:v>
                </c:pt>
                <c:pt idx="10201">
                  <c:v>-3.8409459085788626E-2</c:v>
                </c:pt>
                <c:pt idx="10202">
                  <c:v>-3.8873892317526297E-2</c:v>
                </c:pt>
                <c:pt idx="10203">
                  <c:v>-3.9190728795387389E-2</c:v>
                </c:pt>
                <c:pt idx="10204">
                  <c:v>-3.9460827428027589E-2</c:v>
                </c:pt>
                <c:pt idx="10205">
                  <c:v>-3.9719125494165536E-2</c:v>
                </c:pt>
                <c:pt idx="10206">
                  <c:v>-3.9909314389147743E-2</c:v>
                </c:pt>
                <c:pt idx="10207">
                  <c:v>-4.0116874505310741E-2</c:v>
                </c:pt>
                <c:pt idx="10208">
                  <c:v>-4.0241750273247043E-2</c:v>
                </c:pt>
                <c:pt idx="10209">
                  <c:v>-4.0385124321205841E-2</c:v>
                </c:pt>
                <c:pt idx="10210">
                  <c:v>-4.04665065730156E-2</c:v>
                </c:pt>
                <c:pt idx="10211">
                  <c:v>-4.0508215418076851E-2</c:v>
                </c:pt>
                <c:pt idx="10212">
                  <c:v>-4.053231931306004E-2</c:v>
                </c:pt>
                <c:pt idx="10213">
                  <c:v>-4.0520150894049485E-2</c:v>
                </c:pt>
                <c:pt idx="10214">
                  <c:v>-4.0470320504377648E-2</c:v>
                </c:pt>
                <c:pt idx="10215">
                  <c:v>-4.0262927291063705E-2</c:v>
                </c:pt>
                <c:pt idx="10216">
                  <c:v>-3.9994007142171092E-2</c:v>
                </c:pt>
                <c:pt idx="10217">
                  <c:v>-3.9666219880123581E-2</c:v>
                </c:pt>
                <c:pt idx="10218">
                  <c:v>-3.9278282590664307E-2</c:v>
                </c:pt>
                <c:pt idx="10219">
                  <c:v>-3.870056792484252E-2</c:v>
                </c:pt>
                <c:pt idx="10220">
                  <c:v>-3.8104655277918904E-2</c:v>
                </c:pt>
                <c:pt idx="10221">
                  <c:v>-3.7494235530403014E-2</c:v>
                </c:pt>
                <c:pt idx="10222">
                  <c:v>-3.6836113434916773E-2</c:v>
                </c:pt>
                <c:pt idx="10223">
                  <c:v>-3.614157230516999E-2</c:v>
                </c:pt>
                <c:pt idx="10224">
                  <c:v>-3.5451930908765299E-2</c:v>
                </c:pt>
                <c:pt idx="10225">
                  <c:v>-3.4670518382170543E-2</c:v>
                </c:pt>
                <c:pt idx="10226">
                  <c:v>-3.3959660780251741E-2</c:v>
                </c:pt>
                <c:pt idx="10227">
                  <c:v>-3.3163416090432836E-2</c:v>
                </c:pt>
                <c:pt idx="10228">
                  <c:v>-3.2317526319895679E-2</c:v>
                </c:pt>
                <c:pt idx="10229">
                  <c:v>-3.1547408603934957E-2</c:v>
                </c:pt>
                <c:pt idx="10230">
                  <c:v>-3.0809007209301163E-2</c:v>
                </c:pt>
                <c:pt idx="10231">
                  <c:v>-3.0041570994940942E-2</c:v>
                </c:pt>
                <c:pt idx="10232">
                  <c:v>-2.9302865292076086E-2</c:v>
                </c:pt>
                <c:pt idx="10233">
                  <c:v>-2.8673894093300508E-2</c:v>
                </c:pt>
                <c:pt idx="10234">
                  <c:v>-2.7985534171376655E-2</c:v>
                </c:pt>
                <c:pt idx="10235">
                  <c:v>-2.7236212316899395E-2</c:v>
                </c:pt>
                <c:pt idx="10236">
                  <c:v>-2.6551313871662235E-2</c:v>
                </c:pt>
                <c:pt idx="10237">
                  <c:v>-2.5892447820310492E-2</c:v>
                </c:pt>
                <c:pt idx="10238">
                  <c:v>-2.5282563236652362E-2</c:v>
                </c:pt>
                <c:pt idx="10239">
                  <c:v>-2.4683728627459274E-2</c:v>
                </c:pt>
                <c:pt idx="10240">
                  <c:v>-2.4073752707135111E-2</c:v>
                </c:pt>
                <c:pt idx="10241">
                  <c:v>-2.3423591561403216E-2</c:v>
                </c:pt>
                <c:pt idx="10242">
                  <c:v>-2.2787270494784857E-2</c:v>
                </c:pt>
                <c:pt idx="10243">
                  <c:v>-2.1941458687726602E-2</c:v>
                </c:pt>
                <c:pt idx="10244">
                  <c:v>-2.09589608933935E-2</c:v>
                </c:pt>
                <c:pt idx="10245">
                  <c:v>-1.9946097485504768E-2</c:v>
                </c:pt>
                <c:pt idx="10246">
                  <c:v>-1.9007797512658617E-2</c:v>
                </c:pt>
                <c:pt idx="10247">
                  <c:v>-1.8052564753618369E-2</c:v>
                </c:pt>
                <c:pt idx="10248">
                  <c:v>-1.7067287816048302E-2</c:v>
                </c:pt>
                <c:pt idx="10249">
                  <c:v>-1.6161747087814857E-2</c:v>
                </c:pt>
                <c:pt idx="10250">
                  <c:v>-1.5285898072648945E-2</c:v>
                </c:pt>
                <c:pt idx="10251">
                  <c:v>-1.4340380640705325E-2</c:v>
                </c:pt>
                <c:pt idx="10252">
                  <c:v>-1.3363091276983607E-2</c:v>
                </c:pt>
                <c:pt idx="10253">
                  <c:v>-1.2439574442843333E-2</c:v>
                </c:pt>
                <c:pt idx="10254">
                  <c:v>-1.1493358767770506E-2</c:v>
                </c:pt>
                <c:pt idx="10255">
                  <c:v>-1.0553225887923241E-2</c:v>
                </c:pt>
                <c:pt idx="10256">
                  <c:v>-9.6158828320689789E-3</c:v>
                </c:pt>
                <c:pt idx="10257">
                  <c:v>-8.7268665261341864E-3</c:v>
                </c:pt>
                <c:pt idx="10258">
                  <c:v>-7.9078494697891917E-3</c:v>
                </c:pt>
                <c:pt idx="10259">
                  <c:v>-7.0720542985883098E-3</c:v>
                </c:pt>
                <c:pt idx="10260">
                  <c:v>-6.1701003884343294E-3</c:v>
                </c:pt>
                <c:pt idx="10261">
                  <c:v>-5.3758705939859625E-3</c:v>
                </c:pt>
                <c:pt idx="10262">
                  <c:v>-4.7646040977863558E-3</c:v>
                </c:pt>
                <c:pt idx="10263">
                  <c:v>-4.2547185741518279E-3</c:v>
                </c:pt>
                <c:pt idx="10264">
                  <c:v>-3.7130643901114998E-3</c:v>
                </c:pt>
                <c:pt idx="10265">
                  <c:v>-3.1834429284913427E-3</c:v>
                </c:pt>
                <c:pt idx="10266">
                  <c:v>-2.817464789073439E-3</c:v>
                </c:pt>
                <c:pt idx="10267">
                  <c:v>-2.5359739805787653E-3</c:v>
                </c:pt>
                <c:pt idx="10268">
                  <c:v>-2.2566412997109897E-3</c:v>
                </c:pt>
                <c:pt idx="10269">
                  <c:v>-1.9762381665630511E-3</c:v>
                </c:pt>
                <c:pt idx="10270">
                  <c:v>-1.7504100972088933E-3</c:v>
                </c:pt>
                <c:pt idx="10271">
                  <c:v>-1.5433536004515031E-3</c:v>
                </c:pt>
                <c:pt idx="10272">
                  <c:v>-1.2885275073987413E-3</c:v>
                </c:pt>
                <c:pt idx="10273">
                  <c:v>-1.0792244828726483E-3</c:v>
                </c:pt>
                <c:pt idx="10274">
                  <c:v>-1.0140213711694991E-3</c:v>
                </c:pt>
                <c:pt idx="10275">
                  <c:v>-9.913662619784212E-4</c:v>
                </c:pt>
                <c:pt idx="10276">
                  <c:v>-1.0067836106202762E-3</c:v>
                </c:pt>
                <c:pt idx="10277">
                  <c:v>-1.1298232320623911E-3</c:v>
                </c:pt>
                <c:pt idx="10278">
                  <c:v>-1.3840942762618391E-3</c:v>
                </c:pt>
                <c:pt idx="10279">
                  <c:v>-1.7475949042321307E-3</c:v>
                </c:pt>
                <c:pt idx="10280">
                  <c:v>-2.1824615529695756E-3</c:v>
                </c:pt>
                <c:pt idx="10281">
                  <c:v>-2.7293230799559651E-3</c:v>
                </c:pt>
                <c:pt idx="10282">
                  <c:v>-3.3681465061907337E-3</c:v>
                </c:pt>
                <c:pt idx="10283">
                  <c:v>-4.0182376936929737E-3</c:v>
                </c:pt>
                <c:pt idx="10284">
                  <c:v>-4.6530620781681442E-3</c:v>
                </c:pt>
                <c:pt idx="10285">
                  <c:v>-5.3741069805714452E-3</c:v>
                </c:pt>
                <c:pt idx="10286">
                  <c:v>-6.1347672976878121E-3</c:v>
                </c:pt>
                <c:pt idx="10287">
                  <c:v>-6.887315520697203E-3</c:v>
                </c:pt>
                <c:pt idx="10288">
                  <c:v>-7.6728680860114109E-3</c:v>
                </c:pt>
                <c:pt idx="10289">
                  <c:v>-8.4664427199071801E-3</c:v>
                </c:pt>
                <c:pt idx="10290">
                  <c:v>-9.2298188272932919E-3</c:v>
                </c:pt>
                <c:pt idx="10291">
                  <c:v>-9.9531321746224206E-3</c:v>
                </c:pt>
                <c:pt idx="10292">
                  <c:v>-1.0698235374834749E-2</c:v>
                </c:pt>
                <c:pt idx="10293">
                  <c:v>-1.1532887987694527E-2</c:v>
                </c:pt>
                <c:pt idx="10294">
                  <c:v>-1.2292219418776396E-2</c:v>
                </c:pt>
                <c:pt idx="10295">
                  <c:v>-1.2988041439417208E-2</c:v>
                </c:pt>
                <c:pt idx="10296">
                  <c:v>-1.360895896400428E-2</c:v>
                </c:pt>
                <c:pt idx="10297">
                  <c:v>-1.4152326854840698E-2</c:v>
                </c:pt>
                <c:pt idx="10298">
                  <c:v>-1.4620418723907961E-2</c:v>
                </c:pt>
                <c:pt idx="10299">
                  <c:v>-1.4946235204885704E-2</c:v>
                </c:pt>
                <c:pt idx="10300">
                  <c:v>-1.5205729368352698E-2</c:v>
                </c:pt>
                <c:pt idx="10301">
                  <c:v>-1.5466491901518628E-2</c:v>
                </c:pt>
                <c:pt idx="10302">
                  <c:v>-1.5636653042221917E-2</c:v>
                </c:pt>
                <c:pt idx="10303">
                  <c:v>-1.5670294801195229E-2</c:v>
                </c:pt>
                <c:pt idx="10304">
                  <c:v>-1.5584251339512727E-2</c:v>
                </c:pt>
                <c:pt idx="10305">
                  <c:v>-1.5467496441540256E-2</c:v>
                </c:pt>
                <c:pt idx="10306">
                  <c:v>-1.5200838443446687E-2</c:v>
                </c:pt>
                <c:pt idx="10307">
                  <c:v>-1.4761554939968856E-2</c:v>
                </c:pt>
                <c:pt idx="10308">
                  <c:v>-1.4237925909317082E-2</c:v>
                </c:pt>
                <c:pt idx="10309">
                  <c:v>-1.3677950364937989E-2</c:v>
                </c:pt>
                <c:pt idx="10310">
                  <c:v>-1.2970988060215979E-2</c:v>
                </c:pt>
                <c:pt idx="10311">
                  <c:v>-1.2105112323091926E-2</c:v>
                </c:pt>
                <c:pt idx="10312">
                  <c:v>-1.112044226930697E-2</c:v>
                </c:pt>
                <c:pt idx="10313">
                  <c:v>-1.0087846114543055E-2</c:v>
                </c:pt>
                <c:pt idx="10314">
                  <c:v>-8.9472494583256526E-3</c:v>
                </c:pt>
                <c:pt idx="10315">
                  <c:v>-7.6976201424673847E-3</c:v>
                </c:pt>
                <c:pt idx="10316">
                  <c:v>-6.3307717619796432E-3</c:v>
                </c:pt>
                <c:pt idx="10317">
                  <c:v>-4.9384760233203272E-3</c:v>
                </c:pt>
                <c:pt idx="10318">
                  <c:v>-3.5144559405191835E-3</c:v>
                </c:pt>
                <c:pt idx="10319">
                  <c:v>-2.0235710166751427E-3</c:v>
                </c:pt>
                <c:pt idx="10320">
                  <c:v>-4.7097488746900115E-4</c:v>
                </c:pt>
                <c:pt idx="10321">
                  <c:v>1.0814871402008526E-3</c:v>
                </c:pt>
                <c:pt idx="10322">
                  <c:v>2.6065814197250409E-3</c:v>
                </c:pt>
                <c:pt idx="10323">
                  <c:v>4.1322880593092325E-3</c:v>
                </c:pt>
                <c:pt idx="10324">
                  <c:v>5.7032186115081049E-3</c:v>
                </c:pt>
                <c:pt idx="10325">
                  <c:v>7.2964868768362647E-3</c:v>
                </c:pt>
                <c:pt idx="10326">
                  <c:v>8.8510127574824449E-3</c:v>
                </c:pt>
                <c:pt idx="10327">
                  <c:v>1.042452555133359E-2</c:v>
                </c:pt>
                <c:pt idx="10328">
                  <c:v>1.2037684555544824E-2</c:v>
                </c:pt>
                <c:pt idx="10329">
                  <c:v>1.3659646178972178E-2</c:v>
                </c:pt>
                <c:pt idx="10330">
                  <c:v>1.5172443902065498E-2</c:v>
                </c:pt>
                <c:pt idx="10331">
                  <c:v>1.666404661016465E-2</c:v>
                </c:pt>
                <c:pt idx="10332">
                  <c:v>1.8117385285358466E-2</c:v>
                </c:pt>
                <c:pt idx="10333">
                  <c:v>1.9565859128255356E-2</c:v>
                </c:pt>
                <c:pt idx="10334">
                  <c:v>2.0892479326926575E-2</c:v>
                </c:pt>
                <c:pt idx="10335">
                  <c:v>2.2195250516931948E-2</c:v>
                </c:pt>
                <c:pt idx="10336">
                  <c:v>2.3411647478102735E-2</c:v>
                </c:pt>
                <c:pt idx="10337">
                  <c:v>2.4506200696029639E-2</c:v>
                </c:pt>
                <c:pt idx="10338">
                  <c:v>2.5418207727632425E-2</c:v>
                </c:pt>
                <c:pt idx="10339">
                  <c:v>2.6226752773703996E-2</c:v>
                </c:pt>
                <c:pt idx="10340">
                  <c:v>2.6962920708336148E-2</c:v>
                </c:pt>
                <c:pt idx="10341">
                  <c:v>2.7689401835330849E-2</c:v>
                </c:pt>
                <c:pt idx="10342">
                  <c:v>2.8427014369856902E-2</c:v>
                </c:pt>
                <c:pt idx="10343">
                  <c:v>2.9142132014953546E-2</c:v>
                </c:pt>
                <c:pt idx="10344">
                  <c:v>2.9818621479630499E-2</c:v>
                </c:pt>
                <c:pt idx="10345">
                  <c:v>3.0436612026612582E-2</c:v>
                </c:pt>
                <c:pt idx="10346">
                  <c:v>3.0957398647318283E-2</c:v>
                </c:pt>
                <c:pt idx="10347">
                  <c:v>3.143787794296718E-2</c:v>
                </c:pt>
                <c:pt idx="10348">
                  <c:v>3.18763340083697E-2</c:v>
                </c:pt>
                <c:pt idx="10349">
                  <c:v>3.2210328805053541E-2</c:v>
                </c:pt>
                <c:pt idx="10350">
                  <c:v>3.2394308382664036E-2</c:v>
                </c:pt>
                <c:pt idx="10351">
                  <c:v>3.2542969471994823E-2</c:v>
                </c:pt>
                <c:pt idx="10352">
                  <c:v>3.2667670390243847E-2</c:v>
                </c:pt>
                <c:pt idx="10353">
                  <c:v>3.2766589052685618E-2</c:v>
                </c:pt>
                <c:pt idx="10354">
                  <c:v>3.2831927605022772E-2</c:v>
                </c:pt>
                <c:pt idx="10355">
                  <c:v>3.2864334341033488E-2</c:v>
                </c:pt>
                <c:pt idx="10356">
                  <c:v>3.2894423931963832E-2</c:v>
                </c:pt>
                <c:pt idx="10357">
                  <c:v>3.283151989455621E-2</c:v>
                </c:pt>
                <c:pt idx="10358">
                  <c:v>3.2724071833697965E-2</c:v>
                </c:pt>
                <c:pt idx="10359">
                  <c:v>3.2561720728151347E-2</c:v>
                </c:pt>
                <c:pt idx="10360">
                  <c:v>3.2349499215117351E-2</c:v>
                </c:pt>
                <c:pt idx="10361">
                  <c:v>3.2056917591839741E-2</c:v>
                </c:pt>
                <c:pt idx="10362">
                  <c:v>3.1765925856217889E-2</c:v>
                </c:pt>
                <c:pt idx="10363">
                  <c:v>3.1569846854534761E-2</c:v>
                </c:pt>
                <c:pt idx="10364">
                  <c:v>3.1472552394229095E-2</c:v>
                </c:pt>
                <c:pt idx="10365">
                  <c:v>3.1254461961613106E-2</c:v>
                </c:pt>
                <c:pt idx="10366">
                  <c:v>3.094619418629975E-2</c:v>
                </c:pt>
                <c:pt idx="10367">
                  <c:v>3.0707560986094035E-2</c:v>
                </c:pt>
                <c:pt idx="10368">
                  <c:v>3.037696073747894E-2</c:v>
                </c:pt>
                <c:pt idx="10369">
                  <c:v>3.005021278540617E-2</c:v>
                </c:pt>
                <c:pt idx="10370">
                  <c:v>2.9781587452284194E-2</c:v>
                </c:pt>
                <c:pt idx="10371">
                  <c:v>2.9584105224767981E-2</c:v>
                </c:pt>
                <c:pt idx="10372">
                  <c:v>2.945186143115042E-2</c:v>
                </c:pt>
                <c:pt idx="10373">
                  <c:v>2.9249979000885579E-2</c:v>
                </c:pt>
                <c:pt idx="10374">
                  <c:v>2.89980777999456E-2</c:v>
                </c:pt>
                <c:pt idx="10375">
                  <c:v>2.870590381892283E-2</c:v>
                </c:pt>
                <c:pt idx="10376">
                  <c:v>2.8439209643813711E-2</c:v>
                </c:pt>
                <c:pt idx="10377">
                  <c:v>2.8144394830104062E-2</c:v>
                </c:pt>
                <c:pt idx="10378">
                  <c:v>2.7846598448817005E-2</c:v>
                </c:pt>
                <c:pt idx="10379">
                  <c:v>2.7534111009186697E-2</c:v>
                </c:pt>
                <c:pt idx="10380">
                  <c:v>2.7154422199324142E-2</c:v>
                </c:pt>
                <c:pt idx="10381">
                  <c:v>2.6686101142493483E-2</c:v>
                </c:pt>
                <c:pt idx="10382">
                  <c:v>2.6388608546284949E-2</c:v>
                </c:pt>
                <c:pt idx="10383">
                  <c:v>2.6103326312099284E-2</c:v>
                </c:pt>
                <c:pt idx="10384">
                  <c:v>2.5806622377838644E-2</c:v>
                </c:pt>
                <c:pt idx="10385">
                  <c:v>2.5315564100900498E-2</c:v>
                </c:pt>
                <c:pt idx="10386">
                  <c:v>2.4753987387540574E-2</c:v>
                </c:pt>
                <c:pt idx="10387">
                  <c:v>2.4142967401229776E-2</c:v>
                </c:pt>
                <c:pt idx="10388">
                  <c:v>2.3415805702435601E-2</c:v>
                </c:pt>
                <c:pt idx="10389">
                  <c:v>2.2780271195347486E-2</c:v>
                </c:pt>
                <c:pt idx="10390">
                  <c:v>2.2098024920288922E-2</c:v>
                </c:pt>
                <c:pt idx="10391">
                  <c:v>2.1539155464341063E-2</c:v>
                </c:pt>
                <c:pt idx="10392">
                  <c:v>2.1099812083422011E-2</c:v>
                </c:pt>
                <c:pt idx="10393">
                  <c:v>2.057983615920482E-2</c:v>
                </c:pt>
                <c:pt idx="10394">
                  <c:v>2.0096834614010808E-2</c:v>
                </c:pt>
                <c:pt idx="10395">
                  <c:v>1.9497079798907482E-2</c:v>
                </c:pt>
                <c:pt idx="10396">
                  <c:v>1.8737086216637448E-2</c:v>
                </c:pt>
                <c:pt idx="10397">
                  <c:v>1.796941350867463E-2</c:v>
                </c:pt>
                <c:pt idx="10398">
                  <c:v>1.7336802707186742E-2</c:v>
                </c:pt>
                <c:pt idx="10399">
                  <c:v>1.6960769057381003E-2</c:v>
                </c:pt>
                <c:pt idx="10400">
                  <c:v>1.6927150632528531E-2</c:v>
                </c:pt>
                <c:pt idx="10401">
                  <c:v>1.7056509690060048E-2</c:v>
                </c:pt>
                <c:pt idx="10402">
                  <c:v>1.7229058602514471E-2</c:v>
                </c:pt>
                <c:pt idx="10403">
                  <c:v>1.7511728874512113E-2</c:v>
                </c:pt>
                <c:pt idx="10404">
                  <c:v>1.7759574649892571E-2</c:v>
                </c:pt>
                <c:pt idx="10405">
                  <c:v>1.7993456345435005E-2</c:v>
                </c:pt>
                <c:pt idx="10406">
                  <c:v>1.8260023222512245E-2</c:v>
                </c:pt>
                <c:pt idx="10407">
                  <c:v>1.8536303404136149E-2</c:v>
                </c:pt>
                <c:pt idx="10408">
                  <c:v>1.9014792580938033E-2</c:v>
                </c:pt>
                <c:pt idx="10409">
                  <c:v>1.9550117909573887E-2</c:v>
                </c:pt>
                <c:pt idx="10410">
                  <c:v>2.0111250478422993E-2</c:v>
                </c:pt>
                <c:pt idx="10411">
                  <c:v>2.0664602470898182E-2</c:v>
                </c:pt>
                <c:pt idx="10412">
                  <c:v>2.1204222512948324E-2</c:v>
                </c:pt>
                <c:pt idx="10413">
                  <c:v>2.1723051392163743E-2</c:v>
                </c:pt>
                <c:pt idx="10414">
                  <c:v>2.230261088131438E-2</c:v>
                </c:pt>
                <c:pt idx="10415">
                  <c:v>2.3005489261745171E-2</c:v>
                </c:pt>
                <c:pt idx="10416">
                  <c:v>2.3780298587244401E-2</c:v>
                </c:pt>
                <c:pt idx="10417">
                  <c:v>2.4561585685600733E-2</c:v>
                </c:pt>
                <c:pt idx="10418">
                  <c:v>2.5345631950927004E-2</c:v>
                </c:pt>
                <c:pt idx="10419">
                  <c:v>2.6135381663086911E-2</c:v>
                </c:pt>
                <c:pt idx="10420">
                  <c:v>2.6947076089428194E-2</c:v>
                </c:pt>
                <c:pt idx="10421">
                  <c:v>2.7732022526638637E-2</c:v>
                </c:pt>
                <c:pt idx="10422">
                  <c:v>2.8498069125985154E-2</c:v>
                </c:pt>
                <c:pt idx="10423">
                  <c:v>2.9236460889328054E-2</c:v>
                </c:pt>
                <c:pt idx="10424">
                  <c:v>2.9860021523867783E-2</c:v>
                </c:pt>
                <c:pt idx="10425">
                  <c:v>3.0395654916728604E-2</c:v>
                </c:pt>
                <c:pt idx="10426">
                  <c:v>3.0834402098817104E-2</c:v>
                </c:pt>
                <c:pt idx="10427">
                  <c:v>3.1370695034387809E-2</c:v>
                </c:pt>
                <c:pt idx="10428">
                  <c:v>3.1905742283489399E-2</c:v>
                </c:pt>
                <c:pt idx="10429">
                  <c:v>3.2420519712383307E-2</c:v>
                </c:pt>
                <c:pt idx="10430">
                  <c:v>3.2813437303647476E-2</c:v>
                </c:pt>
                <c:pt idx="10431">
                  <c:v>3.3057150367053707E-2</c:v>
                </c:pt>
                <c:pt idx="10432">
                  <c:v>3.3245118687962975E-2</c:v>
                </c:pt>
                <c:pt idx="10433">
                  <c:v>3.3290629630116426E-2</c:v>
                </c:pt>
                <c:pt idx="10434">
                  <c:v>3.3157521834863105E-2</c:v>
                </c:pt>
                <c:pt idx="10435">
                  <c:v>3.3029145399687189E-2</c:v>
                </c:pt>
                <c:pt idx="10436">
                  <c:v>3.2814954780075456E-2</c:v>
                </c:pt>
                <c:pt idx="10437">
                  <c:v>3.254911966180303E-2</c:v>
                </c:pt>
                <c:pt idx="10438">
                  <c:v>3.2197567881348338E-2</c:v>
                </c:pt>
                <c:pt idx="10439">
                  <c:v>3.1724955380338593E-2</c:v>
                </c:pt>
                <c:pt idx="10440">
                  <c:v>3.1187087035524544E-2</c:v>
                </c:pt>
                <c:pt idx="10441">
                  <c:v>3.0663902370427799E-2</c:v>
                </c:pt>
                <c:pt idx="10442">
                  <c:v>3.0010724562703983E-2</c:v>
                </c:pt>
                <c:pt idx="10443">
                  <c:v>2.940654692054466E-2</c:v>
                </c:pt>
                <c:pt idx="10444">
                  <c:v>2.8861584387515841E-2</c:v>
                </c:pt>
                <c:pt idx="10445">
                  <c:v>2.8219566783036172E-2</c:v>
                </c:pt>
                <c:pt idx="10446">
                  <c:v>2.7543067575980566E-2</c:v>
                </c:pt>
                <c:pt idx="10447">
                  <c:v>2.6823986429087995E-2</c:v>
                </c:pt>
                <c:pt idx="10448">
                  <c:v>2.5975848092122479E-2</c:v>
                </c:pt>
                <c:pt idx="10449">
                  <c:v>2.5008260266424071E-2</c:v>
                </c:pt>
                <c:pt idx="10450">
                  <c:v>2.3908353037093058E-2</c:v>
                </c:pt>
                <c:pt idx="10451">
                  <c:v>2.2738339128855402E-2</c:v>
                </c:pt>
                <c:pt idx="10452">
                  <c:v>2.1483938727107348E-2</c:v>
                </c:pt>
                <c:pt idx="10453">
                  <c:v>2.0267096664703284E-2</c:v>
                </c:pt>
                <c:pt idx="10454">
                  <c:v>1.9041610024197572E-2</c:v>
                </c:pt>
                <c:pt idx="10455">
                  <c:v>1.7753437455132019E-2</c:v>
                </c:pt>
                <c:pt idx="10456">
                  <c:v>1.6558215432829787E-2</c:v>
                </c:pt>
                <c:pt idx="10457">
                  <c:v>1.5354944500766571E-2</c:v>
                </c:pt>
                <c:pt idx="10458">
                  <c:v>1.4145653297683487E-2</c:v>
                </c:pt>
                <c:pt idx="10459">
                  <c:v>1.2956259436160406E-2</c:v>
                </c:pt>
                <c:pt idx="10460">
                  <c:v>1.174115552573814E-2</c:v>
                </c:pt>
                <c:pt idx="10461">
                  <c:v>1.0560321200798519E-2</c:v>
                </c:pt>
                <c:pt idx="10462">
                  <c:v>9.3747787235114472E-3</c:v>
                </c:pt>
                <c:pt idx="10463">
                  <c:v>8.1598791526066618E-3</c:v>
                </c:pt>
                <c:pt idx="10464">
                  <c:v>7.0155575880891559E-3</c:v>
                </c:pt>
                <c:pt idx="10465">
                  <c:v>5.9214464377493666E-3</c:v>
                </c:pt>
                <c:pt idx="10466">
                  <c:v>4.9127182993896432E-3</c:v>
                </c:pt>
                <c:pt idx="10467">
                  <c:v>4.0977987378125851E-3</c:v>
                </c:pt>
                <c:pt idx="10468">
                  <c:v>3.4031125286411957E-3</c:v>
                </c:pt>
                <c:pt idx="10469">
                  <c:v>2.9964502569437331E-3</c:v>
                </c:pt>
                <c:pt idx="10470">
                  <c:v>2.8733435461633892E-3</c:v>
                </c:pt>
                <c:pt idx="10471">
                  <c:v>3.1414524154878224E-3</c:v>
                </c:pt>
                <c:pt idx="10472">
                  <c:v>3.8972431490194252E-3</c:v>
                </c:pt>
                <c:pt idx="10473">
                  <c:v>5.5121918487211173E-3</c:v>
                </c:pt>
                <c:pt idx="10474">
                  <c:v>8.273648310238366E-3</c:v>
                </c:pt>
                <c:pt idx="10475">
                  <c:v>1.2633655798528556E-2</c:v>
                </c:pt>
                <c:pt idx="10476">
                  <c:v>1.9119447719285445E-2</c:v>
                </c:pt>
                <c:pt idx="10477">
                  <c:v>2.2550141230730562E-2</c:v>
                </c:pt>
                <c:pt idx="10478">
                  <c:v>2.639866996931935E-2</c:v>
                </c:pt>
                <c:pt idx="10479">
                  <c:v>2.5712321328020829E-2</c:v>
                </c:pt>
                <c:pt idx="10480">
                  <c:v>2.6213060017557899E-2</c:v>
                </c:pt>
              </c:numCache>
            </c:numRef>
          </c:val>
          <c:smooth val="0"/>
          <c:extLst>
            <c:ext xmlns:c16="http://schemas.microsoft.com/office/drawing/2014/chart" uri="{C3380CC4-5D6E-409C-BE32-E72D297353CC}">
              <c16:uniqueId val="{00000000-5B53-42DF-9880-C44EBE603B97}"/>
            </c:ext>
          </c:extLst>
        </c:ser>
        <c:ser>
          <c:idx val="1"/>
          <c:order val="1"/>
          <c:tx>
            <c:strRef>
              <c:f>Combine!$B$1</c:f>
              <c:strCache>
                <c:ptCount val="1"/>
                <c:pt idx="0">
                  <c:v>2170v2</c:v>
                </c:pt>
              </c:strCache>
            </c:strRef>
          </c:tx>
          <c:spPr>
            <a:ln w="28575" cap="rnd">
              <a:solidFill>
                <a:srgbClr val="00B0F0"/>
              </a:solidFill>
              <a:round/>
            </a:ln>
            <a:effectLst/>
          </c:spPr>
          <c:marker>
            <c:symbol val="none"/>
          </c:marker>
          <c:val>
            <c:numRef>
              <c:f>Combine!$B$2:$B$10482</c:f>
              <c:numCache>
                <c:formatCode>General</c:formatCode>
                <c:ptCount val="10481"/>
                <c:pt idx="0">
                  <c:v>-5.3808525338362612E-2</c:v>
                </c:pt>
                <c:pt idx="1">
                  <c:v>-5.2457700451149281E-2</c:v>
                </c:pt>
                <c:pt idx="2">
                  <c:v>-5.0467207527112645E-2</c:v>
                </c:pt>
                <c:pt idx="3">
                  <c:v>-4.7491589973417438E-2</c:v>
                </c:pt>
                <c:pt idx="4">
                  <c:v>-4.3257075357669893E-2</c:v>
                </c:pt>
                <c:pt idx="5">
                  <c:v>-4.0240909716307373E-2</c:v>
                </c:pt>
                <c:pt idx="6">
                  <c:v>-3.8169865391302224E-2</c:v>
                </c:pt>
                <c:pt idx="7">
                  <c:v>-3.6813741975238554E-2</c:v>
                </c:pt>
                <c:pt idx="8">
                  <c:v>-3.5976916052940698E-2</c:v>
                </c:pt>
                <c:pt idx="9">
                  <c:v>-3.5489391352969107E-2</c:v>
                </c:pt>
                <c:pt idx="10">
                  <c:v>-3.5249650072242386E-2</c:v>
                </c:pt>
                <c:pt idx="11">
                  <c:v>-3.5155437881452173E-2</c:v>
                </c:pt>
                <c:pt idx="12">
                  <c:v>-3.5197312378114548E-2</c:v>
                </c:pt>
                <c:pt idx="13">
                  <c:v>-3.5299359502117211E-2</c:v>
                </c:pt>
                <c:pt idx="14">
                  <c:v>-3.545570020112826E-2</c:v>
                </c:pt>
                <c:pt idx="15">
                  <c:v>-3.5573175752479459E-2</c:v>
                </c:pt>
                <c:pt idx="16">
                  <c:v>-3.5725835311782646E-2</c:v>
                </c:pt>
                <c:pt idx="17">
                  <c:v>-3.5898008126564095E-2</c:v>
                </c:pt>
                <c:pt idx="18">
                  <c:v>-3.6018865569721906E-2</c:v>
                </c:pt>
                <c:pt idx="19">
                  <c:v>-3.6064358496270613E-2</c:v>
                </c:pt>
                <c:pt idx="20">
                  <c:v>-3.6080808358172164E-2</c:v>
                </c:pt>
                <c:pt idx="21">
                  <c:v>-3.6221755209335293E-2</c:v>
                </c:pt>
                <c:pt idx="22">
                  <c:v>-3.6362838732855257E-2</c:v>
                </c:pt>
                <c:pt idx="23">
                  <c:v>-3.6395155899110548E-2</c:v>
                </c:pt>
                <c:pt idx="24">
                  <c:v>-3.6450531274703837E-2</c:v>
                </c:pt>
                <c:pt idx="25">
                  <c:v>-3.6574931873767667E-2</c:v>
                </c:pt>
                <c:pt idx="26">
                  <c:v>-3.6664199254223886E-2</c:v>
                </c:pt>
                <c:pt idx="27">
                  <c:v>-3.6633504119860577E-2</c:v>
                </c:pt>
                <c:pt idx="28">
                  <c:v>-3.6473873644982169E-2</c:v>
                </c:pt>
                <c:pt idx="29">
                  <c:v>-3.6363136001683526E-2</c:v>
                </c:pt>
                <c:pt idx="30">
                  <c:v>-3.6328050985854038E-2</c:v>
                </c:pt>
                <c:pt idx="31">
                  <c:v>-3.6371071839676819E-2</c:v>
                </c:pt>
                <c:pt idx="32">
                  <c:v>-3.6419268414134301E-2</c:v>
                </c:pt>
                <c:pt idx="33">
                  <c:v>-3.6491779399016419E-2</c:v>
                </c:pt>
                <c:pt idx="34">
                  <c:v>-3.6683452108311282E-2</c:v>
                </c:pt>
                <c:pt idx="35">
                  <c:v>-3.6751725825547144E-2</c:v>
                </c:pt>
                <c:pt idx="36">
                  <c:v>-3.6827011183076422E-2</c:v>
                </c:pt>
                <c:pt idx="37">
                  <c:v>-3.7040376769943963E-2</c:v>
                </c:pt>
                <c:pt idx="38">
                  <c:v>-3.7303797664721458E-2</c:v>
                </c:pt>
                <c:pt idx="39">
                  <c:v>-3.7559699197307235E-2</c:v>
                </c:pt>
                <c:pt idx="40">
                  <c:v>-3.779653343616534E-2</c:v>
                </c:pt>
                <c:pt idx="41">
                  <c:v>-3.8000161905032422E-2</c:v>
                </c:pt>
                <c:pt idx="42">
                  <c:v>-3.8177577931898514E-2</c:v>
                </c:pt>
                <c:pt idx="43">
                  <c:v>-3.8320994897667736E-2</c:v>
                </c:pt>
                <c:pt idx="44">
                  <c:v>-3.8434454556323008E-2</c:v>
                </c:pt>
                <c:pt idx="45">
                  <c:v>-3.8676051077916739E-2</c:v>
                </c:pt>
                <c:pt idx="46">
                  <c:v>-3.882452546399872E-2</c:v>
                </c:pt>
                <c:pt idx="47">
                  <c:v>-3.9058904337994138E-2</c:v>
                </c:pt>
                <c:pt idx="48">
                  <c:v>-3.9238354899651343E-2</c:v>
                </c:pt>
                <c:pt idx="49">
                  <c:v>-3.939452781127379E-2</c:v>
                </c:pt>
                <c:pt idx="50">
                  <c:v>-3.940592103858101E-2</c:v>
                </c:pt>
                <c:pt idx="51">
                  <c:v>-3.9375433535513794E-2</c:v>
                </c:pt>
                <c:pt idx="52">
                  <c:v>-3.9390677776150726E-2</c:v>
                </c:pt>
                <c:pt idx="53">
                  <c:v>-3.9358045196377388E-2</c:v>
                </c:pt>
                <c:pt idx="54">
                  <c:v>-3.924670834663066E-2</c:v>
                </c:pt>
                <c:pt idx="55">
                  <c:v>-3.9118205312515003E-2</c:v>
                </c:pt>
                <c:pt idx="56">
                  <c:v>-3.8854955547189089E-2</c:v>
                </c:pt>
                <c:pt idx="57">
                  <c:v>-3.8367100067459761E-2</c:v>
                </c:pt>
                <c:pt idx="58">
                  <c:v>-3.7960385676933682E-2</c:v>
                </c:pt>
                <c:pt idx="59">
                  <c:v>-3.7689584072233911E-2</c:v>
                </c:pt>
                <c:pt idx="60">
                  <c:v>-3.7441939892631386E-2</c:v>
                </c:pt>
                <c:pt idx="61">
                  <c:v>-3.7119676553161632E-2</c:v>
                </c:pt>
                <c:pt idx="62">
                  <c:v>-3.6601351447786812E-2</c:v>
                </c:pt>
                <c:pt idx="63">
                  <c:v>-3.6162493720888096E-2</c:v>
                </c:pt>
                <c:pt idx="64">
                  <c:v>-3.5744231464057571E-2</c:v>
                </c:pt>
                <c:pt idx="65">
                  <c:v>-3.5355749649395821E-2</c:v>
                </c:pt>
                <c:pt idx="66">
                  <c:v>-3.5053494748677805E-2</c:v>
                </c:pt>
                <c:pt idx="67">
                  <c:v>-3.4559631416514122E-2</c:v>
                </c:pt>
                <c:pt idx="68">
                  <c:v>-3.4174009796887436E-2</c:v>
                </c:pt>
                <c:pt idx="69">
                  <c:v>-3.3745081885412732E-2</c:v>
                </c:pt>
                <c:pt idx="70">
                  <c:v>-3.3175674142883846E-2</c:v>
                </c:pt>
                <c:pt idx="71">
                  <c:v>-3.2606790519509793E-2</c:v>
                </c:pt>
                <c:pt idx="72">
                  <c:v>-3.2136113662671412E-2</c:v>
                </c:pt>
                <c:pt idx="73">
                  <c:v>-3.1799735413134717E-2</c:v>
                </c:pt>
                <c:pt idx="74">
                  <c:v>-3.1415755675271079E-2</c:v>
                </c:pt>
                <c:pt idx="75">
                  <c:v>-3.1224226328173673E-2</c:v>
                </c:pt>
                <c:pt idx="76">
                  <c:v>-3.1026471476421201E-2</c:v>
                </c:pt>
                <c:pt idx="77">
                  <c:v>-3.0984207212782541E-2</c:v>
                </c:pt>
                <c:pt idx="78">
                  <c:v>-3.1030733021122209E-2</c:v>
                </c:pt>
                <c:pt idx="79">
                  <c:v>-3.1237528140886223E-2</c:v>
                </c:pt>
                <c:pt idx="80">
                  <c:v>-3.137168959446713E-2</c:v>
                </c:pt>
                <c:pt idx="81">
                  <c:v>-3.1586810561416899E-2</c:v>
                </c:pt>
                <c:pt idx="82">
                  <c:v>-3.1798871359228091E-2</c:v>
                </c:pt>
                <c:pt idx="83">
                  <c:v>-3.2065891027554153E-2</c:v>
                </c:pt>
                <c:pt idx="84">
                  <c:v>-3.2436715054922766E-2</c:v>
                </c:pt>
                <c:pt idx="85">
                  <c:v>-3.2883149306112185E-2</c:v>
                </c:pt>
                <c:pt idx="86">
                  <c:v>-3.3448553373974246E-2</c:v>
                </c:pt>
                <c:pt idx="87">
                  <c:v>-3.3896688433411717E-2</c:v>
                </c:pt>
                <c:pt idx="88">
                  <c:v>-3.4485842179960674E-2</c:v>
                </c:pt>
                <c:pt idx="89">
                  <c:v>-3.5148013297335481E-2</c:v>
                </c:pt>
                <c:pt idx="90">
                  <c:v>-3.5956625215402313E-2</c:v>
                </c:pt>
                <c:pt idx="91">
                  <c:v>-3.6712469020665592E-2</c:v>
                </c:pt>
                <c:pt idx="92">
                  <c:v>-3.7592401103646506E-2</c:v>
                </c:pt>
                <c:pt idx="93">
                  <c:v>-3.8483922356511109E-2</c:v>
                </c:pt>
                <c:pt idx="94">
                  <c:v>-3.9327335333413115E-2</c:v>
                </c:pt>
                <c:pt idx="95">
                  <c:v>-4.0245153856096234E-2</c:v>
                </c:pt>
                <c:pt idx="96">
                  <c:v>-4.1122967356366669E-2</c:v>
                </c:pt>
                <c:pt idx="97">
                  <c:v>-4.2015866986248269E-2</c:v>
                </c:pt>
                <c:pt idx="98">
                  <c:v>-4.2846812354894272E-2</c:v>
                </c:pt>
                <c:pt idx="99">
                  <c:v>-4.369274673527522E-2</c:v>
                </c:pt>
                <c:pt idx="100">
                  <c:v>-4.4447403914422402E-2</c:v>
                </c:pt>
                <c:pt idx="101">
                  <c:v>-4.5066109758517353E-2</c:v>
                </c:pt>
                <c:pt idx="102">
                  <c:v>-4.5676140306899593E-2</c:v>
                </c:pt>
                <c:pt idx="103">
                  <c:v>-4.6207866024604138E-2</c:v>
                </c:pt>
                <c:pt idx="104">
                  <c:v>-4.6881211349019659E-2</c:v>
                </c:pt>
                <c:pt idx="105">
                  <c:v>-4.7467047240265334E-2</c:v>
                </c:pt>
                <c:pt idx="106">
                  <c:v>-4.8028038569776513E-2</c:v>
                </c:pt>
                <c:pt idx="107">
                  <c:v>-4.850222120176538E-2</c:v>
                </c:pt>
                <c:pt idx="108">
                  <c:v>-4.8935189420896523E-2</c:v>
                </c:pt>
                <c:pt idx="109">
                  <c:v>-4.9293714003513421E-2</c:v>
                </c:pt>
                <c:pt idx="110">
                  <c:v>-4.9691234523669164E-2</c:v>
                </c:pt>
                <c:pt idx="111">
                  <c:v>-4.9993604646627152E-2</c:v>
                </c:pt>
                <c:pt idx="112">
                  <c:v>-5.0320920904880759E-2</c:v>
                </c:pt>
                <c:pt idx="113">
                  <c:v>-5.061075006478407E-2</c:v>
                </c:pt>
                <c:pt idx="114">
                  <c:v>-5.0763808022080081E-2</c:v>
                </c:pt>
                <c:pt idx="115">
                  <c:v>-5.0713305547962551E-2</c:v>
                </c:pt>
                <c:pt idx="116">
                  <c:v>-5.0716603939752407E-2</c:v>
                </c:pt>
                <c:pt idx="117">
                  <c:v>-5.0676150399015962E-2</c:v>
                </c:pt>
                <c:pt idx="118">
                  <c:v>-5.0716256361777311E-2</c:v>
                </c:pt>
                <c:pt idx="119">
                  <c:v>-5.0720528074265213E-2</c:v>
                </c:pt>
                <c:pt idx="120">
                  <c:v>-5.0690476357773712E-2</c:v>
                </c:pt>
                <c:pt idx="121">
                  <c:v>-5.0519776626090689E-2</c:v>
                </c:pt>
                <c:pt idx="122">
                  <c:v>-5.0349365598246702E-2</c:v>
                </c:pt>
                <c:pt idx="123">
                  <c:v>-5.012521613900088E-2</c:v>
                </c:pt>
                <c:pt idx="124">
                  <c:v>-4.9860149664918293E-2</c:v>
                </c:pt>
                <c:pt idx="125">
                  <c:v>-4.9561061256243308E-2</c:v>
                </c:pt>
                <c:pt idx="126">
                  <c:v>-4.9241510567251005E-2</c:v>
                </c:pt>
                <c:pt idx="127">
                  <c:v>-4.8905015694940789E-2</c:v>
                </c:pt>
                <c:pt idx="128">
                  <c:v>-4.8557754545787882E-2</c:v>
                </c:pt>
                <c:pt idx="129">
                  <c:v>-4.8208545347612305E-2</c:v>
                </c:pt>
                <c:pt idx="130">
                  <c:v>-4.7907208871234883E-2</c:v>
                </c:pt>
                <c:pt idx="131">
                  <c:v>-4.7670543146958413E-2</c:v>
                </c:pt>
                <c:pt idx="132">
                  <c:v>-4.7427143601173977E-2</c:v>
                </c:pt>
                <c:pt idx="133">
                  <c:v>-4.7198924587150665E-2</c:v>
                </c:pt>
                <c:pt idx="134">
                  <c:v>-4.6957838720550572E-2</c:v>
                </c:pt>
                <c:pt idx="135">
                  <c:v>-4.6706848540324787E-2</c:v>
                </c:pt>
                <c:pt idx="136">
                  <c:v>-4.651541716170586E-2</c:v>
                </c:pt>
                <c:pt idx="137">
                  <c:v>-4.6279066765975874E-2</c:v>
                </c:pt>
                <c:pt idx="138">
                  <c:v>-4.6071074825905944E-2</c:v>
                </c:pt>
                <c:pt idx="139">
                  <c:v>-4.5878540209491697E-2</c:v>
                </c:pt>
                <c:pt idx="140">
                  <c:v>-4.5689346205029943E-2</c:v>
                </c:pt>
                <c:pt idx="141">
                  <c:v>-4.54583296415665E-2</c:v>
                </c:pt>
                <c:pt idx="142">
                  <c:v>-4.5197749264979048E-2</c:v>
                </c:pt>
                <c:pt idx="143">
                  <c:v>-4.4899122119803098E-2</c:v>
                </c:pt>
                <c:pt idx="144">
                  <c:v>-4.4588097470689814E-2</c:v>
                </c:pt>
                <c:pt idx="145">
                  <c:v>-4.4153301414046248E-2</c:v>
                </c:pt>
                <c:pt idx="146">
                  <c:v>-4.3594105467900747E-2</c:v>
                </c:pt>
                <c:pt idx="147">
                  <c:v>-4.2966612407991468E-2</c:v>
                </c:pt>
                <c:pt idx="148">
                  <c:v>-4.2313943317745815E-2</c:v>
                </c:pt>
                <c:pt idx="149">
                  <c:v>-4.1721927797560447E-2</c:v>
                </c:pt>
                <c:pt idx="150">
                  <c:v>-4.1166965589669868E-2</c:v>
                </c:pt>
                <c:pt idx="151">
                  <c:v>-4.0662752451916376E-2</c:v>
                </c:pt>
                <c:pt idx="152">
                  <c:v>-4.0152955074320887E-2</c:v>
                </c:pt>
                <c:pt idx="153">
                  <c:v>-3.9551043866663187E-2</c:v>
                </c:pt>
                <c:pt idx="154">
                  <c:v>-3.8787986529721777E-2</c:v>
                </c:pt>
                <c:pt idx="155">
                  <c:v>-3.7952610188421276E-2</c:v>
                </c:pt>
                <c:pt idx="156">
                  <c:v>-3.7106812290816867E-2</c:v>
                </c:pt>
                <c:pt idx="157">
                  <c:v>-3.6306702385858605E-2</c:v>
                </c:pt>
                <c:pt idx="158">
                  <c:v>-3.5538000104552964E-2</c:v>
                </c:pt>
                <c:pt idx="159">
                  <c:v>-3.4850163485958388E-2</c:v>
                </c:pt>
                <c:pt idx="160">
                  <c:v>-3.4186868422940719E-2</c:v>
                </c:pt>
                <c:pt idx="161">
                  <c:v>-3.3487104082499879E-2</c:v>
                </c:pt>
                <c:pt idx="162">
                  <c:v>-3.2677902580595414E-2</c:v>
                </c:pt>
                <c:pt idx="163">
                  <c:v>-3.1869884894819851E-2</c:v>
                </c:pt>
                <c:pt idx="164">
                  <c:v>-3.1100745400108404E-2</c:v>
                </c:pt>
                <c:pt idx="165">
                  <c:v>-3.0291774108233332E-2</c:v>
                </c:pt>
                <c:pt idx="166">
                  <c:v>-2.9349424490706572E-2</c:v>
                </c:pt>
                <c:pt idx="167">
                  <c:v>-2.8425667699650176E-2</c:v>
                </c:pt>
                <c:pt idx="168">
                  <c:v>-2.7628693633479261E-2</c:v>
                </c:pt>
                <c:pt idx="169">
                  <c:v>-2.6875184538596462E-2</c:v>
                </c:pt>
                <c:pt idx="170">
                  <c:v>-2.6079592295090548E-2</c:v>
                </c:pt>
                <c:pt idx="171">
                  <c:v>-2.5362566450839601E-2</c:v>
                </c:pt>
                <c:pt idx="172">
                  <c:v>-2.4766944720990055E-2</c:v>
                </c:pt>
                <c:pt idx="173">
                  <c:v>-2.4260708605467751E-2</c:v>
                </c:pt>
                <c:pt idx="174">
                  <c:v>-2.3785325057480062E-2</c:v>
                </c:pt>
                <c:pt idx="175">
                  <c:v>-2.3380749217279066E-2</c:v>
                </c:pt>
                <c:pt idx="176">
                  <c:v>-2.3066085808516539E-2</c:v>
                </c:pt>
                <c:pt idx="177">
                  <c:v>-2.2860342151128674E-2</c:v>
                </c:pt>
                <c:pt idx="178">
                  <c:v>-2.27732004670795E-2</c:v>
                </c:pt>
                <c:pt idx="179">
                  <c:v>-2.2746125642700663E-2</c:v>
                </c:pt>
                <c:pt idx="180">
                  <c:v>-2.2807994007207372E-2</c:v>
                </c:pt>
                <c:pt idx="181">
                  <c:v>-2.2973586033728392E-2</c:v>
                </c:pt>
                <c:pt idx="182">
                  <c:v>-2.3086681731974163E-2</c:v>
                </c:pt>
                <c:pt idx="183">
                  <c:v>-2.3293221452545868E-2</c:v>
                </c:pt>
                <c:pt idx="184">
                  <c:v>-2.3558300636491718E-2</c:v>
                </c:pt>
                <c:pt idx="185">
                  <c:v>-2.3882774798809573E-2</c:v>
                </c:pt>
                <c:pt idx="186">
                  <c:v>-2.4186967415275224E-2</c:v>
                </c:pt>
                <c:pt idx="187">
                  <c:v>-2.4578340282343486E-2</c:v>
                </c:pt>
                <c:pt idx="188">
                  <c:v>-2.498409498335085E-2</c:v>
                </c:pt>
                <c:pt idx="189">
                  <c:v>-2.5404323455635619E-2</c:v>
                </c:pt>
                <c:pt idx="190">
                  <c:v>-2.5850025365386383E-2</c:v>
                </c:pt>
                <c:pt idx="191">
                  <c:v>-2.6291849245413539E-2</c:v>
                </c:pt>
                <c:pt idx="192">
                  <c:v>-2.6796136759219213E-2</c:v>
                </c:pt>
                <c:pt idx="193">
                  <c:v>-2.7304878668621659E-2</c:v>
                </c:pt>
                <c:pt idx="194">
                  <c:v>-2.7812154990654939E-2</c:v>
                </c:pt>
                <c:pt idx="195">
                  <c:v>-2.8322476318489651E-2</c:v>
                </c:pt>
                <c:pt idx="196">
                  <c:v>-2.8874588688863601E-2</c:v>
                </c:pt>
                <c:pt idx="197">
                  <c:v>-2.933509167580426E-2</c:v>
                </c:pt>
                <c:pt idx="198">
                  <c:v>-2.9758389805890795E-2</c:v>
                </c:pt>
                <c:pt idx="199">
                  <c:v>-3.012613917729615E-2</c:v>
                </c:pt>
                <c:pt idx="200">
                  <c:v>-3.0381575445139843E-2</c:v>
                </c:pt>
                <c:pt idx="201">
                  <c:v>-3.0644780137659519E-2</c:v>
                </c:pt>
                <c:pt idx="202">
                  <c:v>-3.0935234733311886E-2</c:v>
                </c:pt>
                <c:pt idx="203">
                  <c:v>-3.1177602652321907E-2</c:v>
                </c:pt>
                <c:pt idx="204">
                  <c:v>-3.1361815190187242E-2</c:v>
                </c:pt>
                <c:pt idx="205">
                  <c:v>-3.1457623681646063E-2</c:v>
                </c:pt>
                <c:pt idx="206">
                  <c:v>-3.1506799493489258E-2</c:v>
                </c:pt>
                <c:pt idx="207">
                  <c:v>-3.1354618243619466E-2</c:v>
                </c:pt>
                <c:pt idx="208">
                  <c:v>-3.1145281040716233E-2</c:v>
                </c:pt>
                <c:pt idx="209">
                  <c:v>-3.0761465494371105E-2</c:v>
                </c:pt>
                <c:pt idx="210">
                  <c:v>-3.0388699975303496E-2</c:v>
                </c:pt>
                <c:pt idx="211">
                  <c:v>-2.9981337059090372E-2</c:v>
                </c:pt>
                <c:pt idx="212">
                  <c:v>-2.9553355240466705E-2</c:v>
                </c:pt>
                <c:pt idx="213">
                  <c:v>-2.9095636530711087E-2</c:v>
                </c:pt>
                <c:pt idx="214">
                  <c:v>-2.859205319851222E-2</c:v>
                </c:pt>
                <c:pt idx="215">
                  <c:v>-2.8020568393936837E-2</c:v>
                </c:pt>
                <c:pt idx="216">
                  <c:v>-2.7346385995269774E-2</c:v>
                </c:pt>
                <c:pt idx="217">
                  <c:v>-2.6672359324873197E-2</c:v>
                </c:pt>
                <c:pt idx="218">
                  <c:v>-2.5985940670379112E-2</c:v>
                </c:pt>
                <c:pt idx="219">
                  <c:v>-2.5182974240914872E-2</c:v>
                </c:pt>
                <c:pt idx="220">
                  <c:v>-2.4252681864606287E-2</c:v>
                </c:pt>
                <c:pt idx="221">
                  <c:v>-2.3218978686095466E-2</c:v>
                </c:pt>
                <c:pt idx="222">
                  <c:v>-2.2208015147337605E-2</c:v>
                </c:pt>
                <c:pt idx="223">
                  <c:v>-2.1131557820935249E-2</c:v>
                </c:pt>
                <c:pt idx="224">
                  <c:v>-2.0039154383274603E-2</c:v>
                </c:pt>
                <c:pt idx="225">
                  <c:v>-1.9062129661884766E-2</c:v>
                </c:pt>
                <c:pt idx="226">
                  <c:v>-1.8273505893233857E-2</c:v>
                </c:pt>
                <c:pt idx="227">
                  <c:v>-1.7530988984683651E-2</c:v>
                </c:pt>
                <c:pt idx="228">
                  <c:v>-1.6719085865768177E-2</c:v>
                </c:pt>
                <c:pt idx="229">
                  <c:v>-1.6037820810081524E-2</c:v>
                </c:pt>
                <c:pt idx="230">
                  <c:v>-1.5572649295313488E-2</c:v>
                </c:pt>
                <c:pt idx="231">
                  <c:v>-1.516925108873636E-2</c:v>
                </c:pt>
                <c:pt idx="232">
                  <c:v>-1.4775887582051202E-2</c:v>
                </c:pt>
                <c:pt idx="233">
                  <c:v>-1.4333374828118339E-2</c:v>
                </c:pt>
                <c:pt idx="234">
                  <c:v>-1.406891689535811E-2</c:v>
                </c:pt>
                <c:pt idx="235">
                  <c:v>-1.3808223225874789E-2</c:v>
                </c:pt>
                <c:pt idx="236">
                  <c:v>-1.3574008548626932E-2</c:v>
                </c:pt>
                <c:pt idx="237">
                  <c:v>-1.3290433065761222E-2</c:v>
                </c:pt>
                <c:pt idx="238">
                  <c:v>-1.3141573668955018E-2</c:v>
                </c:pt>
                <c:pt idx="239">
                  <c:v>-1.3042495730559791E-2</c:v>
                </c:pt>
                <c:pt idx="240">
                  <c:v>-1.2917097787540636E-2</c:v>
                </c:pt>
                <c:pt idx="241">
                  <c:v>-1.2763521337148146E-2</c:v>
                </c:pt>
                <c:pt idx="242">
                  <c:v>-1.2623412821681845E-2</c:v>
                </c:pt>
                <c:pt idx="243">
                  <c:v>-1.2481916366437033E-2</c:v>
                </c:pt>
                <c:pt idx="244">
                  <c:v>-1.2423278297639678E-2</c:v>
                </c:pt>
                <c:pt idx="245">
                  <c:v>-1.2392254433140175E-2</c:v>
                </c:pt>
                <c:pt idx="246">
                  <c:v>-1.2564422423147006E-2</c:v>
                </c:pt>
                <c:pt idx="247">
                  <c:v>-1.2765597974827604E-2</c:v>
                </c:pt>
                <c:pt idx="248">
                  <c:v>-1.2994171002238186E-2</c:v>
                </c:pt>
                <c:pt idx="249">
                  <c:v>-1.3103829990750063E-2</c:v>
                </c:pt>
                <c:pt idx="250">
                  <c:v>-1.3074943446985093E-2</c:v>
                </c:pt>
                <c:pt idx="251">
                  <c:v>-1.2809887556964817E-2</c:v>
                </c:pt>
                <c:pt idx="252">
                  <c:v>-1.2452599215022501E-2</c:v>
                </c:pt>
                <c:pt idx="253">
                  <c:v>-1.2111353936160186E-2</c:v>
                </c:pt>
                <c:pt idx="254">
                  <c:v>-1.174610664772658E-2</c:v>
                </c:pt>
                <c:pt idx="255">
                  <c:v>-1.136021156018132E-2</c:v>
                </c:pt>
                <c:pt idx="256">
                  <c:v>-1.0944250702480795E-2</c:v>
                </c:pt>
                <c:pt idx="257">
                  <c:v>-1.0549232337818057E-2</c:v>
                </c:pt>
                <c:pt idx="258">
                  <c:v>-1.0206479037972031E-2</c:v>
                </c:pt>
                <c:pt idx="259">
                  <c:v>-9.8862955347859618E-3</c:v>
                </c:pt>
                <c:pt idx="260">
                  <c:v>-9.5858561001624619E-3</c:v>
                </c:pt>
                <c:pt idx="261">
                  <c:v>-9.2905191248828529E-3</c:v>
                </c:pt>
                <c:pt idx="262">
                  <c:v>-9.0182270326749307E-3</c:v>
                </c:pt>
                <c:pt idx="263">
                  <c:v>-8.7296510709370979E-3</c:v>
                </c:pt>
                <c:pt idx="264">
                  <c:v>-8.4441519541054982E-3</c:v>
                </c:pt>
                <c:pt idx="265">
                  <c:v>-8.0853620031126894E-3</c:v>
                </c:pt>
                <c:pt idx="266">
                  <c:v>-7.6730083332924946E-3</c:v>
                </c:pt>
                <c:pt idx="267">
                  <c:v>-7.1620906065782003E-3</c:v>
                </c:pt>
                <c:pt idx="268">
                  <c:v>-6.5965261242432426E-3</c:v>
                </c:pt>
                <c:pt idx="269">
                  <c:v>-6.0536688460088124E-3</c:v>
                </c:pt>
                <c:pt idx="270">
                  <c:v>-5.6401342371043342E-3</c:v>
                </c:pt>
                <c:pt idx="271">
                  <c:v>-5.3459559740404051E-3</c:v>
                </c:pt>
                <c:pt idx="272">
                  <c:v>-5.0894635108100546E-3</c:v>
                </c:pt>
                <c:pt idx="273">
                  <c:v>-4.8393320885599129E-3</c:v>
                </c:pt>
                <c:pt idx="274">
                  <c:v>-4.5939490819349067E-3</c:v>
                </c:pt>
                <c:pt idx="275">
                  <c:v>-4.357579676051139E-3</c:v>
                </c:pt>
                <c:pt idx="276">
                  <c:v>-4.1221195667514674E-3</c:v>
                </c:pt>
                <c:pt idx="277">
                  <c:v>-3.8310831921784267E-3</c:v>
                </c:pt>
                <c:pt idx="278">
                  <c:v>-3.5464940221145683E-3</c:v>
                </c:pt>
                <c:pt idx="279">
                  <c:v>-3.2442819025553411E-3</c:v>
                </c:pt>
                <c:pt idx="280">
                  <c:v>-2.9939622116227291E-3</c:v>
                </c:pt>
                <c:pt idx="281">
                  <c:v>-2.8039601587374762E-3</c:v>
                </c:pt>
                <c:pt idx="282">
                  <c:v>-2.7160044190775953E-3</c:v>
                </c:pt>
                <c:pt idx="283">
                  <c:v>-2.6608966205870165E-3</c:v>
                </c:pt>
                <c:pt idx="284">
                  <c:v>-2.6309125442250348E-3</c:v>
                </c:pt>
                <c:pt idx="285">
                  <c:v>-2.776660033546902E-3</c:v>
                </c:pt>
                <c:pt idx="286">
                  <c:v>-3.1849966086610927E-3</c:v>
                </c:pt>
                <c:pt idx="287">
                  <c:v>-3.8079110919077234E-3</c:v>
                </c:pt>
                <c:pt idx="288">
                  <c:v>-4.4678519791429812E-3</c:v>
                </c:pt>
                <c:pt idx="289">
                  <c:v>-5.0641512148867059E-3</c:v>
                </c:pt>
                <c:pt idx="290">
                  <c:v>-5.5099329067836624E-3</c:v>
                </c:pt>
                <c:pt idx="291">
                  <c:v>-5.9023215773248792E-3</c:v>
                </c:pt>
                <c:pt idx="292">
                  <c:v>-6.2396872220553141E-3</c:v>
                </c:pt>
                <c:pt idx="293">
                  <c:v>-6.6252303097024123E-3</c:v>
                </c:pt>
                <c:pt idx="294">
                  <c:v>-7.0218724931541392E-3</c:v>
                </c:pt>
                <c:pt idx="295">
                  <c:v>-7.4556808891976974E-3</c:v>
                </c:pt>
                <c:pt idx="296">
                  <c:v>-7.9608513206698237E-3</c:v>
                </c:pt>
                <c:pt idx="297">
                  <c:v>-8.4418093624447754E-3</c:v>
                </c:pt>
                <c:pt idx="298">
                  <c:v>-8.9693376861697521E-3</c:v>
                </c:pt>
                <c:pt idx="299">
                  <c:v>-9.5340617645700999E-3</c:v>
                </c:pt>
                <c:pt idx="300">
                  <c:v>-1.0174061480428634E-2</c:v>
                </c:pt>
                <c:pt idx="301">
                  <c:v>-1.0843303005984619E-2</c:v>
                </c:pt>
                <c:pt idx="302">
                  <c:v>-1.1504300340283855E-2</c:v>
                </c:pt>
                <c:pt idx="303">
                  <c:v>-1.2272807168019829E-2</c:v>
                </c:pt>
                <c:pt idx="304">
                  <c:v>-1.3125394683836493E-2</c:v>
                </c:pt>
                <c:pt idx="305">
                  <c:v>-1.3958965054302485E-2</c:v>
                </c:pt>
                <c:pt idx="306">
                  <c:v>-1.466789125795806E-2</c:v>
                </c:pt>
                <c:pt idx="307">
                  <c:v>-1.5370427120858166E-2</c:v>
                </c:pt>
                <c:pt idx="308">
                  <c:v>-1.6045302183407599E-2</c:v>
                </c:pt>
                <c:pt idx="309">
                  <c:v>-1.6597660158319046E-2</c:v>
                </c:pt>
                <c:pt idx="310">
                  <c:v>-1.6964999946670278E-2</c:v>
                </c:pt>
                <c:pt idx="311">
                  <c:v>-1.7269529757405391E-2</c:v>
                </c:pt>
                <c:pt idx="312">
                  <c:v>-1.7527669298505213E-2</c:v>
                </c:pt>
                <c:pt idx="313">
                  <c:v>-1.7739159761144922E-2</c:v>
                </c:pt>
                <c:pt idx="314">
                  <c:v>-1.7832843276374948E-2</c:v>
                </c:pt>
                <c:pt idx="315">
                  <c:v>-1.7938809238630987E-2</c:v>
                </c:pt>
                <c:pt idx="316">
                  <c:v>-1.8022338333684034E-2</c:v>
                </c:pt>
                <c:pt idx="317">
                  <c:v>-1.813041195095539E-2</c:v>
                </c:pt>
                <c:pt idx="318">
                  <c:v>-1.8184672167301852E-2</c:v>
                </c:pt>
                <c:pt idx="319">
                  <c:v>-1.8260671632500756E-2</c:v>
                </c:pt>
                <c:pt idx="320">
                  <c:v>-1.8386164010569285E-2</c:v>
                </c:pt>
                <c:pt idx="321">
                  <c:v>-1.8550526608262653E-2</c:v>
                </c:pt>
                <c:pt idx="322">
                  <c:v>-1.8727657030057448E-2</c:v>
                </c:pt>
                <c:pt idx="323">
                  <c:v>-1.8955841026687483E-2</c:v>
                </c:pt>
                <c:pt idx="324">
                  <c:v>-1.9211349724119912E-2</c:v>
                </c:pt>
                <c:pt idx="325">
                  <c:v>-1.9483677190390583E-2</c:v>
                </c:pt>
                <c:pt idx="326">
                  <c:v>-1.9746812537105141E-2</c:v>
                </c:pt>
                <c:pt idx="327">
                  <c:v>-2.0081139441577391E-2</c:v>
                </c:pt>
                <c:pt idx="328">
                  <c:v>-2.0482407156178987E-2</c:v>
                </c:pt>
                <c:pt idx="329">
                  <c:v>-2.1004029788874404E-2</c:v>
                </c:pt>
                <c:pt idx="330">
                  <c:v>-2.1637959033890493E-2</c:v>
                </c:pt>
                <c:pt idx="331">
                  <c:v>-2.2377617911228005E-2</c:v>
                </c:pt>
                <c:pt idx="332">
                  <c:v>-2.3196648019582967E-2</c:v>
                </c:pt>
                <c:pt idx="333">
                  <c:v>-2.4048989271318134E-2</c:v>
                </c:pt>
                <c:pt idx="334">
                  <c:v>-2.4924148446157805E-2</c:v>
                </c:pt>
                <c:pt idx="335">
                  <c:v>-2.5837387297675991E-2</c:v>
                </c:pt>
                <c:pt idx="336">
                  <c:v>-2.6754084335749866E-2</c:v>
                </c:pt>
                <c:pt idx="337">
                  <c:v>-2.7674900024635213E-2</c:v>
                </c:pt>
                <c:pt idx="338">
                  <c:v>-2.8578180985068605E-2</c:v>
                </c:pt>
                <c:pt idx="339">
                  <c:v>-2.9501445484672425E-2</c:v>
                </c:pt>
                <c:pt idx="340">
                  <c:v>-3.0451959214494406E-2</c:v>
                </c:pt>
                <c:pt idx="341">
                  <c:v>-3.1402876672852256E-2</c:v>
                </c:pt>
                <c:pt idx="342">
                  <c:v>-3.2343333588110965E-2</c:v>
                </c:pt>
                <c:pt idx="343">
                  <c:v>-3.3308924830376584E-2</c:v>
                </c:pt>
                <c:pt idx="344">
                  <c:v>-3.4315631837922703E-2</c:v>
                </c:pt>
                <c:pt idx="345">
                  <c:v>-3.5354478192044424E-2</c:v>
                </c:pt>
                <c:pt idx="346">
                  <c:v>-3.6407727036665991E-2</c:v>
                </c:pt>
                <c:pt idx="347">
                  <c:v>-3.7479049577506675E-2</c:v>
                </c:pt>
                <c:pt idx="348">
                  <c:v>-3.8568514605636615E-2</c:v>
                </c:pt>
                <c:pt idx="349">
                  <c:v>-3.962263951856615E-2</c:v>
                </c:pt>
                <c:pt idx="350">
                  <c:v>-4.062147830453823E-2</c:v>
                </c:pt>
                <c:pt idx="351">
                  <c:v>-4.15814898018027E-2</c:v>
                </c:pt>
                <c:pt idx="352">
                  <c:v>-4.2519772101216213E-2</c:v>
                </c:pt>
                <c:pt idx="353">
                  <c:v>-4.3417753424812341E-2</c:v>
                </c:pt>
                <c:pt idx="354">
                  <c:v>-4.4237822413973123E-2</c:v>
                </c:pt>
                <c:pt idx="355">
                  <c:v>-4.4992554223459838E-2</c:v>
                </c:pt>
                <c:pt idx="356">
                  <c:v>-4.5686522615733874E-2</c:v>
                </c:pt>
                <c:pt idx="357">
                  <c:v>-4.6275330922401721E-2</c:v>
                </c:pt>
                <c:pt idx="358">
                  <c:v>-4.6734805893598755E-2</c:v>
                </c:pt>
                <c:pt idx="359">
                  <c:v>-4.7134391206424188E-2</c:v>
                </c:pt>
                <c:pt idx="360">
                  <c:v>-4.7505570109532963E-2</c:v>
                </c:pt>
                <c:pt idx="361">
                  <c:v>-4.7874834765850534E-2</c:v>
                </c:pt>
                <c:pt idx="362">
                  <c:v>-4.8215194773068723E-2</c:v>
                </c:pt>
                <c:pt idx="363">
                  <c:v>-4.8536175165207293E-2</c:v>
                </c:pt>
                <c:pt idx="364">
                  <c:v>-4.884960503519141E-2</c:v>
                </c:pt>
                <c:pt idx="365">
                  <c:v>-4.9120386801102901E-2</c:v>
                </c:pt>
                <c:pt idx="366">
                  <c:v>-4.9331618620934339E-2</c:v>
                </c:pt>
                <c:pt idx="367">
                  <c:v>-4.9440279459923048E-2</c:v>
                </c:pt>
                <c:pt idx="368">
                  <c:v>-4.9581182254737691E-2</c:v>
                </c:pt>
                <c:pt idx="369">
                  <c:v>-4.9766172156277683E-2</c:v>
                </c:pt>
                <c:pt idx="370">
                  <c:v>-4.999552423542148E-2</c:v>
                </c:pt>
                <c:pt idx="371">
                  <c:v>-5.0085568926513911E-2</c:v>
                </c:pt>
                <c:pt idx="372">
                  <c:v>-5.0053931149060982E-2</c:v>
                </c:pt>
                <c:pt idx="373">
                  <c:v>-4.9985244023777527E-2</c:v>
                </c:pt>
                <c:pt idx="374">
                  <c:v>-4.9860173620389352E-2</c:v>
                </c:pt>
                <c:pt idx="375">
                  <c:v>-4.9605161964699614E-2</c:v>
                </c:pt>
                <c:pt idx="376">
                  <c:v>-4.933030182473009E-2</c:v>
                </c:pt>
                <c:pt idx="377">
                  <c:v>-4.909838165706977E-2</c:v>
                </c:pt>
                <c:pt idx="378">
                  <c:v>-4.8955870623078615E-2</c:v>
                </c:pt>
                <c:pt idx="379">
                  <c:v>-4.8818025309674523E-2</c:v>
                </c:pt>
                <c:pt idx="380">
                  <c:v>-4.8674493340738922E-2</c:v>
                </c:pt>
                <c:pt idx="381">
                  <c:v>-4.8511837195530677E-2</c:v>
                </c:pt>
                <c:pt idx="382">
                  <c:v>-4.8361934289529597E-2</c:v>
                </c:pt>
                <c:pt idx="383">
                  <c:v>-4.822796796390269E-2</c:v>
                </c:pt>
                <c:pt idx="384">
                  <c:v>-4.814656357426695E-2</c:v>
                </c:pt>
                <c:pt idx="385">
                  <c:v>-4.814393797398521E-2</c:v>
                </c:pt>
                <c:pt idx="386">
                  <c:v>-4.8246372837697712E-2</c:v>
                </c:pt>
                <c:pt idx="387">
                  <c:v>-4.8344689109300884E-2</c:v>
                </c:pt>
                <c:pt idx="388">
                  <c:v>-4.8405189930924603E-2</c:v>
                </c:pt>
                <c:pt idx="389">
                  <c:v>-4.83657315815373E-2</c:v>
                </c:pt>
                <c:pt idx="390">
                  <c:v>-4.8253654334942941E-2</c:v>
                </c:pt>
                <c:pt idx="391">
                  <c:v>-4.8087043114255115E-2</c:v>
                </c:pt>
                <c:pt idx="392">
                  <c:v>-4.7885064959336296E-2</c:v>
                </c:pt>
                <c:pt idx="393">
                  <c:v>-4.7676321911859568E-2</c:v>
                </c:pt>
                <c:pt idx="394">
                  <c:v>-4.7527400911870479E-2</c:v>
                </c:pt>
                <c:pt idx="395">
                  <c:v>-4.739935059970303E-2</c:v>
                </c:pt>
                <c:pt idx="396">
                  <c:v>-4.7281891597675832E-2</c:v>
                </c:pt>
                <c:pt idx="397">
                  <c:v>-4.7244423204533217E-2</c:v>
                </c:pt>
                <c:pt idx="398">
                  <c:v>-4.7266425761180474E-2</c:v>
                </c:pt>
                <c:pt idx="399">
                  <c:v>-4.7243167476589333E-2</c:v>
                </c:pt>
                <c:pt idx="400">
                  <c:v>-4.7138565321629862E-2</c:v>
                </c:pt>
                <c:pt idx="401">
                  <c:v>-4.6839051106218679E-2</c:v>
                </c:pt>
                <c:pt idx="402">
                  <c:v>-4.6443031098237469E-2</c:v>
                </c:pt>
                <c:pt idx="403">
                  <c:v>-4.5990467676521124E-2</c:v>
                </c:pt>
                <c:pt idx="404">
                  <c:v>-4.5494327590260411E-2</c:v>
                </c:pt>
                <c:pt idx="405">
                  <c:v>-4.4955915205686967E-2</c:v>
                </c:pt>
                <c:pt idx="406">
                  <c:v>-4.4439364990003033E-2</c:v>
                </c:pt>
                <c:pt idx="407">
                  <c:v>-4.3960699030734948E-2</c:v>
                </c:pt>
                <c:pt idx="408">
                  <c:v>-4.3487399398527436E-2</c:v>
                </c:pt>
                <c:pt idx="409">
                  <c:v>-4.3012860174610493E-2</c:v>
                </c:pt>
                <c:pt idx="410">
                  <c:v>-4.2488139539493736E-2</c:v>
                </c:pt>
                <c:pt idx="411">
                  <c:v>-4.1925108455915794E-2</c:v>
                </c:pt>
                <c:pt idx="412">
                  <c:v>-4.1310735711413207E-2</c:v>
                </c:pt>
                <c:pt idx="413">
                  <c:v>-4.0512141531776014E-2</c:v>
                </c:pt>
                <c:pt idx="414">
                  <c:v>-3.9630216889283296E-2</c:v>
                </c:pt>
                <c:pt idx="415">
                  <c:v>-3.8632570177812187E-2</c:v>
                </c:pt>
                <c:pt idx="416">
                  <c:v>-3.7590725863237695E-2</c:v>
                </c:pt>
                <c:pt idx="417">
                  <c:v>-3.6663804407264022E-2</c:v>
                </c:pt>
                <c:pt idx="418">
                  <c:v>-3.5752419403811644E-2</c:v>
                </c:pt>
                <c:pt idx="419">
                  <c:v>-3.4947325383426098E-2</c:v>
                </c:pt>
                <c:pt idx="420">
                  <c:v>-3.4141010380075186E-2</c:v>
                </c:pt>
                <c:pt idx="421">
                  <c:v>-3.349869911739474E-2</c:v>
                </c:pt>
                <c:pt idx="422">
                  <c:v>-3.2938114532242289E-2</c:v>
                </c:pt>
                <c:pt idx="423">
                  <c:v>-3.2477218372357161E-2</c:v>
                </c:pt>
                <c:pt idx="424">
                  <c:v>-3.1982981413162311E-2</c:v>
                </c:pt>
                <c:pt idx="425">
                  <c:v>-3.1537153422726352E-2</c:v>
                </c:pt>
                <c:pt idx="426">
                  <c:v>-3.1127934698344756E-2</c:v>
                </c:pt>
                <c:pt idx="427">
                  <c:v>-3.0821425611820837E-2</c:v>
                </c:pt>
                <c:pt idx="428">
                  <c:v>-3.0601086437193201E-2</c:v>
                </c:pt>
                <c:pt idx="429">
                  <c:v>-3.0593199760076753E-2</c:v>
                </c:pt>
                <c:pt idx="430">
                  <c:v>-3.0747915736877379E-2</c:v>
                </c:pt>
                <c:pt idx="431">
                  <c:v>-3.099050029157949E-2</c:v>
                </c:pt>
                <c:pt idx="432">
                  <c:v>-3.1240005545574628E-2</c:v>
                </c:pt>
                <c:pt idx="433">
                  <c:v>-3.1435485311444793E-2</c:v>
                </c:pt>
                <c:pt idx="434">
                  <c:v>-3.1565549397846823E-2</c:v>
                </c:pt>
                <c:pt idx="435">
                  <c:v>-3.166561440548249E-2</c:v>
                </c:pt>
                <c:pt idx="436">
                  <c:v>-3.1832323991654837E-2</c:v>
                </c:pt>
                <c:pt idx="437">
                  <c:v>-3.2145900233044117E-2</c:v>
                </c:pt>
                <c:pt idx="438">
                  <c:v>-3.2612861698764616E-2</c:v>
                </c:pt>
                <c:pt idx="439">
                  <c:v>-3.3141597811711082E-2</c:v>
                </c:pt>
                <c:pt idx="440">
                  <c:v>-3.3776456133964551E-2</c:v>
                </c:pt>
                <c:pt idx="441">
                  <c:v>-3.4446227823876407E-2</c:v>
                </c:pt>
                <c:pt idx="442">
                  <c:v>-3.5159611714189701E-2</c:v>
                </c:pt>
                <c:pt idx="443">
                  <c:v>-3.5843587743933404E-2</c:v>
                </c:pt>
                <c:pt idx="444">
                  <c:v>-3.6566971884334276E-2</c:v>
                </c:pt>
                <c:pt idx="445">
                  <c:v>-3.734189284367527E-2</c:v>
                </c:pt>
                <c:pt idx="446">
                  <c:v>-3.8074162128900621E-2</c:v>
                </c:pt>
                <c:pt idx="447">
                  <c:v>-3.8790315524116235E-2</c:v>
                </c:pt>
                <c:pt idx="448">
                  <c:v>-3.9556248315669909E-2</c:v>
                </c:pt>
                <c:pt idx="449">
                  <c:v>-4.0315776072857107E-2</c:v>
                </c:pt>
                <c:pt idx="450">
                  <c:v>-4.1064556062192142E-2</c:v>
                </c:pt>
                <c:pt idx="451">
                  <c:v>-4.1815676324038209E-2</c:v>
                </c:pt>
                <c:pt idx="452">
                  <c:v>-4.2513117072880843E-2</c:v>
                </c:pt>
                <c:pt idx="453">
                  <c:v>-4.3171149175207701E-2</c:v>
                </c:pt>
                <c:pt idx="454">
                  <c:v>-4.3801881124464259E-2</c:v>
                </c:pt>
                <c:pt idx="455">
                  <c:v>-4.4457881839089983E-2</c:v>
                </c:pt>
                <c:pt idx="456">
                  <c:v>-4.5129722126049883E-2</c:v>
                </c:pt>
                <c:pt idx="457">
                  <c:v>-4.5758677525590652E-2</c:v>
                </c:pt>
                <c:pt idx="458">
                  <c:v>-4.6377320829341644E-2</c:v>
                </c:pt>
                <c:pt idx="459">
                  <c:v>-4.7027138815117164E-2</c:v>
                </c:pt>
                <c:pt idx="460">
                  <c:v>-4.7636674214566493E-2</c:v>
                </c:pt>
                <c:pt idx="461">
                  <c:v>-4.8225593599559864E-2</c:v>
                </c:pt>
                <c:pt idx="462">
                  <c:v>-4.8808691122510982E-2</c:v>
                </c:pt>
                <c:pt idx="463">
                  <c:v>-4.9370504575585214E-2</c:v>
                </c:pt>
                <c:pt idx="464">
                  <c:v>-4.9879364173118487E-2</c:v>
                </c:pt>
                <c:pt idx="465">
                  <c:v>-5.0349213827408326E-2</c:v>
                </c:pt>
                <c:pt idx="466">
                  <c:v>-5.0804678304059193E-2</c:v>
                </c:pt>
                <c:pt idx="467">
                  <c:v>-5.1254168484043995E-2</c:v>
                </c:pt>
                <c:pt idx="468">
                  <c:v>-5.1628546011692936E-2</c:v>
                </c:pt>
                <c:pt idx="469">
                  <c:v>-5.189991400256308E-2</c:v>
                </c:pt>
                <c:pt idx="470">
                  <c:v>-5.2146392619226704E-2</c:v>
                </c:pt>
                <c:pt idx="471">
                  <c:v>-5.2354928556653309E-2</c:v>
                </c:pt>
                <c:pt idx="472">
                  <c:v>-5.2519448044296903E-2</c:v>
                </c:pt>
                <c:pt idx="473">
                  <c:v>-5.2699286287129207E-2</c:v>
                </c:pt>
                <c:pt idx="474">
                  <c:v>-5.2888703932635325E-2</c:v>
                </c:pt>
                <c:pt idx="475">
                  <c:v>-5.3094488315690469E-2</c:v>
                </c:pt>
                <c:pt idx="476">
                  <c:v>-5.3363741197967079E-2</c:v>
                </c:pt>
                <c:pt idx="477">
                  <c:v>-5.3761173501902237E-2</c:v>
                </c:pt>
                <c:pt idx="478">
                  <c:v>-5.4278250841325128E-2</c:v>
                </c:pt>
                <c:pt idx="479">
                  <c:v>-5.4811330442271197E-2</c:v>
                </c:pt>
                <c:pt idx="480">
                  <c:v>-5.5290642127733644E-2</c:v>
                </c:pt>
                <c:pt idx="481">
                  <c:v>-5.5695830509001634E-2</c:v>
                </c:pt>
                <c:pt idx="482">
                  <c:v>-5.6040316710681021E-2</c:v>
                </c:pt>
                <c:pt idx="483">
                  <c:v>-5.6336359683160114E-2</c:v>
                </c:pt>
                <c:pt idx="484">
                  <c:v>-5.6601748218145967E-2</c:v>
                </c:pt>
                <c:pt idx="485">
                  <c:v>-5.6935140133303336E-2</c:v>
                </c:pt>
                <c:pt idx="486">
                  <c:v>-5.7358287008647889E-2</c:v>
                </c:pt>
                <c:pt idx="487">
                  <c:v>-5.7784186385541364E-2</c:v>
                </c:pt>
                <c:pt idx="488">
                  <c:v>-5.8177816100056297E-2</c:v>
                </c:pt>
                <c:pt idx="489">
                  <c:v>-5.8527883323239008E-2</c:v>
                </c:pt>
                <c:pt idx="490">
                  <c:v>-5.8840702180271404E-2</c:v>
                </c:pt>
                <c:pt idx="491">
                  <c:v>-5.912545714390658E-2</c:v>
                </c:pt>
                <c:pt idx="492">
                  <c:v>-5.945613515036393E-2</c:v>
                </c:pt>
                <c:pt idx="493">
                  <c:v>-5.9827183971346197E-2</c:v>
                </c:pt>
                <c:pt idx="494">
                  <c:v>-6.0368124806520485E-2</c:v>
                </c:pt>
                <c:pt idx="495">
                  <c:v>-6.0874201848484341E-2</c:v>
                </c:pt>
                <c:pt idx="496">
                  <c:v>-6.136037282614866E-2</c:v>
                </c:pt>
                <c:pt idx="497">
                  <c:v>-6.1710193717738296E-2</c:v>
                </c:pt>
                <c:pt idx="498">
                  <c:v>-6.1901849577384233E-2</c:v>
                </c:pt>
                <c:pt idx="499">
                  <c:v>-6.1904826722057195E-2</c:v>
                </c:pt>
                <c:pt idx="500">
                  <c:v>-6.1714692993562741E-2</c:v>
                </c:pt>
                <c:pt idx="501">
                  <c:v>-6.1327656679861883E-2</c:v>
                </c:pt>
                <c:pt idx="502">
                  <c:v>-6.0766163077392195E-2</c:v>
                </c:pt>
                <c:pt idx="503">
                  <c:v>-6.0105297805948144E-2</c:v>
                </c:pt>
                <c:pt idx="504">
                  <c:v>-5.9427362779412546E-2</c:v>
                </c:pt>
                <c:pt idx="505">
                  <c:v>-5.8829273448571869E-2</c:v>
                </c:pt>
                <c:pt idx="506">
                  <c:v>-5.832853533660632E-2</c:v>
                </c:pt>
                <c:pt idx="507">
                  <c:v>-5.7878720058436833E-2</c:v>
                </c:pt>
                <c:pt idx="508">
                  <c:v>-5.741859786454595E-2</c:v>
                </c:pt>
                <c:pt idx="509">
                  <c:v>-5.6932523306862957E-2</c:v>
                </c:pt>
                <c:pt idx="510">
                  <c:v>-5.6411883969578018E-2</c:v>
                </c:pt>
                <c:pt idx="511">
                  <c:v>-5.5831327125835398E-2</c:v>
                </c:pt>
                <c:pt idx="512">
                  <c:v>-5.5168957955821288E-2</c:v>
                </c:pt>
                <c:pt idx="513">
                  <c:v>-5.4362057905452746E-2</c:v>
                </c:pt>
                <c:pt idx="514">
                  <c:v>-5.3438431399283393E-2</c:v>
                </c:pt>
                <c:pt idx="515">
                  <c:v>-5.241256950288152E-2</c:v>
                </c:pt>
                <c:pt idx="516">
                  <c:v>-5.1294670667379506E-2</c:v>
                </c:pt>
                <c:pt idx="517">
                  <c:v>-5.0138611763318484E-2</c:v>
                </c:pt>
                <c:pt idx="518">
                  <c:v>-4.8925538798027662E-2</c:v>
                </c:pt>
                <c:pt idx="519">
                  <c:v>-4.7739587666234685E-2</c:v>
                </c:pt>
                <c:pt idx="520">
                  <c:v>-4.6581227823536943E-2</c:v>
                </c:pt>
                <c:pt idx="521">
                  <c:v>-4.5472390244794533E-2</c:v>
                </c:pt>
                <c:pt idx="522">
                  <c:v>-4.4409956221863292E-2</c:v>
                </c:pt>
                <c:pt idx="523">
                  <c:v>-4.3454427895665518E-2</c:v>
                </c:pt>
                <c:pt idx="524">
                  <c:v>-4.2556114191851013E-2</c:v>
                </c:pt>
                <c:pt idx="525">
                  <c:v>-4.1717746355016037E-2</c:v>
                </c:pt>
                <c:pt idx="526">
                  <c:v>-4.0962852284591865E-2</c:v>
                </c:pt>
                <c:pt idx="527">
                  <c:v>-4.032986445887872E-2</c:v>
                </c:pt>
                <c:pt idx="528">
                  <c:v>-3.9871653621567554E-2</c:v>
                </c:pt>
                <c:pt idx="529">
                  <c:v>-3.9488305465132378E-2</c:v>
                </c:pt>
                <c:pt idx="530">
                  <c:v>-3.9245100043200462E-2</c:v>
                </c:pt>
                <c:pt idx="531">
                  <c:v>-3.9112630939530359E-2</c:v>
                </c:pt>
                <c:pt idx="532">
                  <c:v>-3.8962416593232727E-2</c:v>
                </c:pt>
                <c:pt idx="533">
                  <c:v>-3.8733349480781547E-2</c:v>
                </c:pt>
                <c:pt idx="534">
                  <c:v>-3.8476017825804246E-2</c:v>
                </c:pt>
                <c:pt idx="535">
                  <c:v>-3.8312999162803847E-2</c:v>
                </c:pt>
                <c:pt idx="536">
                  <c:v>-3.8342606380198437E-2</c:v>
                </c:pt>
                <c:pt idx="537">
                  <c:v>-3.8614849544770978E-2</c:v>
                </c:pt>
                <c:pt idx="538">
                  <c:v>-3.9129577011065321E-2</c:v>
                </c:pt>
                <c:pt idx="539">
                  <c:v>-3.9828528014273182E-2</c:v>
                </c:pt>
                <c:pt idx="540">
                  <c:v>-4.0728584354828373E-2</c:v>
                </c:pt>
                <c:pt idx="541">
                  <c:v>-4.1526183269614055E-2</c:v>
                </c:pt>
                <c:pt idx="542">
                  <c:v>-4.2237899629278805E-2</c:v>
                </c:pt>
                <c:pt idx="543">
                  <c:v>-4.2932428368210235E-2</c:v>
                </c:pt>
                <c:pt idx="544">
                  <c:v>-4.3684276870318131E-2</c:v>
                </c:pt>
                <c:pt idx="545">
                  <c:v>-4.4432833939610887E-2</c:v>
                </c:pt>
                <c:pt idx="546">
                  <c:v>-4.5133480005611938E-2</c:v>
                </c:pt>
                <c:pt idx="547">
                  <c:v>-4.5852355756904731E-2</c:v>
                </c:pt>
                <c:pt idx="548">
                  <c:v>-4.6451178199180779E-2</c:v>
                </c:pt>
                <c:pt idx="549">
                  <c:v>-4.6975597294130325E-2</c:v>
                </c:pt>
                <c:pt idx="550">
                  <c:v>-4.7337629342333674E-2</c:v>
                </c:pt>
                <c:pt idx="551">
                  <c:v>-4.7773720608809675E-2</c:v>
                </c:pt>
                <c:pt idx="552">
                  <c:v>-4.8211437377179006E-2</c:v>
                </c:pt>
                <c:pt idx="553">
                  <c:v>-4.8798500678807408E-2</c:v>
                </c:pt>
                <c:pt idx="554">
                  <c:v>-4.9387610406662577E-2</c:v>
                </c:pt>
                <c:pt idx="555">
                  <c:v>-5.0086578374898508E-2</c:v>
                </c:pt>
                <c:pt idx="556">
                  <c:v>-5.077081275920229E-2</c:v>
                </c:pt>
                <c:pt idx="557">
                  <c:v>-5.1276360973601255E-2</c:v>
                </c:pt>
                <c:pt idx="558">
                  <c:v>-5.1680833757878568E-2</c:v>
                </c:pt>
                <c:pt idx="559">
                  <c:v>-5.2036969872306396E-2</c:v>
                </c:pt>
                <c:pt idx="560">
                  <c:v>-5.2257562110918532E-2</c:v>
                </c:pt>
                <c:pt idx="561">
                  <c:v>-5.2622354368017016E-2</c:v>
                </c:pt>
                <c:pt idx="562">
                  <c:v>-5.3081943812610881E-2</c:v>
                </c:pt>
                <c:pt idx="563">
                  <c:v>-5.3501892903830291E-2</c:v>
                </c:pt>
                <c:pt idx="564">
                  <c:v>-5.3809060974777771E-2</c:v>
                </c:pt>
                <c:pt idx="565">
                  <c:v>-5.3973018381698538E-2</c:v>
                </c:pt>
                <c:pt idx="566">
                  <c:v>-5.4002124080585315E-2</c:v>
                </c:pt>
                <c:pt idx="567">
                  <c:v>-5.3900001342594928E-2</c:v>
                </c:pt>
                <c:pt idx="568">
                  <c:v>-5.3803816059563261E-2</c:v>
                </c:pt>
                <c:pt idx="569">
                  <c:v>-5.3745360042571591E-2</c:v>
                </c:pt>
                <c:pt idx="570">
                  <c:v>-5.3629125429034245E-2</c:v>
                </c:pt>
                <c:pt idx="571">
                  <c:v>-5.3573345905574249E-2</c:v>
                </c:pt>
                <c:pt idx="572">
                  <c:v>-5.3548318233403509E-2</c:v>
                </c:pt>
                <c:pt idx="573">
                  <c:v>-5.3578640155592903E-2</c:v>
                </c:pt>
                <c:pt idx="574">
                  <c:v>-5.3627143688739567E-2</c:v>
                </c:pt>
                <c:pt idx="575">
                  <c:v>-5.3796066838522227E-2</c:v>
                </c:pt>
                <c:pt idx="576">
                  <c:v>-5.401431808883965E-2</c:v>
                </c:pt>
                <c:pt idx="577">
                  <c:v>-5.4235154897219272E-2</c:v>
                </c:pt>
                <c:pt idx="578">
                  <c:v>-5.4483676678607242E-2</c:v>
                </c:pt>
                <c:pt idx="579">
                  <c:v>-5.4636771468206044E-2</c:v>
                </c:pt>
                <c:pt idx="580">
                  <c:v>-5.4820021828479823E-2</c:v>
                </c:pt>
                <c:pt idx="581">
                  <c:v>-5.5006799615037551E-2</c:v>
                </c:pt>
                <c:pt idx="582">
                  <c:v>-5.5223435006424841E-2</c:v>
                </c:pt>
                <c:pt idx="583">
                  <c:v>-5.5459521007755953E-2</c:v>
                </c:pt>
                <c:pt idx="584">
                  <c:v>-5.5647990439726777E-2</c:v>
                </c:pt>
                <c:pt idx="585">
                  <c:v>-5.5892694128665155E-2</c:v>
                </c:pt>
                <c:pt idx="586">
                  <c:v>-5.6092686672485501E-2</c:v>
                </c:pt>
                <c:pt idx="587">
                  <c:v>-5.6244172854839111E-2</c:v>
                </c:pt>
                <c:pt idx="588">
                  <c:v>-5.6412986830255481E-2</c:v>
                </c:pt>
                <c:pt idx="589">
                  <c:v>-5.6719416924935727E-2</c:v>
                </c:pt>
                <c:pt idx="590">
                  <c:v>-5.7080097094353258E-2</c:v>
                </c:pt>
                <c:pt idx="591">
                  <c:v>-5.736355820271119E-2</c:v>
                </c:pt>
                <c:pt idx="592">
                  <c:v>-5.7626355929454615E-2</c:v>
                </c:pt>
                <c:pt idx="593">
                  <c:v>-5.7816184610312057E-2</c:v>
                </c:pt>
                <c:pt idx="594">
                  <c:v>-5.7952952076186504E-2</c:v>
                </c:pt>
                <c:pt idx="595">
                  <c:v>-5.7956653037569125E-2</c:v>
                </c:pt>
                <c:pt idx="596">
                  <c:v>-5.7910806144156945E-2</c:v>
                </c:pt>
                <c:pt idx="597">
                  <c:v>-5.7697906472167118E-2</c:v>
                </c:pt>
                <c:pt idx="598">
                  <c:v>-5.7451000248848125E-2</c:v>
                </c:pt>
                <c:pt idx="599">
                  <c:v>-5.7283829392509839E-2</c:v>
                </c:pt>
                <c:pt idx="600">
                  <c:v>-5.7207236288122243E-2</c:v>
                </c:pt>
                <c:pt idx="601">
                  <c:v>-5.7254591151400733E-2</c:v>
                </c:pt>
                <c:pt idx="602">
                  <c:v>-5.7284251944705163E-2</c:v>
                </c:pt>
                <c:pt idx="603">
                  <c:v>-5.7301933637561336E-2</c:v>
                </c:pt>
                <c:pt idx="604">
                  <c:v>-5.7154011892791054E-2</c:v>
                </c:pt>
                <c:pt idx="605">
                  <c:v>-5.6762745014246815E-2</c:v>
                </c:pt>
                <c:pt idx="606">
                  <c:v>-5.610548654104773E-2</c:v>
                </c:pt>
                <c:pt idx="607">
                  <c:v>-5.541337927125959E-2</c:v>
                </c:pt>
                <c:pt idx="608">
                  <c:v>-5.4632782066066463E-2</c:v>
                </c:pt>
                <c:pt idx="609">
                  <c:v>-5.3967397134205342E-2</c:v>
                </c:pt>
                <c:pt idx="610">
                  <c:v>-5.3453126880603836E-2</c:v>
                </c:pt>
                <c:pt idx="611">
                  <c:v>-5.2988025400209103E-2</c:v>
                </c:pt>
                <c:pt idx="612">
                  <c:v>-5.2561425730070666E-2</c:v>
                </c:pt>
                <c:pt idx="613">
                  <c:v>-5.1932163334844864E-2</c:v>
                </c:pt>
                <c:pt idx="614">
                  <c:v>-5.1220588848429213E-2</c:v>
                </c:pt>
                <c:pt idx="615">
                  <c:v>-5.040691379504178E-2</c:v>
                </c:pt>
                <c:pt idx="616">
                  <c:v>-4.9554484096317603E-2</c:v>
                </c:pt>
                <c:pt idx="617">
                  <c:v>-4.8684811250692156E-2</c:v>
                </c:pt>
                <c:pt idx="618">
                  <c:v>-4.781159583919932E-2</c:v>
                </c:pt>
                <c:pt idx="619">
                  <c:v>-4.686020613338103E-2</c:v>
                </c:pt>
                <c:pt idx="620">
                  <c:v>-4.5910254155418891E-2</c:v>
                </c:pt>
                <c:pt idx="621">
                  <c:v>-4.5028113572981143E-2</c:v>
                </c:pt>
                <c:pt idx="622">
                  <c:v>-4.4098208113699154E-2</c:v>
                </c:pt>
                <c:pt idx="623">
                  <c:v>-4.315048097538067E-2</c:v>
                </c:pt>
                <c:pt idx="624">
                  <c:v>-4.2268231753001928E-2</c:v>
                </c:pt>
                <c:pt idx="625">
                  <c:v>-4.1384445044448603E-2</c:v>
                </c:pt>
                <c:pt idx="626">
                  <c:v>-4.0532935382591145E-2</c:v>
                </c:pt>
                <c:pt idx="627">
                  <c:v>-3.9700676416523695E-2</c:v>
                </c:pt>
                <c:pt idx="628">
                  <c:v>-3.8897220693156903E-2</c:v>
                </c:pt>
                <c:pt idx="629">
                  <c:v>-3.815100052546256E-2</c:v>
                </c:pt>
                <c:pt idx="630">
                  <c:v>-3.7567287903380354E-2</c:v>
                </c:pt>
                <c:pt idx="631">
                  <c:v>-3.705259889506822E-2</c:v>
                </c:pt>
                <c:pt idx="632">
                  <c:v>-3.6697730385333367E-2</c:v>
                </c:pt>
                <c:pt idx="633">
                  <c:v>-3.648091544553124E-2</c:v>
                </c:pt>
                <c:pt idx="634">
                  <c:v>-3.6430348608428441E-2</c:v>
                </c:pt>
                <c:pt idx="635">
                  <c:v>-3.6466584882936068E-2</c:v>
                </c:pt>
                <c:pt idx="636">
                  <c:v>-3.6494483762510466E-2</c:v>
                </c:pt>
                <c:pt idx="637">
                  <c:v>-3.6577798941450662E-2</c:v>
                </c:pt>
                <c:pt idx="638">
                  <c:v>-3.6636733125166909E-2</c:v>
                </c:pt>
                <c:pt idx="639">
                  <c:v>-3.6714463285303006E-2</c:v>
                </c:pt>
                <c:pt idx="640">
                  <c:v>-3.6814708167622882E-2</c:v>
                </c:pt>
                <c:pt idx="641">
                  <c:v>-3.6941972012232566E-2</c:v>
                </c:pt>
                <c:pt idx="642">
                  <c:v>-3.7094357307019321E-2</c:v>
                </c:pt>
                <c:pt idx="643">
                  <c:v>-3.7365918703632595E-2</c:v>
                </c:pt>
                <c:pt idx="644">
                  <c:v>-3.7679035316956433E-2</c:v>
                </c:pt>
                <c:pt idx="645">
                  <c:v>-3.804869135684983E-2</c:v>
                </c:pt>
                <c:pt idx="646">
                  <c:v>-3.8463963904635808E-2</c:v>
                </c:pt>
                <c:pt idx="647">
                  <c:v>-3.885762726429709E-2</c:v>
                </c:pt>
                <c:pt idx="648">
                  <c:v>-3.9213351150640237E-2</c:v>
                </c:pt>
                <c:pt idx="649">
                  <c:v>-3.9477563895360071E-2</c:v>
                </c:pt>
                <c:pt idx="650">
                  <c:v>-3.9625518122515697E-2</c:v>
                </c:pt>
                <c:pt idx="651">
                  <c:v>-3.9623172524287834E-2</c:v>
                </c:pt>
                <c:pt idx="652">
                  <c:v>-3.9569876185156519E-2</c:v>
                </c:pt>
                <c:pt idx="653">
                  <c:v>-3.947153680094459E-2</c:v>
                </c:pt>
                <c:pt idx="654">
                  <c:v>-3.9336561935965741E-2</c:v>
                </c:pt>
                <c:pt idx="655">
                  <c:v>-3.9105092166891835E-2</c:v>
                </c:pt>
                <c:pt idx="656">
                  <c:v>-3.8816894870463269E-2</c:v>
                </c:pt>
                <c:pt idx="657">
                  <c:v>-3.846560936656386E-2</c:v>
                </c:pt>
                <c:pt idx="658">
                  <c:v>-3.8033437558199365E-2</c:v>
                </c:pt>
                <c:pt idx="659">
                  <c:v>-3.7576825325426083E-2</c:v>
                </c:pt>
                <c:pt idx="660">
                  <c:v>-3.7109742533345272E-2</c:v>
                </c:pt>
                <c:pt idx="661">
                  <c:v>-3.659080647519828E-2</c:v>
                </c:pt>
                <c:pt idx="662">
                  <c:v>-3.6002538176223398E-2</c:v>
                </c:pt>
                <c:pt idx="663">
                  <c:v>-3.5379486320424335E-2</c:v>
                </c:pt>
                <c:pt idx="664">
                  <c:v>-3.4689995063235252E-2</c:v>
                </c:pt>
                <c:pt idx="665">
                  <c:v>-3.397881170197093E-2</c:v>
                </c:pt>
                <c:pt idx="666">
                  <c:v>-3.3269104986776044E-2</c:v>
                </c:pt>
                <c:pt idx="667">
                  <c:v>-3.2570802623383223E-2</c:v>
                </c:pt>
                <c:pt idx="668">
                  <c:v>-3.1895072987842971E-2</c:v>
                </c:pt>
                <c:pt idx="669">
                  <c:v>-3.1264507411781176E-2</c:v>
                </c:pt>
                <c:pt idx="670">
                  <c:v>-3.0644383770773987E-2</c:v>
                </c:pt>
                <c:pt idx="671">
                  <c:v>-3.0042819742404369E-2</c:v>
                </c:pt>
                <c:pt idx="672">
                  <c:v>-2.9504212632893118E-2</c:v>
                </c:pt>
                <c:pt idx="673">
                  <c:v>-2.9051426229113383E-2</c:v>
                </c:pt>
                <c:pt idx="674">
                  <c:v>-2.8679555578834913E-2</c:v>
                </c:pt>
                <c:pt idx="675">
                  <c:v>-2.8352379128696717E-2</c:v>
                </c:pt>
                <c:pt idx="676">
                  <c:v>-2.803000403002474E-2</c:v>
                </c:pt>
                <c:pt idx="677">
                  <c:v>-2.7706828186508794E-2</c:v>
                </c:pt>
                <c:pt idx="678">
                  <c:v>-2.7365988718939263E-2</c:v>
                </c:pt>
                <c:pt idx="679">
                  <c:v>-2.6953910054854539E-2</c:v>
                </c:pt>
                <c:pt idx="680">
                  <c:v>-2.6612987488914691E-2</c:v>
                </c:pt>
                <c:pt idx="681">
                  <c:v>-2.6404116395872954E-2</c:v>
                </c:pt>
                <c:pt idx="682">
                  <c:v>-2.6253470241308745E-2</c:v>
                </c:pt>
                <c:pt idx="683">
                  <c:v>-2.6245562553508517E-2</c:v>
                </c:pt>
                <c:pt idx="684">
                  <c:v>-2.6252564115823482E-2</c:v>
                </c:pt>
                <c:pt idx="685">
                  <c:v>-2.628034547211491E-2</c:v>
                </c:pt>
                <c:pt idx="686">
                  <c:v>-2.6336798402322448E-2</c:v>
                </c:pt>
                <c:pt idx="687">
                  <c:v>-2.6429553663962012E-2</c:v>
                </c:pt>
                <c:pt idx="688">
                  <c:v>-2.6587431956422491E-2</c:v>
                </c:pt>
                <c:pt idx="689">
                  <c:v>-2.6830004914905552E-2</c:v>
                </c:pt>
                <c:pt idx="690">
                  <c:v>-2.715987377570353E-2</c:v>
                </c:pt>
                <c:pt idx="691">
                  <c:v>-2.7549531485385012E-2</c:v>
                </c:pt>
                <c:pt idx="692">
                  <c:v>-2.7973798472753695E-2</c:v>
                </c:pt>
                <c:pt idx="693">
                  <c:v>-2.8376713606840763E-2</c:v>
                </c:pt>
                <c:pt idx="694">
                  <c:v>-2.8721690206572129E-2</c:v>
                </c:pt>
                <c:pt idx="695">
                  <c:v>-2.9002752777090086E-2</c:v>
                </c:pt>
                <c:pt idx="696">
                  <c:v>-2.922004601102119E-2</c:v>
                </c:pt>
                <c:pt idx="697">
                  <c:v>-2.9357487784445364E-2</c:v>
                </c:pt>
                <c:pt idx="698">
                  <c:v>-2.9415896450894249E-2</c:v>
                </c:pt>
                <c:pt idx="699">
                  <c:v>-2.9424595730909362E-2</c:v>
                </c:pt>
                <c:pt idx="700">
                  <c:v>-2.9403781469487543E-2</c:v>
                </c:pt>
                <c:pt idx="701">
                  <c:v>-2.9360069235177033E-2</c:v>
                </c:pt>
                <c:pt idx="702">
                  <c:v>-2.9298584142453163E-2</c:v>
                </c:pt>
                <c:pt idx="703">
                  <c:v>-2.9286363708004245E-2</c:v>
                </c:pt>
                <c:pt idx="704">
                  <c:v>-2.9357757021045781E-2</c:v>
                </c:pt>
                <c:pt idx="705">
                  <c:v>-2.958938209674912E-2</c:v>
                </c:pt>
                <c:pt idx="706">
                  <c:v>-2.9985948044002189E-2</c:v>
                </c:pt>
                <c:pt idx="707">
                  <c:v>-3.045568807007696E-2</c:v>
                </c:pt>
                <c:pt idx="708">
                  <c:v>-3.0857854466065576E-2</c:v>
                </c:pt>
                <c:pt idx="709">
                  <c:v>-3.1046346724047009E-2</c:v>
                </c:pt>
                <c:pt idx="710">
                  <c:v>-3.0965713562689703E-2</c:v>
                </c:pt>
                <c:pt idx="711">
                  <c:v>-3.0733518137211098E-2</c:v>
                </c:pt>
                <c:pt idx="712">
                  <c:v>-3.0455730102322439E-2</c:v>
                </c:pt>
                <c:pt idx="713">
                  <c:v>-3.0215270470117406E-2</c:v>
                </c:pt>
                <c:pt idx="714">
                  <c:v>-3.0032273333160064E-2</c:v>
                </c:pt>
                <c:pt idx="715">
                  <c:v>-2.9900958099704347E-2</c:v>
                </c:pt>
                <c:pt idx="716">
                  <c:v>-2.9769916789798127E-2</c:v>
                </c:pt>
                <c:pt idx="717">
                  <c:v>-2.9585529721199141E-2</c:v>
                </c:pt>
                <c:pt idx="718">
                  <c:v>-2.9382417617606172E-2</c:v>
                </c:pt>
                <c:pt idx="719">
                  <c:v>-2.9115804427467973E-2</c:v>
                </c:pt>
                <c:pt idx="720">
                  <c:v>-2.8847549361439438E-2</c:v>
                </c:pt>
                <c:pt idx="721">
                  <c:v>-2.8520446706020608E-2</c:v>
                </c:pt>
                <c:pt idx="722">
                  <c:v>-2.8084203178091585E-2</c:v>
                </c:pt>
                <c:pt idx="723">
                  <c:v>-2.768972694949242E-2</c:v>
                </c:pt>
                <c:pt idx="724">
                  <c:v>-2.7341693412006367E-2</c:v>
                </c:pt>
                <c:pt idx="725">
                  <c:v>-2.7204730449511941E-2</c:v>
                </c:pt>
                <c:pt idx="726">
                  <c:v>-2.7270387676634932E-2</c:v>
                </c:pt>
                <c:pt idx="727">
                  <c:v>-2.7492009435133892E-2</c:v>
                </c:pt>
                <c:pt idx="728">
                  <c:v>-2.7706302919051448E-2</c:v>
                </c:pt>
                <c:pt idx="729">
                  <c:v>-2.7813822779714906E-2</c:v>
                </c:pt>
                <c:pt idx="730">
                  <c:v>-2.7778062596429606E-2</c:v>
                </c:pt>
                <c:pt idx="731">
                  <c:v>-2.7672726830752954E-2</c:v>
                </c:pt>
                <c:pt idx="732">
                  <c:v>-2.7438270224880421E-2</c:v>
                </c:pt>
                <c:pt idx="733">
                  <c:v>-2.7190258571403787E-2</c:v>
                </c:pt>
                <c:pt idx="734">
                  <c:v>-2.6980708639367215E-2</c:v>
                </c:pt>
                <c:pt idx="735">
                  <c:v>-2.6770700643851161E-2</c:v>
                </c:pt>
                <c:pt idx="736">
                  <c:v>-2.6640799704897751E-2</c:v>
                </c:pt>
                <c:pt idx="737">
                  <c:v>-2.6713156872174126E-2</c:v>
                </c:pt>
                <c:pt idx="738">
                  <c:v>-2.6907293611786794E-2</c:v>
                </c:pt>
                <c:pt idx="739">
                  <c:v>-2.7198658675622926E-2</c:v>
                </c:pt>
                <c:pt idx="740">
                  <c:v>-2.7592434576251407E-2</c:v>
                </c:pt>
                <c:pt idx="741">
                  <c:v>-2.7969750316223972E-2</c:v>
                </c:pt>
                <c:pt idx="742">
                  <c:v>-2.8323473851369033E-2</c:v>
                </c:pt>
                <c:pt idx="743">
                  <c:v>-2.8698738697115443E-2</c:v>
                </c:pt>
                <c:pt idx="744">
                  <c:v>-2.9097619800775923E-2</c:v>
                </c:pt>
                <c:pt idx="745">
                  <c:v>-2.9574635086822565E-2</c:v>
                </c:pt>
                <c:pt idx="746">
                  <c:v>-3.0087897051844684E-2</c:v>
                </c:pt>
                <c:pt idx="747">
                  <c:v>-3.052316884276194E-2</c:v>
                </c:pt>
                <c:pt idx="748">
                  <c:v>-3.0871719707816853E-2</c:v>
                </c:pt>
                <c:pt idx="749">
                  <c:v>-3.0962672794097087E-2</c:v>
                </c:pt>
                <c:pt idx="750">
                  <c:v>-3.0712238903126673E-2</c:v>
                </c:pt>
                <c:pt idx="751">
                  <c:v>-3.0219123360825155E-2</c:v>
                </c:pt>
                <c:pt idx="752">
                  <c:v>-2.9625418858166705E-2</c:v>
                </c:pt>
                <c:pt idx="753">
                  <c:v>-2.9049095507509452E-2</c:v>
                </c:pt>
                <c:pt idx="754">
                  <c:v>-2.850858499188522E-2</c:v>
                </c:pt>
                <c:pt idx="755">
                  <c:v>-2.8107387508657371E-2</c:v>
                </c:pt>
                <c:pt idx="756">
                  <c:v>-2.7744635006724784E-2</c:v>
                </c:pt>
                <c:pt idx="757">
                  <c:v>-2.7517405849590143E-2</c:v>
                </c:pt>
                <c:pt idx="758">
                  <c:v>-2.7283261683578898E-2</c:v>
                </c:pt>
                <c:pt idx="759">
                  <c:v>-2.7056250041936878E-2</c:v>
                </c:pt>
                <c:pt idx="760">
                  <c:v>-2.6614423136030862E-2</c:v>
                </c:pt>
                <c:pt idx="761">
                  <c:v>-2.5972499131616474E-2</c:v>
                </c:pt>
                <c:pt idx="762">
                  <c:v>-2.5094242833244212E-2</c:v>
                </c:pt>
                <c:pt idx="763">
                  <c:v>-2.4050364423966658E-2</c:v>
                </c:pt>
                <c:pt idx="764">
                  <c:v>-2.3008407830007335E-2</c:v>
                </c:pt>
                <c:pt idx="765">
                  <c:v>-2.2081071679706216E-2</c:v>
                </c:pt>
                <c:pt idx="766">
                  <c:v>-2.1184762699702889E-2</c:v>
                </c:pt>
                <c:pt idx="767">
                  <c:v>-2.0376014988081032E-2</c:v>
                </c:pt>
                <c:pt idx="768">
                  <c:v>-1.9605381020871292E-2</c:v>
                </c:pt>
                <c:pt idx="769">
                  <c:v>-1.8917711891808263E-2</c:v>
                </c:pt>
                <c:pt idx="770">
                  <c:v>-1.8134416462134532E-2</c:v>
                </c:pt>
                <c:pt idx="771">
                  <c:v>-1.7314092706877202E-2</c:v>
                </c:pt>
                <c:pt idx="772">
                  <c:v>-1.6538049921183538E-2</c:v>
                </c:pt>
                <c:pt idx="773">
                  <c:v>-1.5749298864326716E-2</c:v>
                </c:pt>
                <c:pt idx="774">
                  <c:v>-1.4977251678985504E-2</c:v>
                </c:pt>
                <c:pt idx="775">
                  <c:v>-1.4287398543048778E-2</c:v>
                </c:pt>
                <c:pt idx="776">
                  <c:v>-1.3665783095357615E-2</c:v>
                </c:pt>
                <c:pt idx="777">
                  <c:v>-1.3137416773269288E-2</c:v>
                </c:pt>
                <c:pt idx="778">
                  <c:v>-1.2777051174192675E-2</c:v>
                </c:pt>
                <c:pt idx="779">
                  <c:v>-1.2530113349289954E-2</c:v>
                </c:pt>
                <c:pt idx="780">
                  <c:v>-1.2240710314817382E-2</c:v>
                </c:pt>
                <c:pt idx="781">
                  <c:v>-1.1827025151234388E-2</c:v>
                </c:pt>
                <c:pt idx="782">
                  <c:v>-1.1266000853328142E-2</c:v>
                </c:pt>
                <c:pt idx="783">
                  <c:v>-1.0729812584187254E-2</c:v>
                </c:pt>
                <c:pt idx="784">
                  <c:v>-1.0408749616719648E-2</c:v>
                </c:pt>
                <c:pt idx="785">
                  <c:v>-1.0274567280133304E-2</c:v>
                </c:pt>
                <c:pt idx="786">
                  <c:v>-1.0343769320715996E-2</c:v>
                </c:pt>
                <c:pt idx="787">
                  <c:v>-1.0518416144346121E-2</c:v>
                </c:pt>
                <c:pt idx="788">
                  <c:v>-1.0748792326409679E-2</c:v>
                </c:pt>
                <c:pt idx="789">
                  <c:v>-1.0944771631996161E-2</c:v>
                </c:pt>
                <c:pt idx="790">
                  <c:v>-1.1154746920074147E-2</c:v>
                </c:pt>
                <c:pt idx="791">
                  <c:v>-1.141482542414751E-2</c:v>
                </c:pt>
                <c:pt idx="792">
                  <c:v>-1.1721570717641393E-2</c:v>
                </c:pt>
                <c:pt idx="793">
                  <c:v>-1.1990949376595939E-2</c:v>
                </c:pt>
                <c:pt idx="794">
                  <c:v>-1.237499224475851E-2</c:v>
                </c:pt>
                <c:pt idx="795">
                  <c:v>-1.2875217552057835E-2</c:v>
                </c:pt>
                <c:pt idx="796">
                  <c:v>-1.3417685415687124E-2</c:v>
                </c:pt>
                <c:pt idx="797">
                  <c:v>-1.3979817586614448E-2</c:v>
                </c:pt>
                <c:pt idx="798">
                  <c:v>-1.4596280544750364E-2</c:v>
                </c:pt>
                <c:pt idx="799">
                  <c:v>-1.5267521678021218E-2</c:v>
                </c:pt>
                <c:pt idx="800">
                  <c:v>-1.5945360423450881E-2</c:v>
                </c:pt>
                <c:pt idx="801">
                  <c:v>-1.6507543348906972E-2</c:v>
                </c:pt>
                <c:pt idx="802">
                  <c:v>-1.6980915146170804E-2</c:v>
                </c:pt>
                <c:pt idx="803">
                  <c:v>-1.7432807830681653E-2</c:v>
                </c:pt>
                <c:pt idx="804">
                  <c:v>-1.7801166149313184E-2</c:v>
                </c:pt>
                <c:pt idx="805">
                  <c:v>-1.8083013014868629E-2</c:v>
                </c:pt>
                <c:pt idx="806">
                  <c:v>-1.8303750811645869E-2</c:v>
                </c:pt>
                <c:pt idx="807">
                  <c:v>-1.8495571856375785E-2</c:v>
                </c:pt>
                <c:pt idx="808">
                  <c:v>-1.8643825205449684E-2</c:v>
                </c:pt>
                <c:pt idx="809">
                  <c:v>-1.8810155415208064E-2</c:v>
                </c:pt>
                <c:pt idx="810">
                  <c:v>-1.8984942917966145E-2</c:v>
                </c:pt>
                <c:pt idx="811">
                  <c:v>-1.9144084773618397E-2</c:v>
                </c:pt>
                <c:pt idx="812">
                  <c:v>-1.9294763995136618E-2</c:v>
                </c:pt>
                <c:pt idx="813">
                  <c:v>-1.9414675304647529E-2</c:v>
                </c:pt>
                <c:pt idx="814">
                  <c:v>-1.9485315163942942E-2</c:v>
                </c:pt>
                <c:pt idx="815">
                  <c:v>-1.9565624995879834E-2</c:v>
                </c:pt>
                <c:pt idx="816">
                  <c:v>-1.9667738499371253E-2</c:v>
                </c:pt>
                <c:pt idx="817">
                  <c:v>-1.9703686436789859E-2</c:v>
                </c:pt>
                <c:pt idx="818">
                  <c:v>-1.9798054132173705E-2</c:v>
                </c:pt>
                <c:pt idx="819">
                  <c:v>-2.0043052692721282E-2</c:v>
                </c:pt>
                <c:pt idx="820">
                  <c:v>-2.0302230080228849E-2</c:v>
                </c:pt>
                <c:pt idx="821">
                  <c:v>-2.0657686867067825E-2</c:v>
                </c:pt>
                <c:pt idx="822">
                  <c:v>-2.107038764256048E-2</c:v>
                </c:pt>
                <c:pt idx="823">
                  <c:v>-2.14313974824967E-2</c:v>
                </c:pt>
                <c:pt idx="824">
                  <c:v>-2.1708983103372714E-2</c:v>
                </c:pt>
                <c:pt idx="825">
                  <c:v>-2.1861844835926791E-2</c:v>
                </c:pt>
                <c:pt idx="826">
                  <c:v>-2.1924400679791518E-2</c:v>
                </c:pt>
                <c:pt idx="827">
                  <c:v>-2.1870915889536817E-2</c:v>
                </c:pt>
                <c:pt idx="828">
                  <c:v>-2.1921554646808158E-2</c:v>
                </c:pt>
                <c:pt idx="829">
                  <c:v>-2.2078757668629323E-2</c:v>
                </c:pt>
                <c:pt idx="830">
                  <c:v>-2.2393097104652728E-2</c:v>
                </c:pt>
                <c:pt idx="831">
                  <c:v>-2.2685057942630388E-2</c:v>
                </c:pt>
                <c:pt idx="832">
                  <c:v>-2.3001604332223126E-2</c:v>
                </c:pt>
                <c:pt idx="833">
                  <c:v>-2.3245096038565866E-2</c:v>
                </c:pt>
                <c:pt idx="834">
                  <c:v>-2.3465708275269091E-2</c:v>
                </c:pt>
                <c:pt idx="835">
                  <c:v>-2.3597772805140978E-2</c:v>
                </c:pt>
                <c:pt idx="836">
                  <c:v>-2.3711987011588418E-2</c:v>
                </c:pt>
                <c:pt idx="837">
                  <c:v>-2.3879562686897147E-2</c:v>
                </c:pt>
                <c:pt idx="838">
                  <c:v>-2.4121778486094279E-2</c:v>
                </c:pt>
                <c:pt idx="839">
                  <c:v>-2.4514098179362329E-2</c:v>
                </c:pt>
                <c:pt idx="840">
                  <c:v>-2.4990189235475066E-2</c:v>
                </c:pt>
                <c:pt idx="841">
                  <c:v>-2.5634497087108316E-2</c:v>
                </c:pt>
                <c:pt idx="842">
                  <c:v>-2.6402754412646626E-2</c:v>
                </c:pt>
                <c:pt idx="843">
                  <c:v>-2.7212991727636963E-2</c:v>
                </c:pt>
                <c:pt idx="844">
                  <c:v>-2.7953688213662523E-2</c:v>
                </c:pt>
                <c:pt idx="845">
                  <c:v>-2.8565561898392884E-2</c:v>
                </c:pt>
                <c:pt idx="846">
                  <c:v>-2.8944053839971617E-2</c:v>
                </c:pt>
                <c:pt idx="847">
                  <c:v>-2.9170689796448053E-2</c:v>
                </c:pt>
                <c:pt idx="848">
                  <c:v>-2.9230017666192699E-2</c:v>
                </c:pt>
                <c:pt idx="849">
                  <c:v>-2.9084830155100626E-2</c:v>
                </c:pt>
                <c:pt idx="850">
                  <c:v>-2.8846431986998326E-2</c:v>
                </c:pt>
                <c:pt idx="851">
                  <c:v>-2.8587347533625022E-2</c:v>
                </c:pt>
                <c:pt idx="852">
                  <c:v>-2.8402037516283909E-2</c:v>
                </c:pt>
                <c:pt idx="853">
                  <c:v>-2.8391876710782665E-2</c:v>
                </c:pt>
                <c:pt idx="854">
                  <c:v>-2.8593913315409947E-2</c:v>
                </c:pt>
                <c:pt idx="855">
                  <c:v>-2.8835872548887864E-2</c:v>
                </c:pt>
                <c:pt idx="856">
                  <c:v>-2.892362076675619E-2</c:v>
                </c:pt>
                <c:pt idx="857">
                  <c:v>-2.8650119361920561E-2</c:v>
                </c:pt>
                <c:pt idx="858">
                  <c:v>-2.7955050466476745E-2</c:v>
                </c:pt>
                <c:pt idx="859">
                  <c:v>-2.7002835095137491E-2</c:v>
                </c:pt>
                <c:pt idx="860">
                  <c:v>-2.5885953243540018E-2</c:v>
                </c:pt>
                <c:pt idx="861">
                  <c:v>-2.4684722225385661E-2</c:v>
                </c:pt>
                <c:pt idx="862">
                  <c:v>-2.3462283668744768E-2</c:v>
                </c:pt>
                <c:pt idx="863">
                  <c:v>-2.224724360197965E-2</c:v>
                </c:pt>
                <c:pt idx="864">
                  <c:v>-2.1074456169443874E-2</c:v>
                </c:pt>
                <c:pt idx="865">
                  <c:v>-1.9934295623674908E-2</c:v>
                </c:pt>
                <c:pt idx="866">
                  <c:v>-1.8849553543193162E-2</c:v>
                </c:pt>
                <c:pt idx="867">
                  <c:v>-1.779081641595822E-2</c:v>
                </c:pt>
                <c:pt idx="868">
                  <c:v>-1.6729349261282542E-2</c:v>
                </c:pt>
                <c:pt idx="869">
                  <c:v>-1.5674653456110028E-2</c:v>
                </c:pt>
                <c:pt idx="870">
                  <c:v>-1.4611320100176409E-2</c:v>
                </c:pt>
                <c:pt idx="871">
                  <c:v>-1.3591289965154844E-2</c:v>
                </c:pt>
                <c:pt idx="872">
                  <c:v>-1.2642032041959697E-2</c:v>
                </c:pt>
                <c:pt idx="873">
                  <c:v>-1.1779618090244387E-2</c:v>
                </c:pt>
                <c:pt idx="874">
                  <c:v>-1.1033131152612868E-2</c:v>
                </c:pt>
                <c:pt idx="875">
                  <c:v>-1.0359306150595618E-2</c:v>
                </c:pt>
                <c:pt idx="876">
                  <c:v>-9.8304689706931233E-3</c:v>
                </c:pt>
                <c:pt idx="877">
                  <c:v>-9.4860956946609225E-3</c:v>
                </c:pt>
                <c:pt idx="878">
                  <c:v>-9.3578166714981467E-3</c:v>
                </c:pt>
                <c:pt idx="879">
                  <c:v>-9.3465093558568677E-3</c:v>
                </c:pt>
                <c:pt idx="880">
                  <c:v>-9.4487651328506554E-3</c:v>
                </c:pt>
                <c:pt idx="881">
                  <c:v>-9.740541001314728E-3</c:v>
                </c:pt>
                <c:pt idx="882">
                  <c:v>-1.0181664180619212E-2</c:v>
                </c:pt>
                <c:pt idx="883">
                  <c:v>-1.0656218075707061E-2</c:v>
                </c:pt>
                <c:pt idx="884">
                  <c:v>-1.1052430844834094E-2</c:v>
                </c:pt>
                <c:pt idx="885">
                  <c:v>-1.1250337316262318E-2</c:v>
                </c:pt>
                <c:pt idx="886">
                  <c:v>-1.1180298879529019E-2</c:v>
                </c:pt>
                <c:pt idx="887">
                  <c:v>-1.1043305441569604E-2</c:v>
                </c:pt>
                <c:pt idx="888">
                  <c:v>-1.1027608250470593E-2</c:v>
                </c:pt>
                <c:pt idx="889">
                  <c:v>-1.1219783742143608E-2</c:v>
                </c:pt>
                <c:pt idx="890">
                  <c:v>-1.1745580874725648E-2</c:v>
                </c:pt>
                <c:pt idx="891">
                  <c:v>-1.2482478736768356E-2</c:v>
                </c:pt>
                <c:pt idx="892">
                  <c:v>-1.3325511275020855E-2</c:v>
                </c:pt>
                <c:pt idx="893">
                  <c:v>-1.4186728176504874E-2</c:v>
                </c:pt>
                <c:pt idx="894">
                  <c:v>-1.4993279468761786E-2</c:v>
                </c:pt>
                <c:pt idx="895">
                  <c:v>-1.5781579336811492E-2</c:v>
                </c:pt>
                <c:pt idx="896">
                  <c:v>-1.6559386973158591E-2</c:v>
                </c:pt>
                <c:pt idx="897">
                  <c:v>-1.7245309255251064E-2</c:v>
                </c:pt>
                <c:pt idx="898">
                  <c:v>-1.7817379063264211E-2</c:v>
                </c:pt>
                <c:pt idx="899">
                  <c:v>-1.8344932943196494E-2</c:v>
                </c:pt>
                <c:pt idx="900">
                  <c:v>-1.8889751160544085E-2</c:v>
                </c:pt>
                <c:pt idx="901">
                  <c:v>-1.9467753871258868E-2</c:v>
                </c:pt>
                <c:pt idx="902">
                  <c:v>-2.0019970412234439E-2</c:v>
                </c:pt>
                <c:pt idx="903">
                  <c:v>-2.0592723503051056E-2</c:v>
                </c:pt>
                <c:pt idx="904">
                  <c:v>-2.1229222498109754E-2</c:v>
                </c:pt>
                <c:pt idx="905">
                  <c:v>-2.1870747126499803E-2</c:v>
                </c:pt>
                <c:pt idx="906">
                  <c:v>-2.2447844902419436E-2</c:v>
                </c:pt>
                <c:pt idx="907">
                  <c:v>-2.3003614494781409E-2</c:v>
                </c:pt>
                <c:pt idx="908">
                  <c:v>-2.3472647582116313E-2</c:v>
                </c:pt>
                <c:pt idx="909">
                  <c:v>-2.3863013754367404E-2</c:v>
                </c:pt>
                <c:pt idx="910">
                  <c:v>-2.408196185105585E-2</c:v>
                </c:pt>
                <c:pt idx="911">
                  <c:v>-2.4268824737657534E-2</c:v>
                </c:pt>
                <c:pt idx="912">
                  <c:v>-2.4536097231471342E-2</c:v>
                </c:pt>
                <c:pt idx="913">
                  <c:v>-2.4862098254398675E-2</c:v>
                </c:pt>
                <c:pt idx="914">
                  <c:v>-2.5281268000598649E-2</c:v>
                </c:pt>
                <c:pt idx="915">
                  <c:v>-2.5756281871670943E-2</c:v>
                </c:pt>
                <c:pt idx="916">
                  <c:v>-2.6122554170372517E-2</c:v>
                </c:pt>
                <c:pt idx="917">
                  <c:v>-2.6272463542927317E-2</c:v>
                </c:pt>
                <c:pt idx="918">
                  <c:v>-2.6179044882880233E-2</c:v>
                </c:pt>
                <c:pt idx="919">
                  <c:v>-2.5910721867229057E-2</c:v>
                </c:pt>
                <c:pt idx="920">
                  <c:v>-2.5597347894337773E-2</c:v>
                </c:pt>
                <c:pt idx="921">
                  <c:v>-2.5350897906629505E-2</c:v>
                </c:pt>
                <c:pt idx="922">
                  <c:v>-2.52348611514625E-2</c:v>
                </c:pt>
                <c:pt idx="923">
                  <c:v>-2.5238426457404824E-2</c:v>
                </c:pt>
                <c:pt idx="924">
                  <c:v>-2.5351808139537826E-2</c:v>
                </c:pt>
                <c:pt idx="925">
                  <c:v>-2.5496021395370088E-2</c:v>
                </c:pt>
                <c:pt idx="926">
                  <c:v>-2.5602607982137773E-2</c:v>
                </c:pt>
                <c:pt idx="927">
                  <c:v>-2.571939563865594E-2</c:v>
                </c:pt>
                <c:pt idx="928">
                  <c:v>-2.5851632842383017E-2</c:v>
                </c:pt>
                <c:pt idx="929">
                  <c:v>-2.5980051906550079E-2</c:v>
                </c:pt>
                <c:pt idx="930">
                  <c:v>-2.609556130216751E-2</c:v>
                </c:pt>
                <c:pt idx="931">
                  <c:v>-2.6178765344206663E-2</c:v>
                </c:pt>
                <c:pt idx="932">
                  <c:v>-2.6276903822085904E-2</c:v>
                </c:pt>
                <c:pt idx="933">
                  <c:v>-2.6320013483293964E-2</c:v>
                </c:pt>
                <c:pt idx="934">
                  <c:v>-2.6401100879434383E-2</c:v>
                </c:pt>
                <c:pt idx="935">
                  <c:v>-2.655182978801917E-2</c:v>
                </c:pt>
                <c:pt idx="936">
                  <c:v>-2.677285449143053E-2</c:v>
                </c:pt>
                <c:pt idx="937">
                  <c:v>-2.7011673933031582E-2</c:v>
                </c:pt>
                <c:pt idx="938">
                  <c:v>-2.7268072385374778E-2</c:v>
                </c:pt>
                <c:pt idx="939">
                  <c:v>-2.7479009199988625E-2</c:v>
                </c:pt>
                <c:pt idx="940">
                  <c:v>-2.7621312729757645E-2</c:v>
                </c:pt>
                <c:pt idx="941">
                  <c:v>-2.7631398777911122E-2</c:v>
                </c:pt>
                <c:pt idx="942">
                  <c:v>-2.7537169888881087E-2</c:v>
                </c:pt>
                <c:pt idx="943">
                  <c:v>-2.7398973770412553E-2</c:v>
                </c:pt>
                <c:pt idx="944">
                  <c:v>-2.7287965863383192E-2</c:v>
                </c:pt>
                <c:pt idx="945">
                  <c:v>-2.7280557115376844E-2</c:v>
                </c:pt>
                <c:pt idx="946">
                  <c:v>-2.7428741593809904E-2</c:v>
                </c:pt>
                <c:pt idx="947">
                  <c:v>-2.7646270024549252E-2</c:v>
                </c:pt>
                <c:pt idx="948">
                  <c:v>-2.7786387247824715E-2</c:v>
                </c:pt>
                <c:pt idx="949">
                  <c:v>-2.7795720985493221E-2</c:v>
                </c:pt>
                <c:pt idx="950">
                  <c:v>-2.7606506676943577E-2</c:v>
                </c:pt>
                <c:pt idx="951">
                  <c:v>-2.7301400461793197E-2</c:v>
                </c:pt>
                <c:pt idx="952">
                  <c:v>-2.6962800637030361E-2</c:v>
                </c:pt>
                <c:pt idx="953">
                  <c:v>-2.6670141375178466E-2</c:v>
                </c:pt>
                <c:pt idx="954">
                  <c:v>-2.6605073566916514E-2</c:v>
                </c:pt>
                <c:pt idx="955">
                  <c:v>-2.6628137830052717E-2</c:v>
                </c:pt>
                <c:pt idx="956">
                  <c:v>-2.6631238849931991E-2</c:v>
                </c:pt>
                <c:pt idx="957">
                  <c:v>-2.64127572485469E-2</c:v>
                </c:pt>
                <c:pt idx="958">
                  <c:v>-2.5886576384114346E-2</c:v>
                </c:pt>
                <c:pt idx="959">
                  <c:v>-2.5189656789511999E-2</c:v>
                </c:pt>
                <c:pt idx="960">
                  <c:v>-2.4403761166192178E-2</c:v>
                </c:pt>
                <c:pt idx="961">
                  <c:v>-2.3631077491463034E-2</c:v>
                </c:pt>
                <c:pt idx="962">
                  <c:v>-2.2904827127764201E-2</c:v>
                </c:pt>
                <c:pt idx="963">
                  <c:v>-2.2299624914617996E-2</c:v>
                </c:pt>
                <c:pt idx="964">
                  <c:v>-2.1712624529345897E-2</c:v>
                </c:pt>
                <c:pt idx="965">
                  <c:v>-2.1102501715427314E-2</c:v>
                </c:pt>
                <c:pt idx="966">
                  <c:v>-2.0491165393952508E-2</c:v>
                </c:pt>
                <c:pt idx="967">
                  <c:v>-1.9918936335631732E-2</c:v>
                </c:pt>
                <c:pt idx="968">
                  <c:v>-1.933261977651779E-2</c:v>
                </c:pt>
                <c:pt idx="969">
                  <c:v>-1.8648224594517881E-2</c:v>
                </c:pt>
                <c:pt idx="970">
                  <c:v>-1.8008230931051881E-2</c:v>
                </c:pt>
                <c:pt idx="971">
                  <c:v>-1.7427102690411235E-2</c:v>
                </c:pt>
                <c:pt idx="972">
                  <c:v>-1.6909448304302042E-2</c:v>
                </c:pt>
                <c:pt idx="973">
                  <c:v>-1.6442431805547657E-2</c:v>
                </c:pt>
                <c:pt idx="974">
                  <c:v>-1.6177277908168482E-2</c:v>
                </c:pt>
                <c:pt idx="975">
                  <c:v>-1.6001609700967326E-2</c:v>
                </c:pt>
                <c:pt idx="976">
                  <c:v>-1.5818229324760472E-2</c:v>
                </c:pt>
                <c:pt idx="977">
                  <c:v>-1.5583922007700403E-2</c:v>
                </c:pt>
                <c:pt idx="978">
                  <c:v>-1.5238531730278126E-2</c:v>
                </c:pt>
                <c:pt idx="979">
                  <c:v>-1.4849189651376238E-2</c:v>
                </c:pt>
                <c:pt idx="980">
                  <c:v>-1.4404579638085091E-2</c:v>
                </c:pt>
                <c:pt idx="981">
                  <c:v>-1.4013211916297785E-2</c:v>
                </c:pt>
                <c:pt idx="982">
                  <c:v>-1.3676570465115291E-2</c:v>
                </c:pt>
                <c:pt idx="983">
                  <c:v>-1.3450155571940382E-2</c:v>
                </c:pt>
                <c:pt idx="984">
                  <c:v>-1.3385307605257784E-2</c:v>
                </c:pt>
                <c:pt idx="985">
                  <c:v>-1.3490549545092724E-2</c:v>
                </c:pt>
                <c:pt idx="986">
                  <c:v>-1.3784221546680891E-2</c:v>
                </c:pt>
                <c:pt idx="987">
                  <c:v>-1.4105453111657949E-2</c:v>
                </c:pt>
                <c:pt idx="988">
                  <c:v>-1.4415744294605414E-2</c:v>
                </c:pt>
                <c:pt idx="989">
                  <c:v>-1.4645561280851437E-2</c:v>
                </c:pt>
                <c:pt idx="990">
                  <c:v>-1.4734760392917209E-2</c:v>
                </c:pt>
                <c:pt idx="991">
                  <c:v>-1.4775034560641064E-2</c:v>
                </c:pt>
                <c:pt idx="992">
                  <c:v>-1.4770709835665578E-2</c:v>
                </c:pt>
                <c:pt idx="993">
                  <c:v>-1.4772126735741888E-2</c:v>
                </c:pt>
                <c:pt idx="994">
                  <c:v>-1.4829110433045948E-2</c:v>
                </c:pt>
                <c:pt idx="995">
                  <c:v>-1.4964881207435051E-2</c:v>
                </c:pt>
                <c:pt idx="996">
                  <c:v>-1.5139077520276765E-2</c:v>
                </c:pt>
                <c:pt idx="997">
                  <c:v>-1.5332793100724783E-2</c:v>
                </c:pt>
                <c:pt idx="998">
                  <c:v>-1.5521407707566274E-2</c:v>
                </c:pt>
                <c:pt idx="999">
                  <c:v>-1.56611416262839E-2</c:v>
                </c:pt>
                <c:pt idx="1000">
                  <c:v>-1.5776666536774862E-2</c:v>
                </c:pt>
                <c:pt idx="1001">
                  <c:v>-1.5745541600997046E-2</c:v>
                </c:pt>
                <c:pt idx="1002">
                  <c:v>-1.5556199266382728E-2</c:v>
                </c:pt>
                <c:pt idx="1003">
                  <c:v>-1.5199904447046806E-2</c:v>
                </c:pt>
                <c:pt idx="1004">
                  <c:v>-1.480859194646247E-2</c:v>
                </c:pt>
                <c:pt idx="1005">
                  <c:v>-1.4436396795995936E-2</c:v>
                </c:pt>
                <c:pt idx="1006">
                  <c:v>-1.4093275148445581E-2</c:v>
                </c:pt>
                <c:pt idx="1007">
                  <c:v>-1.3774725634763485E-2</c:v>
                </c:pt>
                <c:pt idx="1008">
                  <c:v>-1.3501289805724709E-2</c:v>
                </c:pt>
                <c:pt idx="1009">
                  <c:v>-1.3262800607243351E-2</c:v>
                </c:pt>
                <c:pt idx="1010">
                  <c:v>-1.3068646716614785E-2</c:v>
                </c:pt>
                <c:pt idx="1011">
                  <c:v>-1.294367014853709E-2</c:v>
                </c:pt>
                <c:pt idx="1012">
                  <c:v>-1.2849130187333323E-2</c:v>
                </c:pt>
                <c:pt idx="1013">
                  <c:v>-1.2759975118986756E-2</c:v>
                </c:pt>
                <c:pt idx="1014">
                  <c:v>-1.2695712047385597E-2</c:v>
                </c:pt>
                <c:pt idx="1015">
                  <c:v>-1.2624775688313099E-2</c:v>
                </c:pt>
                <c:pt idx="1016">
                  <c:v>-1.2433822563263707E-2</c:v>
                </c:pt>
                <c:pt idx="1017">
                  <c:v>-1.2197895927819738E-2</c:v>
                </c:pt>
                <c:pt idx="1018">
                  <c:v>-1.1770516929860291E-2</c:v>
                </c:pt>
                <c:pt idx="1019">
                  <c:v>-1.1256782645302246E-2</c:v>
                </c:pt>
                <c:pt idx="1020">
                  <c:v>-1.0669082352850641E-2</c:v>
                </c:pt>
                <c:pt idx="1021">
                  <c:v>-1.0062212206966011E-2</c:v>
                </c:pt>
                <c:pt idx="1022">
                  <c:v>-9.411027873992785E-3</c:v>
                </c:pt>
                <c:pt idx="1023">
                  <c:v>-8.7646306890185911E-3</c:v>
                </c:pt>
                <c:pt idx="1024">
                  <c:v>-8.170544048627203E-3</c:v>
                </c:pt>
                <c:pt idx="1025">
                  <c:v>-7.6919879114534743E-3</c:v>
                </c:pt>
                <c:pt idx="1026">
                  <c:v>-7.380933146732889E-3</c:v>
                </c:pt>
                <c:pt idx="1027">
                  <c:v>-7.166118185155829E-3</c:v>
                </c:pt>
                <c:pt idx="1028">
                  <c:v>-6.9564082926749805E-3</c:v>
                </c:pt>
                <c:pt idx="1029">
                  <c:v>-6.6772604547500518E-3</c:v>
                </c:pt>
                <c:pt idx="1030">
                  <c:v>-6.2499818536334061E-3</c:v>
                </c:pt>
                <c:pt idx="1031">
                  <c:v>-5.7921790315672433E-3</c:v>
                </c:pt>
                <c:pt idx="1032">
                  <c:v>-5.4344806627943717E-3</c:v>
                </c:pt>
                <c:pt idx="1033">
                  <c:v>-5.3171452794199391E-3</c:v>
                </c:pt>
                <c:pt idx="1034">
                  <c:v>-5.5888658142440404E-3</c:v>
                </c:pt>
                <c:pt idx="1035">
                  <c:v>-6.113098909086955E-3</c:v>
                </c:pt>
                <c:pt idx="1036">
                  <c:v>-6.7306348130191087E-3</c:v>
                </c:pt>
                <c:pt idx="1037">
                  <c:v>-7.2975054750330816E-3</c:v>
                </c:pt>
                <c:pt idx="1038">
                  <c:v>-7.6423134774637573E-3</c:v>
                </c:pt>
                <c:pt idx="1039">
                  <c:v>-7.8500028813453665E-3</c:v>
                </c:pt>
                <c:pt idx="1040">
                  <c:v>-8.0324856744180603E-3</c:v>
                </c:pt>
                <c:pt idx="1041">
                  <c:v>-8.3054466409406245E-3</c:v>
                </c:pt>
                <c:pt idx="1042">
                  <c:v>-8.7574178380487155E-3</c:v>
                </c:pt>
                <c:pt idx="1043">
                  <c:v>-9.3437233514169649E-3</c:v>
                </c:pt>
                <c:pt idx="1044">
                  <c:v>-1.0010430738077095E-2</c:v>
                </c:pt>
                <c:pt idx="1045">
                  <c:v>-1.0683102977167545E-2</c:v>
                </c:pt>
                <c:pt idx="1046">
                  <c:v>-1.1262007533694808E-2</c:v>
                </c:pt>
                <c:pt idx="1047">
                  <c:v>-1.1787658161200842E-2</c:v>
                </c:pt>
                <c:pt idx="1048">
                  <c:v>-1.2291189470730277E-2</c:v>
                </c:pt>
                <c:pt idx="1049">
                  <c:v>-1.2760000025243454E-2</c:v>
                </c:pt>
                <c:pt idx="1050">
                  <c:v>-1.3160990565367715E-2</c:v>
                </c:pt>
                <c:pt idx="1051">
                  <c:v>-1.3539797798029631E-2</c:v>
                </c:pt>
                <c:pt idx="1052">
                  <c:v>-1.3957573619199706E-2</c:v>
                </c:pt>
                <c:pt idx="1053">
                  <c:v>-1.44580274136447E-2</c:v>
                </c:pt>
                <c:pt idx="1054">
                  <c:v>-1.5056975618151308E-2</c:v>
                </c:pt>
                <c:pt idx="1055">
                  <c:v>-1.5684153525009358E-2</c:v>
                </c:pt>
                <c:pt idx="1056">
                  <c:v>-1.6265800436373941E-2</c:v>
                </c:pt>
                <c:pt idx="1057">
                  <c:v>-1.6692343472525011E-2</c:v>
                </c:pt>
                <c:pt idx="1058">
                  <c:v>-1.685212601022747E-2</c:v>
                </c:pt>
                <c:pt idx="1059">
                  <c:v>-1.6839601357454683E-2</c:v>
                </c:pt>
                <c:pt idx="1060">
                  <c:v>-1.6831717088310445E-2</c:v>
                </c:pt>
                <c:pt idx="1061">
                  <c:v>-1.6963905776697964E-2</c:v>
                </c:pt>
                <c:pt idx="1062">
                  <c:v>-1.7365853534733456E-2</c:v>
                </c:pt>
                <c:pt idx="1063">
                  <c:v>-1.7959976699668447E-2</c:v>
                </c:pt>
                <c:pt idx="1064">
                  <c:v>-1.8563956565414871E-2</c:v>
                </c:pt>
                <c:pt idx="1065">
                  <c:v>-1.8995394161283572E-2</c:v>
                </c:pt>
                <c:pt idx="1066">
                  <c:v>-1.9068121273348337E-2</c:v>
                </c:pt>
                <c:pt idx="1067">
                  <c:v>-1.8914281403948362E-2</c:v>
                </c:pt>
                <c:pt idx="1068">
                  <c:v>-1.8691706292299687E-2</c:v>
                </c:pt>
                <c:pt idx="1069">
                  <c:v>-1.8502830643849798E-2</c:v>
                </c:pt>
                <c:pt idx="1070">
                  <c:v>-1.8442567019475851E-2</c:v>
                </c:pt>
                <c:pt idx="1071">
                  <c:v>-1.8512642716816054E-2</c:v>
                </c:pt>
                <c:pt idx="1072">
                  <c:v>-1.8698342976399301E-2</c:v>
                </c:pt>
                <c:pt idx="1073">
                  <c:v>-1.8947737621769819E-2</c:v>
                </c:pt>
                <c:pt idx="1074">
                  <c:v>-1.921092653362682E-2</c:v>
                </c:pt>
                <c:pt idx="1075">
                  <c:v>-1.9456560852541788E-2</c:v>
                </c:pt>
                <c:pt idx="1076">
                  <c:v>-1.9582376731089868E-2</c:v>
                </c:pt>
                <c:pt idx="1077">
                  <c:v>-1.9610938842569554E-2</c:v>
                </c:pt>
                <c:pt idx="1078">
                  <c:v>-1.953274399426885E-2</c:v>
                </c:pt>
                <c:pt idx="1079">
                  <c:v>-1.9378044232079419E-2</c:v>
                </c:pt>
                <c:pt idx="1080">
                  <c:v>-1.9205704217484992E-2</c:v>
                </c:pt>
                <c:pt idx="1081">
                  <c:v>-1.9134683453436274E-2</c:v>
                </c:pt>
                <c:pt idx="1082">
                  <c:v>-1.9302861708679148E-2</c:v>
                </c:pt>
                <c:pt idx="1083">
                  <c:v>-1.9663837977653306E-2</c:v>
                </c:pt>
                <c:pt idx="1084">
                  <c:v>-2.0173887803604393E-2</c:v>
                </c:pt>
                <c:pt idx="1085">
                  <c:v>-2.0769323683695565E-2</c:v>
                </c:pt>
                <c:pt idx="1086">
                  <c:v>-2.1380461356184075E-2</c:v>
                </c:pt>
                <c:pt idx="1087">
                  <c:v>-2.1979940308446015E-2</c:v>
                </c:pt>
                <c:pt idx="1088">
                  <c:v>-2.2579791892919397E-2</c:v>
                </c:pt>
                <c:pt idx="1089">
                  <c:v>-2.3136771880058065E-2</c:v>
                </c:pt>
                <c:pt idx="1090">
                  <c:v>-2.3640370006375276E-2</c:v>
                </c:pt>
                <c:pt idx="1091">
                  <c:v>-2.4115070623897662E-2</c:v>
                </c:pt>
                <c:pt idx="1092">
                  <c:v>-2.4604192026001753E-2</c:v>
                </c:pt>
                <c:pt idx="1093">
                  <c:v>-2.5117358516277763E-2</c:v>
                </c:pt>
                <c:pt idx="1094">
                  <c:v>-2.5680520758998304E-2</c:v>
                </c:pt>
                <c:pt idx="1095">
                  <c:v>-2.6305062705640887E-2</c:v>
                </c:pt>
                <c:pt idx="1096">
                  <c:v>-2.6943661623595058E-2</c:v>
                </c:pt>
                <c:pt idx="1097">
                  <c:v>-2.752928884493766E-2</c:v>
                </c:pt>
                <c:pt idx="1098">
                  <c:v>-2.7960790856365544E-2</c:v>
                </c:pt>
                <c:pt idx="1099">
                  <c:v>-2.82050786111652E-2</c:v>
                </c:pt>
                <c:pt idx="1100">
                  <c:v>-2.829431093598507E-2</c:v>
                </c:pt>
                <c:pt idx="1101">
                  <c:v>-2.8279837038808743E-2</c:v>
                </c:pt>
                <c:pt idx="1102">
                  <c:v>-2.8258303142790833E-2</c:v>
                </c:pt>
                <c:pt idx="1103">
                  <c:v>-2.8311706726512877E-2</c:v>
                </c:pt>
                <c:pt idx="1104">
                  <c:v>-2.8317277282282505E-2</c:v>
                </c:pt>
                <c:pt idx="1105">
                  <c:v>-2.8288088303079915E-2</c:v>
                </c:pt>
                <c:pt idx="1106">
                  <c:v>-2.8249900978471756E-2</c:v>
                </c:pt>
                <c:pt idx="1107">
                  <c:v>-2.8189734214908405E-2</c:v>
                </c:pt>
                <c:pt idx="1108">
                  <c:v>-2.8134070122094464E-2</c:v>
                </c:pt>
                <c:pt idx="1109">
                  <c:v>-2.7919370764626937E-2</c:v>
                </c:pt>
                <c:pt idx="1110">
                  <c:v>-2.7466098909468724E-2</c:v>
                </c:pt>
                <c:pt idx="1111">
                  <c:v>-2.6751234591440357E-2</c:v>
                </c:pt>
                <c:pt idx="1112">
                  <c:v>-2.5917174437881618E-2</c:v>
                </c:pt>
                <c:pt idx="1113">
                  <c:v>-2.5054138760160841E-2</c:v>
                </c:pt>
                <c:pt idx="1114">
                  <c:v>-2.4224593249465666E-2</c:v>
                </c:pt>
                <c:pt idx="1115">
                  <c:v>-2.354700818915572E-2</c:v>
                </c:pt>
                <c:pt idx="1116">
                  <c:v>-2.2900831783871999E-2</c:v>
                </c:pt>
                <c:pt idx="1117">
                  <c:v>-2.2247572321924421E-2</c:v>
                </c:pt>
                <c:pt idx="1118">
                  <c:v>-2.159107381481833E-2</c:v>
                </c:pt>
                <c:pt idx="1119">
                  <c:v>-2.0952368445542633E-2</c:v>
                </c:pt>
                <c:pt idx="1120">
                  <c:v>-2.0358815652241149E-2</c:v>
                </c:pt>
                <c:pt idx="1121">
                  <c:v>-1.9854463304391938E-2</c:v>
                </c:pt>
                <c:pt idx="1122">
                  <c:v>-1.9583658730923634E-2</c:v>
                </c:pt>
                <c:pt idx="1123">
                  <c:v>-1.936366459779499E-2</c:v>
                </c:pt>
                <c:pt idx="1124">
                  <c:v>-1.9224675843414321E-2</c:v>
                </c:pt>
                <c:pt idx="1125">
                  <c:v>-1.8988585544497665E-2</c:v>
                </c:pt>
                <c:pt idx="1126">
                  <c:v>-1.855478466813576E-2</c:v>
                </c:pt>
                <c:pt idx="1127">
                  <c:v>-1.808505598396852E-2</c:v>
                </c:pt>
                <c:pt idx="1128">
                  <c:v>-1.7573069859063404E-2</c:v>
                </c:pt>
                <c:pt idx="1129">
                  <c:v>-1.7090006548677848E-2</c:v>
                </c:pt>
                <c:pt idx="1130">
                  <c:v>-1.6615168965864284E-2</c:v>
                </c:pt>
                <c:pt idx="1131">
                  <c:v>-1.620738508572233E-2</c:v>
                </c:pt>
                <c:pt idx="1132">
                  <c:v>-1.5958015285071937E-2</c:v>
                </c:pt>
                <c:pt idx="1133">
                  <c:v>-1.5839885478441982E-2</c:v>
                </c:pt>
                <c:pt idx="1134">
                  <c:v>-1.6021446117030977E-2</c:v>
                </c:pt>
                <c:pt idx="1135">
                  <c:v>-1.6349013821718862E-2</c:v>
                </c:pt>
                <c:pt idx="1136">
                  <c:v>-1.6863988631314102E-2</c:v>
                </c:pt>
                <c:pt idx="1137">
                  <c:v>-1.7481012729116657E-2</c:v>
                </c:pt>
                <c:pt idx="1138">
                  <c:v>-1.8162060008944401E-2</c:v>
                </c:pt>
                <c:pt idx="1139">
                  <c:v>-1.8884424545950459E-2</c:v>
                </c:pt>
                <c:pt idx="1140">
                  <c:v>-1.9619903157135264E-2</c:v>
                </c:pt>
                <c:pt idx="1141">
                  <c:v>-2.0224291242177377E-2</c:v>
                </c:pt>
                <c:pt idx="1142">
                  <c:v>-2.0734308620083103E-2</c:v>
                </c:pt>
                <c:pt idx="1143">
                  <c:v>-2.1182257362178068E-2</c:v>
                </c:pt>
                <c:pt idx="1144">
                  <c:v>-2.1607418682552556E-2</c:v>
                </c:pt>
                <c:pt idx="1145">
                  <c:v>-2.2033872652323122E-2</c:v>
                </c:pt>
                <c:pt idx="1146">
                  <c:v>-2.2445897652634501E-2</c:v>
                </c:pt>
                <c:pt idx="1147">
                  <c:v>-2.2922331443847241E-2</c:v>
                </c:pt>
                <c:pt idx="1148">
                  <c:v>-2.3497574319980556E-2</c:v>
                </c:pt>
                <c:pt idx="1149">
                  <c:v>-2.4175868758210706E-2</c:v>
                </c:pt>
                <c:pt idx="1150">
                  <c:v>-2.4843797479972049E-2</c:v>
                </c:pt>
                <c:pt idx="1151">
                  <c:v>-2.5429193860830968E-2</c:v>
                </c:pt>
                <c:pt idx="1152">
                  <c:v>-2.609812853627164E-2</c:v>
                </c:pt>
                <c:pt idx="1153">
                  <c:v>-2.6720206548001099E-2</c:v>
                </c:pt>
                <c:pt idx="1154">
                  <c:v>-2.7279574576409907E-2</c:v>
                </c:pt>
                <c:pt idx="1155">
                  <c:v>-2.7708730756866556E-2</c:v>
                </c:pt>
                <c:pt idx="1156">
                  <c:v>-2.8084320737242856E-2</c:v>
                </c:pt>
                <c:pt idx="1157">
                  <c:v>-2.8536741362736262E-2</c:v>
                </c:pt>
                <c:pt idx="1158">
                  <c:v>-2.9157336391639463E-2</c:v>
                </c:pt>
                <c:pt idx="1159">
                  <c:v>-2.9826253998442208E-2</c:v>
                </c:pt>
                <c:pt idx="1160">
                  <c:v>-3.0433255981960745E-2</c:v>
                </c:pt>
                <c:pt idx="1161">
                  <c:v>-3.0835305393324654E-2</c:v>
                </c:pt>
                <c:pt idx="1162">
                  <c:v>-3.099615457431561E-2</c:v>
                </c:pt>
                <c:pt idx="1163">
                  <c:v>-3.0970921674928684E-2</c:v>
                </c:pt>
                <c:pt idx="1164">
                  <c:v>-3.0892541821552356E-2</c:v>
                </c:pt>
                <c:pt idx="1165">
                  <c:v>-3.0725239871319046E-2</c:v>
                </c:pt>
                <c:pt idx="1166">
                  <c:v>-3.0575523936626384E-2</c:v>
                </c:pt>
                <c:pt idx="1167">
                  <c:v>-3.0434847319252091E-2</c:v>
                </c:pt>
                <c:pt idx="1168">
                  <c:v>-3.033141063058117E-2</c:v>
                </c:pt>
                <c:pt idx="1169">
                  <c:v>-3.0342330232974751E-2</c:v>
                </c:pt>
                <c:pt idx="1170">
                  <c:v>-3.0546491779298923E-2</c:v>
                </c:pt>
                <c:pt idx="1171">
                  <c:v>-3.0801939585077598E-2</c:v>
                </c:pt>
                <c:pt idx="1172">
                  <c:v>-3.1073201012375717E-2</c:v>
                </c:pt>
                <c:pt idx="1173">
                  <c:v>-3.1244854215886422E-2</c:v>
                </c:pt>
                <c:pt idx="1174">
                  <c:v>-3.1304873805650196E-2</c:v>
                </c:pt>
                <c:pt idx="1175">
                  <c:v>-3.1324913128650503E-2</c:v>
                </c:pt>
                <c:pt idx="1176">
                  <c:v>-3.1263011633302834E-2</c:v>
                </c:pt>
                <c:pt idx="1177">
                  <c:v>-3.1227936788580206E-2</c:v>
                </c:pt>
                <c:pt idx="1178">
                  <c:v>-3.1505470479421961E-2</c:v>
                </c:pt>
                <c:pt idx="1179">
                  <c:v>-3.1911304642728101E-2</c:v>
                </c:pt>
                <c:pt idx="1180">
                  <c:v>-3.2212826546277953E-2</c:v>
                </c:pt>
                <c:pt idx="1181">
                  <c:v>-3.2524827002950479E-2</c:v>
                </c:pt>
                <c:pt idx="1182">
                  <c:v>-3.2642327948884456E-2</c:v>
                </c:pt>
                <c:pt idx="1183">
                  <c:v>-3.2655891714581678E-2</c:v>
                </c:pt>
                <c:pt idx="1184">
                  <c:v>-3.2700852190516952E-2</c:v>
                </c:pt>
                <c:pt idx="1185">
                  <c:v>-3.2808463289020387E-2</c:v>
                </c:pt>
                <c:pt idx="1186">
                  <c:v>-3.3154375356133206E-2</c:v>
                </c:pt>
                <c:pt idx="1187">
                  <c:v>-3.3650579003530905E-2</c:v>
                </c:pt>
                <c:pt idx="1188">
                  <c:v>-3.4221937402077199E-2</c:v>
                </c:pt>
                <c:pt idx="1189">
                  <c:v>-3.478364682306942E-2</c:v>
                </c:pt>
                <c:pt idx="1190">
                  <c:v>-3.5315601222088835E-2</c:v>
                </c:pt>
                <c:pt idx="1191">
                  <c:v>-3.5804161667469636E-2</c:v>
                </c:pt>
                <c:pt idx="1192">
                  <c:v>-3.629608110416415E-2</c:v>
                </c:pt>
                <c:pt idx="1193">
                  <c:v>-3.6758530971897171E-2</c:v>
                </c:pt>
                <c:pt idx="1194">
                  <c:v>-3.7154037719726397E-2</c:v>
                </c:pt>
                <c:pt idx="1195">
                  <c:v>-3.7560473273136968E-2</c:v>
                </c:pt>
                <c:pt idx="1196">
                  <c:v>-3.7927151208580971E-2</c:v>
                </c:pt>
                <c:pt idx="1197">
                  <c:v>-3.8255030935427356E-2</c:v>
                </c:pt>
                <c:pt idx="1198">
                  <c:v>-3.8523360020415703E-2</c:v>
                </c:pt>
                <c:pt idx="1199">
                  <c:v>-3.8723095957963437E-2</c:v>
                </c:pt>
                <c:pt idx="1200">
                  <c:v>-3.8842087935863356E-2</c:v>
                </c:pt>
                <c:pt idx="1201">
                  <c:v>-3.8856783611360003E-2</c:v>
                </c:pt>
                <c:pt idx="1202">
                  <c:v>-3.8716202504825402E-2</c:v>
                </c:pt>
                <c:pt idx="1203">
                  <c:v>-3.8456979156634513E-2</c:v>
                </c:pt>
                <c:pt idx="1204">
                  <c:v>-3.8173167216435169E-2</c:v>
                </c:pt>
                <c:pt idx="1205">
                  <c:v>-3.7935597481128056E-2</c:v>
                </c:pt>
                <c:pt idx="1206">
                  <c:v>-3.7754275655187991E-2</c:v>
                </c:pt>
                <c:pt idx="1207">
                  <c:v>-3.760279254237129E-2</c:v>
                </c:pt>
                <c:pt idx="1208">
                  <c:v>-3.7384925496691146E-2</c:v>
                </c:pt>
                <c:pt idx="1209">
                  <c:v>-3.7019345683674099E-2</c:v>
                </c:pt>
                <c:pt idx="1210">
                  <c:v>-3.6486982602900772E-2</c:v>
                </c:pt>
                <c:pt idx="1211">
                  <c:v>-3.5842268095892582E-2</c:v>
                </c:pt>
                <c:pt idx="1212">
                  <c:v>-3.5179403208067249E-2</c:v>
                </c:pt>
                <c:pt idx="1213">
                  <c:v>-3.4554117459437178E-2</c:v>
                </c:pt>
                <c:pt idx="1214">
                  <c:v>-3.4005247740118622E-2</c:v>
                </c:pt>
                <c:pt idx="1215">
                  <c:v>-3.3462904665834556E-2</c:v>
                </c:pt>
                <c:pt idx="1216">
                  <c:v>-3.2859196134394662E-2</c:v>
                </c:pt>
                <c:pt idx="1217">
                  <c:v>-3.2142792481927578E-2</c:v>
                </c:pt>
                <c:pt idx="1218">
                  <c:v>-3.1290792334393011E-2</c:v>
                </c:pt>
                <c:pt idx="1219">
                  <c:v>-3.0373716792582897E-2</c:v>
                </c:pt>
                <c:pt idx="1220">
                  <c:v>-2.9441573200177477E-2</c:v>
                </c:pt>
                <c:pt idx="1221">
                  <c:v>-2.8560460542225309E-2</c:v>
                </c:pt>
                <c:pt idx="1222">
                  <c:v>-2.7789340252567032E-2</c:v>
                </c:pt>
                <c:pt idx="1223">
                  <c:v>-2.7062329092063825E-2</c:v>
                </c:pt>
                <c:pt idx="1224">
                  <c:v>-2.6361843129086394E-2</c:v>
                </c:pt>
                <c:pt idx="1225">
                  <c:v>-2.5671318627388685E-2</c:v>
                </c:pt>
                <c:pt idx="1226">
                  <c:v>-2.5013809348662493E-2</c:v>
                </c:pt>
                <c:pt idx="1227">
                  <c:v>-2.4362379881847578E-2</c:v>
                </c:pt>
                <c:pt idx="1228">
                  <c:v>-2.3737876827126209E-2</c:v>
                </c:pt>
                <c:pt idx="1229">
                  <c:v>-2.3150980090020579E-2</c:v>
                </c:pt>
                <c:pt idx="1230">
                  <c:v>-2.2660227792358385E-2</c:v>
                </c:pt>
                <c:pt idx="1231">
                  <c:v>-2.2232135377000695E-2</c:v>
                </c:pt>
                <c:pt idx="1232">
                  <c:v>-2.1834117076497579E-2</c:v>
                </c:pt>
                <c:pt idx="1233">
                  <c:v>-2.1439723297225433E-2</c:v>
                </c:pt>
                <c:pt idx="1234">
                  <c:v>-2.1088761948912991E-2</c:v>
                </c:pt>
                <c:pt idx="1235">
                  <c:v>-2.0804027889367027E-2</c:v>
                </c:pt>
                <c:pt idx="1236">
                  <c:v>-2.0629162145289148E-2</c:v>
                </c:pt>
                <c:pt idx="1237">
                  <c:v>-2.0620456323925746E-2</c:v>
                </c:pt>
                <c:pt idx="1238">
                  <c:v>-2.0826111339330551E-2</c:v>
                </c:pt>
                <c:pt idx="1239">
                  <c:v>-2.1181474522036142E-2</c:v>
                </c:pt>
                <c:pt idx="1240">
                  <c:v>-2.1588890153016502E-2</c:v>
                </c:pt>
                <c:pt idx="1241">
                  <c:v>-2.1954245828855384E-2</c:v>
                </c:pt>
                <c:pt idx="1242">
                  <c:v>-2.2170275033955748E-2</c:v>
                </c:pt>
                <c:pt idx="1243">
                  <c:v>-2.2323486607491366E-2</c:v>
                </c:pt>
                <c:pt idx="1244">
                  <c:v>-2.2467733407840453E-2</c:v>
                </c:pt>
                <c:pt idx="1245">
                  <c:v>-2.2654746173947311E-2</c:v>
                </c:pt>
                <c:pt idx="1246">
                  <c:v>-2.2931552912074347E-2</c:v>
                </c:pt>
                <c:pt idx="1247">
                  <c:v>-2.3282553140732312E-2</c:v>
                </c:pt>
                <c:pt idx="1248">
                  <c:v>-2.3675992139471899E-2</c:v>
                </c:pt>
                <c:pt idx="1249">
                  <c:v>-2.4047806166942555E-2</c:v>
                </c:pt>
                <c:pt idx="1250">
                  <c:v>-2.4354044310682534E-2</c:v>
                </c:pt>
                <c:pt idx="1251">
                  <c:v>-2.4623720253668612E-2</c:v>
                </c:pt>
                <c:pt idx="1252">
                  <c:v>-2.4916003782483886E-2</c:v>
                </c:pt>
                <c:pt idx="1253">
                  <c:v>-2.5250861830119556E-2</c:v>
                </c:pt>
                <c:pt idx="1254">
                  <c:v>-2.5540699131044699E-2</c:v>
                </c:pt>
                <c:pt idx="1255">
                  <c:v>-2.5876146879755771E-2</c:v>
                </c:pt>
                <c:pt idx="1256">
                  <c:v>-2.6190051372395856E-2</c:v>
                </c:pt>
                <c:pt idx="1257">
                  <c:v>-2.6526723653598865E-2</c:v>
                </c:pt>
                <c:pt idx="1258">
                  <c:v>-2.6825743760631286E-2</c:v>
                </c:pt>
                <c:pt idx="1259">
                  <c:v>-2.7036875597664711E-2</c:v>
                </c:pt>
                <c:pt idx="1260">
                  <c:v>-2.7155899792036874E-2</c:v>
                </c:pt>
                <c:pt idx="1261">
                  <c:v>-2.7162162366274556E-2</c:v>
                </c:pt>
                <c:pt idx="1262">
                  <c:v>-2.7012260582649966E-2</c:v>
                </c:pt>
                <c:pt idx="1263">
                  <c:v>-2.6719547005778981E-2</c:v>
                </c:pt>
                <c:pt idx="1264">
                  <c:v>-2.6349493254669162E-2</c:v>
                </c:pt>
                <c:pt idx="1265">
                  <c:v>-2.597417640331353E-2</c:v>
                </c:pt>
                <c:pt idx="1266">
                  <c:v>-2.5636642768431087E-2</c:v>
                </c:pt>
                <c:pt idx="1267">
                  <c:v>-2.5346317721947564E-2</c:v>
                </c:pt>
                <c:pt idx="1268">
                  <c:v>-2.5073712239073065E-2</c:v>
                </c:pt>
                <c:pt idx="1269">
                  <c:v>-2.4766939154902683E-2</c:v>
                </c:pt>
                <c:pt idx="1270">
                  <c:v>-2.4361933058921328E-2</c:v>
                </c:pt>
                <c:pt idx="1271">
                  <c:v>-2.3888752740463925E-2</c:v>
                </c:pt>
                <c:pt idx="1272">
                  <c:v>-2.3451605382074293E-2</c:v>
                </c:pt>
                <c:pt idx="1273">
                  <c:v>-2.3173007004306051E-2</c:v>
                </c:pt>
                <c:pt idx="1274">
                  <c:v>-2.3177445341092326E-2</c:v>
                </c:pt>
                <c:pt idx="1275">
                  <c:v>-2.331979877108489E-2</c:v>
                </c:pt>
                <c:pt idx="1276">
                  <c:v>-2.3467287494532904E-2</c:v>
                </c:pt>
                <c:pt idx="1277">
                  <c:v>-2.3510622625555269E-2</c:v>
                </c:pt>
                <c:pt idx="1278">
                  <c:v>-2.3310915187737764E-2</c:v>
                </c:pt>
                <c:pt idx="1279">
                  <c:v>-2.2891779706427216E-2</c:v>
                </c:pt>
                <c:pt idx="1280">
                  <c:v>-2.2399002178016623E-2</c:v>
                </c:pt>
                <c:pt idx="1281">
                  <c:v>-2.1944119004055081E-2</c:v>
                </c:pt>
                <c:pt idx="1282">
                  <c:v>-2.1672517854127195E-2</c:v>
                </c:pt>
                <c:pt idx="1283">
                  <c:v>-2.1569014722240713E-2</c:v>
                </c:pt>
                <c:pt idx="1284">
                  <c:v>-2.1620905101069704E-2</c:v>
                </c:pt>
                <c:pt idx="1285">
                  <c:v>-2.1742018772933566E-2</c:v>
                </c:pt>
                <c:pt idx="1286">
                  <c:v>-2.187981397940416E-2</c:v>
                </c:pt>
                <c:pt idx="1287">
                  <c:v>-2.2035440815189291E-2</c:v>
                </c:pt>
                <c:pt idx="1288">
                  <c:v>-2.225917002352058E-2</c:v>
                </c:pt>
                <c:pt idx="1289">
                  <c:v>-2.259611019509114E-2</c:v>
                </c:pt>
                <c:pt idx="1290">
                  <c:v>-2.2961652619281892E-2</c:v>
                </c:pt>
                <c:pt idx="1291">
                  <c:v>-2.3463488290945692E-2</c:v>
                </c:pt>
                <c:pt idx="1292">
                  <c:v>-2.3968861032718503E-2</c:v>
                </c:pt>
                <c:pt idx="1293">
                  <c:v>-2.4399977232165099E-2</c:v>
                </c:pt>
                <c:pt idx="1294">
                  <c:v>-2.4723463684489601E-2</c:v>
                </c:pt>
                <c:pt idx="1295">
                  <c:v>-2.492872788905191E-2</c:v>
                </c:pt>
                <c:pt idx="1296">
                  <c:v>-2.5096170664316214E-2</c:v>
                </c:pt>
                <c:pt idx="1297">
                  <c:v>-2.5270834501888342E-2</c:v>
                </c:pt>
                <c:pt idx="1298">
                  <c:v>-2.5505217435566011E-2</c:v>
                </c:pt>
                <c:pt idx="1299">
                  <c:v>-2.5836612039988036E-2</c:v>
                </c:pt>
                <c:pt idx="1300">
                  <c:v>-2.6181079156856486E-2</c:v>
                </c:pt>
                <c:pt idx="1301">
                  <c:v>-2.6455319858076032E-2</c:v>
                </c:pt>
                <c:pt idx="1302">
                  <c:v>-2.6496220605498288E-2</c:v>
                </c:pt>
                <c:pt idx="1303">
                  <c:v>-2.6400483230659386E-2</c:v>
                </c:pt>
                <c:pt idx="1304">
                  <c:v>-2.618777512632256E-2</c:v>
                </c:pt>
                <c:pt idx="1305">
                  <c:v>-2.5924397755377061E-2</c:v>
                </c:pt>
                <c:pt idx="1306">
                  <c:v>-2.5619449678827063E-2</c:v>
                </c:pt>
                <c:pt idx="1307">
                  <c:v>-2.5339930556044526E-2</c:v>
                </c:pt>
                <c:pt idx="1308">
                  <c:v>-2.506360629379583E-2</c:v>
                </c:pt>
                <c:pt idx="1309">
                  <c:v>-2.4787961359895444E-2</c:v>
                </c:pt>
                <c:pt idx="1310">
                  <c:v>-2.4572714438851076E-2</c:v>
                </c:pt>
                <c:pt idx="1311">
                  <c:v>-2.4327288033326702E-2</c:v>
                </c:pt>
                <c:pt idx="1312">
                  <c:v>-2.407240963936004E-2</c:v>
                </c:pt>
                <c:pt idx="1313">
                  <c:v>-2.3718618154286643E-2</c:v>
                </c:pt>
                <c:pt idx="1314">
                  <c:v>-2.3285522079601488E-2</c:v>
                </c:pt>
                <c:pt idx="1315">
                  <c:v>-2.2838132915495656E-2</c:v>
                </c:pt>
                <c:pt idx="1316">
                  <c:v>-2.2358677424630002E-2</c:v>
                </c:pt>
                <c:pt idx="1317">
                  <c:v>-2.1843906431016056E-2</c:v>
                </c:pt>
                <c:pt idx="1318">
                  <c:v>-2.1386056178435284E-2</c:v>
                </c:pt>
                <c:pt idx="1319">
                  <c:v>-2.0883625795837031E-2</c:v>
                </c:pt>
                <c:pt idx="1320">
                  <c:v>-2.0450208430424291E-2</c:v>
                </c:pt>
                <c:pt idx="1321">
                  <c:v>-1.9981148733079671E-2</c:v>
                </c:pt>
                <c:pt idx="1322">
                  <c:v>-1.9465111618105563E-2</c:v>
                </c:pt>
                <c:pt idx="1323">
                  <c:v>-1.8980299820836162E-2</c:v>
                </c:pt>
                <c:pt idx="1324">
                  <c:v>-1.8375231255844556E-2</c:v>
                </c:pt>
                <c:pt idx="1325">
                  <c:v>-1.7802411567797449E-2</c:v>
                </c:pt>
                <c:pt idx="1326">
                  <c:v>-1.7302685268854128E-2</c:v>
                </c:pt>
                <c:pt idx="1327">
                  <c:v>-1.693677066693694E-2</c:v>
                </c:pt>
                <c:pt idx="1328">
                  <c:v>-1.6669686933971486E-2</c:v>
                </c:pt>
                <c:pt idx="1329">
                  <c:v>-1.6484728675792822E-2</c:v>
                </c:pt>
                <c:pt idx="1330">
                  <c:v>-1.6461401651638105E-2</c:v>
                </c:pt>
                <c:pt idx="1331">
                  <c:v>-1.6563622676076147E-2</c:v>
                </c:pt>
                <c:pt idx="1332">
                  <c:v>-1.6756044442808416E-2</c:v>
                </c:pt>
                <c:pt idx="1333">
                  <c:v>-1.7001413737315084E-2</c:v>
                </c:pt>
                <c:pt idx="1334">
                  <c:v>-1.7173920561302153E-2</c:v>
                </c:pt>
                <c:pt idx="1335">
                  <c:v>-1.72294969690188E-2</c:v>
                </c:pt>
                <c:pt idx="1336">
                  <c:v>-1.7249791120109773E-2</c:v>
                </c:pt>
                <c:pt idx="1337">
                  <c:v>-1.7268818630831441E-2</c:v>
                </c:pt>
                <c:pt idx="1338">
                  <c:v>-1.7323911387161973E-2</c:v>
                </c:pt>
                <c:pt idx="1339">
                  <c:v>-1.7519483063544856E-2</c:v>
                </c:pt>
                <c:pt idx="1340">
                  <c:v>-1.7701191322681262E-2</c:v>
                </c:pt>
                <c:pt idx="1341">
                  <c:v>-1.7878204823079925E-2</c:v>
                </c:pt>
                <c:pt idx="1342">
                  <c:v>-1.8005279972358706E-2</c:v>
                </c:pt>
                <c:pt idx="1343">
                  <c:v>-1.7939108476874917E-2</c:v>
                </c:pt>
                <c:pt idx="1344">
                  <c:v>-1.7877006675504181E-2</c:v>
                </c:pt>
                <c:pt idx="1345">
                  <c:v>-1.7847000808216607E-2</c:v>
                </c:pt>
                <c:pt idx="1346">
                  <c:v>-1.798809032465323E-2</c:v>
                </c:pt>
                <c:pt idx="1347">
                  <c:v>-1.8357074959685724E-2</c:v>
                </c:pt>
                <c:pt idx="1348">
                  <c:v>-1.8799080313150456E-2</c:v>
                </c:pt>
                <c:pt idx="1349">
                  <c:v>-1.9222491614751272E-2</c:v>
                </c:pt>
                <c:pt idx="1350">
                  <c:v>-1.9556684315205682E-2</c:v>
                </c:pt>
                <c:pt idx="1351">
                  <c:v>-1.9671361665468172E-2</c:v>
                </c:pt>
                <c:pt idx="1352">
                  <c:v>-1.9673755762643796E-2</c:v>
                </c:pt>
                <c:pt idx="1353">
                  <c:v>-1.9632671079661976E-2</c:v>
                </c:pt>
                <c:pt idx="1354">
                  <c:v>-1.9529834954192075E-2</c:v>
                </c:pt>
                <c:pt idx="1355">
                  <c:v>-1.9387779992776001E-2</c:v>
                </c:pt>
                <c:pt idx="1356">
                  <c:v>-1.9251977474298711E-2</c:v>
                </c:pt>
                <c:pt idx="1357">
                  <c:v>-1.9112463078637815E-2</c:v>
                </c:pt>
                <c:pt idx="1358">
                  <c:v>-1.9021185943067457E-2</c:v>
                </c:pt>
                <c:pt idx="1359">
                  <c:v>-1.9008356995709214E-2</c:v>
                </c:pt>
                <c:pt idx="1360">
                  <c:v>-1.9042399852284252E-2</c:v>
                </c:pt>
                <c:pt idx="1361">
                  <c:v>-1.9031524805006497E-2</c:v>
                </c:pt>
                <c:pt idx="1362">
                  <c:v>-1.8926332490933118E-2</c:v>
                </c:pt>
                <c:pt idx="1363">
                  <c:v>-1.8723782306476554E-2</c:v>
                </c:pt>
                <c:pt idx="1364">
                  <c:v>-1.8392412223931738E-2</c:v>
                </c:pt>
                <c:pt idx="1365">
                  <c:v>-1.79138093617533E-2</c:v>
                </c:pt>
                <c:pt idx="1366">
                  <c:v>-1.7317628716592339E-2</c:v>
                </c:pt>
                <c:pt idx="1367">
                  <c:v>-1.6564030865603416E-2</c:v>
                </c:pt>
                <c:pt idx="1368">
                  <c:v>-1.5769288255122384E-2</c:v>
                </c:pt>
                <c:pt idx="1369">
                  <c:v>-1.5043296026525476E-2</c:v>
                </c:pt>
                <c:pt idx="1370">
                  <c:v>-1.4425114831430342E-2</c:v>
                </c:pt>
                <c:pt idx="1371">
                  <c:v>-1.4010272759829304E-2</c:v>
                </c:pt>
                <c:pt idx="1372">
                  <c:v>-1.3705649710253917E-2</c:v>
                </c:pt>
                <c:pt idx="1373">
                  <c:v>-1.346437963290446E-2</c:v>
                </c:pt>
                <c:pt idx="1374">
                  <c:v>-1.3207118338587277E-2</c:v>
                </c:pt>
                <c:pt idx="1375">
                  <c:v>-1.2944184446107555E-2</c:v>
                </c:pt>
                <c:pt idx="1376">
                  <c:v>-1.2638965380926303E-2</c:v>
                </c:pt>
                <c:pt idx="1377">
                  <c:v>-1.2393035476696788E-2</c:v>
                </c:pt>
                <c:pt idx="1378">
                  <c:v>-1.2191937120899263E-2</c:v>
                </c:pt>
                <c:pt idx="1379">
                  <c:v>-1.2115187845966529E-2</c:v>
                </c:pt>
                <c:pt idx="1380">
                  <c:v>-1.2147300153071106E-2</c:v>
                </c:pt>
                <c:pt idx="1381">
                  <c:v>-1.2237551715055733E-2</c:v>
                </c:pt>
                <c:pt idx="1382">
                  <c:v>-1.2376617644002202E-2</c:v>
                </c:pt>
                <c:pt idx="1383">
                  <c:v>-1.2570327420406304E-2</c:v>
                </c:pt>
                <c:pt idx="1384">
                  <c:v>-1.2789824916051644E-2</c:v>
                </c:pt>
                <c:pt idx="1385">
                  <c:v>-1.2978353175489793E-2</c:v>
                </c:pt>
                <c:pt idx="1386">
                  <c:v>-1.3100420499760424E-2</c:v>
                </c:pt>
                <c:pt idx="1387">
                  <c:v>-1.3133915312549965E-2</c:v>
                </c:pt>
                <c:pt idx="1388">
                  <c:v>-1.3155979144841854E-2</c:v>
                </c:pt>
                <c:pt idx="1389">
                  <c:v>-1.3223297597745889E-2</c:v>
                </c:pt>
                <c:pt idx="1390">
                  <c:v>-1.3407229745087228E-2</c:v>
                </c:pt>
                <c:pt idx="1391">
                  <c:v>-1.3775736384309213E-2</c:v>
                </c:pt>
                <c:pt idx="1392">
                  <c:v>-1.4257090198094131E-2</c:v>
                </c:pt>
                <c:pt idx="1393">
                  <c:v>-1.4763108081425542E-2</c:v>
                </c:pt>
                <c:pt idx="1394">
                  <c:v>-1.5228416617258071E-2</c:v>
                </c:pt>
                <c:pt idx="1395">
                  <c:v>-1.5566512539075589E-2</c:v>
                </c:pt>
                <c:pt idx="1396">
                  <c:v>-1.5819273199280354E-2</c:v>
                </c:pt>
                <c:pt idx="1397">
                  <c:v>-1.6009585481223096E-2</c:v>
                </c:pt>
                <c:pt idx="1398">
                  <c:v>-1.6139584079397157E-2</c:v>
                </c:pt>
                <c:pt idx="1399">
                  <c:v>-1.619504283365204E-2</c:v>
                </c:pt>
                <c:pt idx="1400">
                  <c:v>-1.6195343296257006E-2</c:v>
                </c:pt>
                <c:pt idx="1401">
                  <c:v>-1.6153214255762868E-2</c:v>
                </c:pt>
                <c:pt idx="1402">
                  <c:v>-1.6046710216463055E-2</c:v>
                </c:pt>
                <c:pt idx="1403">
                  <c:v>-1.5849251070584852E-2</c:v>
                </c:pt>
                <c:pt idx="1404">
                  <c:v>-1.5607405902722322E-2</c:v>
                </c:pt>
                <c:pt idx="1405">
                  <c:v>-1.539109636171772E-2</c:v>
                </c:pt>
                <c:pt idx="1406">
                  <c:v>-1.5254122885903982E-2</c:v>
                </c:pt>
                <c:pt idx="1407">
                  <c:v>-1.5244981226879993E-2</c:v>
                </c:pt>
                <c:pt idx="1408">
                  <c:v>-1.5287976221561538E-2</c:v>
                </c:pt>
                <c:pt idx="1409">
                  <c:v>-1.5294338704419454E-2</c:v>
                </c:pt>
                <c:pt idx="1410">
                  <c:v>-1.5195848723193232E-2</c:v>
                </c:pt>
                <c:pt idx="1411">
                  <c:v>-1.4876054456282695E-2</c:v>
                </c:pt>
                <c:pt idx="1412">
                  <c:v>-1.441128221811163E-2</c:v>
                </c:pt>
                <c:pt idx="1413">
                  <c:v>-1.3893307689416573E-2</c:v>
                </c:pt>
                <c:pt idx="1414">
                  <c:v>-1.3407145421218642E-2</c:v>
                </c:pt>
                <c:pt idx="1415">
                  <c:v>-1.2952846387255187E-2</c:v>
                </c:pt>
                <c:pt idx="1416">
                  <c:v>-1.2557472039529751E-2</c:v>
                </c:pt>
                <c:pt idx="1417">
                  <c:v>-1.2166136600063224E-2</c:v>
                </c:pt>
                <c:pt idx="1418">
                  <c:v>-1.174498877998318E-2</c:v>
                </c:pt>
                <c:pt idx="1419">
                  <c:v>-1.124191510803195E-2</c:v>
                </c:pt>
                <c:pt idx="1420">
                  <c:v>-1.0701450332296986E-2</c:v>
                </c:pt>
                <c:pt idx="1421">
                  <c:v>-1.0097297551469656E-2</c:v>
                </c:pt>
                <c:pt idx="1422">
                  <c:v>-9.498977615564199E-3</c:v>
                </c:pt>
                <c:pt idx="1423">
                  <c:v>-8.9105634733362034E-3</c:v>
                </c:pt>
                <c:pt idx="1424">
                  <c:v>-8.2870883234330318E-3</c:v>
                </c:pt>
                <c:pt idx="1425">
                  <c:v>-7.7024754402798311E-3</c:v>
                </c:pt>
                <c:pt idx="1426">
                  <c:v>-7.1543474586148268E-3</c:v>
                </c:pt>
                <c:pt idx="1427">
                  <c:v>-6.7624172710500918E-3</c:v>
                </c:pt>
                <c:pt idx="1428">
                  <c:v>-6.4162966373720424E-3</c:v>
                </c:pt>
                <c:pt idx="1429">
                  <c:v>-6.1669820337717221E-3</c:v>
                </c:pt>
                <c:pt idx="1430">
                  <c:v>-6.0330792633668659E-3</c:v>
                </c:pt>
                <c:pt idx="1431">
                  <c:v>-5.9975629094557743E-3</c:v>
                </c:pt>
                <c:pt idx="1432">
                  <c:v>-6.034337022629661E-3</c:v>
                </c:pt>
                <c:pt idx="1433">
                  <c:v>-6.0425925620683982E-3</c:v>
                </c:pt>
                <c:pt idx="1434">
                  <c:v>-6.0089435698930304E-3</c:v>
                </c:pt>
                <c:pt idx="1435">
                  <c:v>-5.8519990866712805E-3</c:v>
                </c:pt>
                <c:pt idx="1436">
                  <c:v>-5.6398118604711047E-3</c:v>
                </c:pt>
                <c:pt idx="1437">
                  <c:v>-5.5251964081067268E-3</c:v>
                </c:pt>
                <c:pt idx="1438">
                  <c:v>-5.5960607127172332E-3</c:v>
                </c:pt>
                <c:pt idx="1439">
                  <c:v>-5.7450430923531486E-3</c:v>
                </c:pt>
                <c:pt idx="1440">
                  <c:v>-5.9747234353148913E-3</c:v>
                </c:pt>
                <c:pt idx="1441">
                  <c:v>-6.2517711891842756E-3</c:v>
                </c:pt>
                <c:pt idx="1442">
                  <c:v>-6.5743012596161249E-3</c:v>
                </c:pt>
                <c:pt idx="1443">
                  <c:v>-6.8984710778128878E-3</c:v>
                </c:pt>
                <c:pt idx="1444">
                  <c:v>-7.214361169794346E-3</c:v>
                </c:pt>
                <c:pt idx="1445">
                  <c:v>-7.5616455707218193E-3</c:v>
                </c:pt>
                <c:pt idx="1446">
                  <c:v>-7.9060550125915584E-3</c:v>
                </c:pt>
                <c:pt idx="1447">
                  <c:v>-8.3545801784752158E-3</c:v>
                </c:pt>
                <c:pt idx="1448">
                  <c:v>-8.7825677077789308E-3</c:v>
                </c:pt>
                <c:pt idx="1449">
                  <c:v>-9.170580543278288E-3</c:v>
                </c:pt>
                <c:pt idx="1450">
                  <c:v>-9.5320052790988166E-3</c:v>
                </c:pt>
                <c:pt idx="1451">
                  <c:v>-9.6617339919772855E-3</c:v>
                </c:pt>
                <c:pt idx="1452">
                  <c:v>-9.6021136765692249E-3</c:v>
                </c:pt>
                <c:pt idx="1453">
                  <c:v>-9.3729763307541132E-3</c:v>
                </c:pt>
                <c:pt idx="1454">
                  <c:v>-9.028289397215299E-3</c:v>
                </c:pt>
                <c:pt idx="1455">
                  <c:v>-8.5251819159070305E-3</c:v>
                </c:pt>
                <c:pt idx="1456">
                  <c:v>-7.9024941597228664E-3</c:v>
                </c:pt>
                <c:pt idx="1457">
                  <c:v>-7.3483020954819549E-3</c:v>
                </c:pt>
                <c:pt idx="1458">
                  <c:v>-6.9547094299951383E-3</c:v>
                </c:pt>
                <c:pt idx="1459">
                  <c:v>-6.7087534019715615E-3</c:v>
                </c:pt>
                <c:pt idx="1460">
                  <c:v>-6.516806466326382E-3</c:v>
                </c:pt>
                <c:pt idx="1461">
                  <c:v>-6.2987937993413626E-3</c:v>
                </c:pt>
                <c:pt idx="1462">
                  <c:v>-5.9731927410145661E-3</c:v>
                </c:pt>
                <c:pt idx="1463">
                  <c:v>-5.3439852622371095E-3</c:v>
                </c:pt>
                <c:pt idx="1464">
                  <c:v>-4.6182364777840965E-3</c:v>
                </c:pt>
                <c:pt idx="1465">
                  <c:v>-3.8481433173706858E-3</c:v>
                </c:pt>
                <c:pt idx="1466">
                  <c:v>-3.0528112541262386E-3</c:v>
                </c:pt>
                <c:pt idx="1467">
                  <c:v>-2.2247209182007324E-3</c:v>
                </c:pt>
                <c:pt idx="1468">
                  <c:v>-1.3836899749334614E-3</c:v>
                </c:pt>
                <c:pt idx="1469">
                  <c:v>-5.4517367463327961E-4</c:v>
                </c:pt>
                <c:pt idx="1470">
                  <c:v>1.9784280847318992E-4</c:v>
                </c:pt>
                <c:pt idx="1471">
                  <c:v>7.8943382214399728E-4</c:v>
                </c:pt>
                <c:pt idx="1472">
                  <c:v>1.2280269011044774E-3</c:v>
                </c:pt>
                <c:pt idx="1473">
                  <c:v>1.6230395913510215E-3</c:v>
                </c:pt>
                <c:pt idx="1474">
                  <c:v>2.1546360260726078E-3</c:v>
                </c:pt>
                <c:pt idx="1475">
                  <c:v>2.85254446140979E-3</c:v>
                </c:pt>
                <c:pt idx="1476">
                  <c:v>3.6793204708936776E-3</c:v>
                </c:pt>
                <c:pt idx="1477">
                  <c:v>4.5995441563952272E-3</c:v>
                </c:pt>
                <c:pt idx="1478">
                  <c:v>5.545888341207234E-3</c:v>
                </c:pt>
                <c:pt idx="1479">
                  <c:v>6.4686533683159181E-3</c:v>
                </c:pt>
                <c:pt idx="1480">
                  <c:v>7.3372478072272675E-3</c:v>
                </c:pt>
                <c:pt idx="1481">
                  <c:v>8.1873108576824491E-3</c:v>
                </c:pt>
                <c:pt idx="1482">
                  <c:v>8.8719544203038764E-3</c:v>
                </c:pt>
                <c:pt idx="1483">
                  <c:v>9.3344502956437068E-3</c:v>
                </c:pt>
                <c:pt idx="1484">
                  <c:v>9.7081621722312599E-3</c:v>
                </c:pt>
                <c:pt idx="1485">
                  <c:v>9.8873714800326636E-3</c:v>
                </c:pt>
                <c:pt idx="1486">
                  <c:v>9.9084498490323997E-3</c:v>
                </c:pt>
                <c:pt idx="1487">
                  <c:v>9.7283501429776403E-3</c:v>
                </c:pt>
                <c:pt idx="1488">
                  <c:v>9.4614665486965899E-3</c:v>
                </c:pt>
                <c:pt idx="1489">
                  <c:v>9.1184730494987126E-3</c:v>
                </c:pt>
                <c:pt idx="1490">
                  <c:v>8.6669402082881243E-3</c:v>
                </c:pt>
                <c:pt idx="1491">
                  <c:v>8.1082378427114448E-3</c:v>
                </c:pt>
                <c:pt idx="1492">
                  <c:v>7.4820100163866757E-3</c:v>
                </c:pt>
                <c:pt idx="1493">
                  <c:v>6.9693298399552475E-3</c:v>
                </c:pt>
                <c:pt idx="1494">
                  <c:v>6.5303696767159249E-3</c:v>
                </c:pt>
                <c:pt idx="1495">
                  <c:v>6.1291191346488126E-3</c:v>
                </c:pt>
                <c:pt idx="1496">
                  <c:v>5.8204789730817831E-3</c:v>
                </c:pt>
                <c:pt idx="1497">
                  <c:v>5.6175948855503206E-3</c:v>
                </c:pt>
                <c:pt idx="1498">
                  <c:v>5.323342568425142E-3</c:v>
                </c:pt>
                <c:pt idx="1499">
                  <c:v>4.9216781871976537E-3</c:v>
                </c:pt>
                <c:pt idx="1500">
                  <c:v>4.4851569602651848E-3</c:v>
                </c:pt>
                <c:pt idx="1501">
                  <c:v>3.9664582245506914E-3</c:v>
                </c:pt>
                <c:pt idx="1502">
                  <c:v>3.2600891352427951E-3</c:v>
                </c:pt>
                <c:pt idx="1503">
                  <c:v>2.4338087158988549E-3</c:v>
                </c:pt>
                <c:pt idx="1504">
                  <c:v>1.62057969557535E-3</c:v>
                </c:pt>
                <c:pt idx="1505">
                  <c:v>9.4056486891276451E-4</c:v>
                </c:pt>
                <c:pt idx="1506">
                  <c:v>4.5250715976971791E-4</c:v>
                </c:pt>
                <c:pt idx="1507">
                  <c:v>2.043705988866885E-4</c:v>
                </c:pt>
                <c:pt idx="1508">
                  <c:v>1.3438755001920653E-4</c:v>
                </c:pt>
                <c:pt idx="1509">
                  <c:v>1.7385036859789434E-4</c:v>
                </c:pt>
                <c:pt idx="1510">
                  <c:v>4.9930681754660407E-5</c:v>
                </c:pt>
                <c:pt idx="1511">
                  <c:v>-2.5954552616588519E-4</c:v>
                </c:pt>
                <c:pt idx="1512">
                  <c:v>-7.5703101040678201E-4</c:v>
                </c:pt>
                <c:pt idx="1513">
                  <c:v>-1.3664974305694728E-3</c:v>
                </c:pt>
                <c:pt idx="1514">
                  <c:v>-2.0039563209212946E-3</c:v>
                </c:pt>
                <c:pt idx="1515">
                  <c:v>-2.633352885654589E-3</c:v>
                </c:pt>
                <c:pt idx="1516">
                  <c:v>-3.2289571422496697E-3</c:v>
                </c:pt>
                <c:pt idx="1517">
                  <c:v>-3.7770159016714639E-3</c:v>
                </c:pt>
                <c:pt idx="1518">
                  <c:v>-4.3734774582907558E-3</c:v>
                </c:pt>
                <c:pt idx="1519">
                  <c:v>-4.9115062357421623E-3</c:v>
                </c:pt>
                <c:pt idx="1520">
                  <c:v>-5.4150874763133367E-3</c:v>
                </c:pt>
                <c:pt idx="1521">
                  <c:v>-5.817614110714785E-3</c:v>
                </c:pt>
                <c:pt idx="1522">
                  <c:v>-6.1428416170658069E-3</c:v>
                </c:pt>
                <c:pt idx="1523">
                  <c:v>-6.4896964446452031E-3</c:v>
                </c:pt>
                <c:pt idx="1524">
                  <c:v>-6.8386007946660598E-3</c:v>
                </c:pt>
                <c:pt idx="1525">
                  <c:v>-7.1700625540499097E-3</c:v>
                </c:pt>
                <c:pt idx="1526">
                  <c:v>-7.4490408477457118E-3</c:v>
                </c:pt>
                <c:pt idx="1527">
                  <c:v>-7.6963451520575994E-3</c:v>
                </c:pt>
                <c:pt idx="1528">
                  <c:v>-8.0207464559286686E-3</c:v>
                </c:pt>
                <c:pt idx="1529">
                  <c:v>-8.5415302350989129E-3</c:v>
                </c:pt>
                <c:pt idx="1530">
                  <c:v>-9.2543677278338586E-3</c:v>
                </c:pt>
                <c:pt idx="1531">
                  <c:v>-1.0139131114946154E-2</c:v>
                </c:pt>
                <c:pt idx="1532">
                  <c:v>-1.1118467437528815E-2</c:v>
                </c:pt>
                <c:pt idx="1533">
                  <c:v>-1.2148058018628598E-2</c:v>
                </c:pt>
                <c:pt idx="1534">
                  <c:v>-1.3114972790501698E-2</c:v>
                </c:pt>
                <c:pt idx="1535">
                  <c:v>-1.4034085020732815E-2</c:v>
                </c:pt>
                <c:pt idx="1536">
                  <c:v>-1.4882915506341955E-2</c:v>
                </c:pt>
                <c:pt idx="1537">
                  <c:v>-1.5714334181710442E-2</c:v>
                </c:pt>
                <c:pt idx="1538">
                  <c:v>-1.6633505679621158E-2</c:v>
                </c:pt>
                <c:pt idx="1539">
                  <c:v>-1.7630120140231069E-2</c:v>
                </c:pt>
                <c:pt idx="1540">
                  <c:v>-1.8661048829174902E-2</c:v>
                </c:pt>
                <c:pt idx="1541">
                  <c:v>-1.9658119078780699E-2</c:v>
                </c:pt>
                <c:pt idx="1542">
                  <c:v>-2.060861233843124E-2</c:v>
                </c:pt>
                <c:pt idx="1543">
                  <c:v>-2.1552982262596561E-2</c:v>
                </c:pt>
                <c:pt idx="1544">
                  <c:v>-2.2516404850211044E-2</c:v>
                </c:pt>
                <c:pt idx="1545">
                  <c:v>-2.350197393990984E-2</c:v>
                </c:pt>
                <c:pt idx="1546">
                  <c:v>-2.4587690295998468E-2</c:v>
                </c:pt>
                <c:pt idx="1547">
                  <c:v>-2.5727935107482239E-2</c:v>
                </c:pt>
                <c:pt idx="1548">
                  <c:v>-2.6835881906655097E-2</c:v>
                </c:pt>
                <c:pt idx="1549">
                  <c:v>-2.7836666277780094E-2</c:v>
                </c:pt>
                <c:pt idx="1550">
                  <c:v>-2.8676232006200397E-2</c:v>
                </c:pt>
                <c:pt idx="1551">
                  <c:v>-2.9424783465120348E-2</c:v>
                </c:pt>
                <c:pt idx="1552">
                  <c:v>-3.0036456693783381E-2</c:v>
                </c:pt>
                <c:pt idx="1553">
                  <c:v>-3.0569554567073724E-2</c:v>
                </c:pt>
                <c:pt idx="1554">
                  <c:v>-3.1137315494353338E-2</c:v>
                </c:pt>
                <c:pt idx="1555">
                  <c:v>-3.1737103132146033E-2</c:v>
                </c:pt>
                <c:pt idx="1556">
                  <c:v>-3.2283601467101179E-2</c:v>
                </c:pt>
                <c:pt idx="1557">
                  <c:v>-3.2728878288712279E-2</c:v>
                </c:pt>
                <c:pt idx="1558">
                  <c:v>-3.3103321406281319E-2</c:v>
                </c:pt>
                <c:pt idx="1559">
                  <c:v>-3.3283491153606223E-2</c:v>
                </c:pt>
                <c:pt idx="1560">
                  <c:v>-3.3398154258461807E-2</c:v>
                </c:pt>
                <c:pt idx="1561">
                  <c:v>-3.3450358601585427E-2</c:v>
                </c:pt>
                <c:pt idx="1562">
                  <c:v>-3.3574553403236944E-2</c:v>
                </c:pt>
                <c:pt idx="1563">
                  <c:v>-3.3664659295222089E-2</c:v>
                </c:pt>
                <c:pt idx="1564">
                  <c:v>-3.3729578879541644E-2</c:v>
                </c:pt>
                <c:pt idx="1565">
                  <c:v>-3.3768583654553312E-2</c:v>
                </c:pt>
                <c:pt idx="1566">
                  <c:v>-3.3803818526843499E-2</c:v>
                </c:pt>
                <c:pt idx="1567">
                  <c:v>-3.3798795314350989E-2</c:v>
                </c:pt>
                <c:pt idx="1568">
                  <c:v>-3.3713789244285045E-2</c:v>
                </c:pt>
                <c:pt idx="1569">
                  <c:v>-3.3483818315975765E-2</c:v>
                </c:pt>
                <c:pt idx="1570">
                  <c:v>-3.3051539111814153E-2</c:v>
                </c:pt>
                <c:pt idx="1571">
                  <c:v>-3.2409579514703316E-2</c:v>
                </c:pt>
                <c:pt idx="1572">
                  <c:v>-3.1709148219465362E-2</c:v>
                </c:pt>
                <c:pt idx="1573">
                  <c:v>-3.1001995954747123E-2</c:v>
                </c:pt>
                <c:pt idx="1574">
                  <c:v>-3.0415766474741215E-2</c:v>
                </c:pt>
                <c:pt idx="1575">
                  <c:v>-2.9980125566613169E-2</c:v>
                </c:pt>
                <c:pt idx="1576">
                  <c:v>-2.9646737650767398E-2</c:v>
                </c:pt>
                <c:pt idx="1577">
                  <c:v>-2.9412149251717784E-2</c:v>
                </c:pt>
                <c:pt idx="1578">
                  <c:v>-2.9294829851373508E-2</c:v>
                </c:pt>
                <c:pt idx="1579">
                  <c:v>-2.9264992266540592E-2</c:v>
                </c:pt>
                <c:pt idx="1580">
                  <c:v>-2.9221318597566173E-2</c:v>
                </c:pt>
                <c:pt idx="1581">
                  <c:v>-2.9085122000035935E-2</c:v>
                </c:pt>
                <c:pt idx="1582">
                  <c:v>-2.8793472161905247E-2</c:v>
                </c:pt>
                <c:pt idx="1583">
                  <c:v>-2.8374872067828842E-2</c:v>
                </c:pt>
                <c:pt idx="1584">
                  <c:v>-2.792188893422165E-2</c:v>
                </c:pt>
                <c:pt idx="1585">
                  <c:v>-2.7524006114031444E-2</c:v>
                </c:pt>
                <c:pt idx="1586">
                  <c:v>-2.7297899768574843E-2</c:v>
                </c:pt>
                <c:pt idx="1587">
                  <c:v>-2.7260180456480688E-2</c:v>
                </c:pt>
                <c:pt idx="1588">
                  <c:v>-2.7351641079657988E-2</c:v>
                </c:pt>
                <c:pt idx="1589">
                  <c:v>-2.7506141165202794E-2</c:v>
                </c:pt>
                <c:pt idx="1590">
                  <c:v>-2.7715764723830749E-2</c:v>
                </c:pt>
                <c:pt idx="1591">
                  <c:v>-2.7955894946173666E-2</c:v>
                </c:pt>
                <c:pt idx="1592">
                  <c:v>-2.8210864377095475E-2</c:v>
                </c:pt>
                <c:pt idx="1593">
                  <c:v>-2.8447910831837477E-2</c:v>
                </c:pt>
                <c:pt idx="1594">
                  <c:v>-2.8656045352378152E-2</c:v>
                </c:pt>
                <c:pt idx="1595">
                  <c:v>-2.8803059547012653E-2</c:v>
                </c:pt>
                <c:pt idx="1596">
                  <c:v>-2.8893449415965215E-2</c:v>
                </c:pt>
                <c:pt idx="1597">
                  <c:v>-2.8946946277646782E-2</c:v>
                </c:pt>
                <c:pt idx="1598">
                  <c:v>-2.8972851706944833E-2</c:v>
                </c:pt>
                <c:pt idx="1599">
                  <c:v>-2.893802482797116E-2</c:v>
                </c:pt>
                <c:pt idx="1600">
                  <c:v>-2.892520635306188E-2</c:v>
                </c:pt>
                <c:pt idx="1601">
                  <c:v>-2.8957640062224524E-2</c:v>
                </c:pt>
                <c:pt idx="1602">
                  <c:v>-2.9060325009555583E-2</c:v>
                </c:pt>
                <c:pt idx="1603">
                  <c:v>-2.9207053112912815E-2</c:v>
                </c:pt>
                <c:pt idx="1604">
                  <c:v>-2.9355446781493572E-2</c:v>
                </c:pt>
                <c:pt idx="1605">
                  <c:v>-2.9394994767523622E-2</c:v>
                </c:pt>
                <c:pt idx="1606">
                  <c:v>-2.9198857394252688E-2</c:v>
                </c:pt>
                <c:pt idx="1607">
                  <c:v>-2.8873531386158776E-2</c:v>
                </c:pt>
                <c:pt idx="1608">
                  <c:v>-2.8493294261982119E-2</c:v>
                </c:pt>
                <c:pt idx="1609">
                  <c:v>-2.8206536249293188E-2</c:v>
                </c:pt>
                <c:pt idx="1610">
                  <c:v>-2.811820876261837E-2</c:v>
                </c:pt>
                <c:pt idx="1611">
                  <c:v>-2.8252195899649654E-2</c:v>
                </c:pt>
                <c:pt idx="1612">
                  <c:v>-2.8424922033972365E-2</c:v>
                </c:pt>
                <c:pt idx="1613">
                  <c:v>-2.8543222881113932E-2</c:v>
                </c:pt>
                <c:pt idx="1614">
                  <c:v>-2.8473461873173206E-2</c:v>
                </c:pt>
                <c:pt idx="1615">
                  <c:v>-2.8168714172153449E-2</c:v>
                </c:pt>
                <c:pt idx="1616">
                  <c:v>-2.7741802685720136E-2</c:v>
                </c:pt>
                <c:pt idx="1617">
                  <c:v>-2.7278724605002296E-2</c:v>
                </c:pt>
                <c:pt idx="1618">
                  <c:v>-2.6813747985105375E-2</c:v>
                </c:pt>
                <c:pt idx="1619">
                  <c:v>-2.6397113760623467E-2</c:v>
                </c:pt>
                <c:pt idx="1620">
                  <c:v>-2.6037882215514646E-2</c:v>
                </c:pt>
                <c:pt idx="1621">
                  <c:v>-2.5852091660188429E-2</c:v>
                </c:pt>
                <c:pt idx="1622">
                  <c:v>-2.5806324269867946E-2</c:v>
                </c:pt>
                <c:pt idx="1623">
                  <c:v>-2.5992649337193818E-2</c:v>
                </c:pt>
                <c:pt idx="1624">
                  <c:v>-2.6241367512358164E-2</c:v>
                </c:pt>
                <c:pt idx="1625">
                  <c:v>-2.6606723734041104E-2</c:v>
                </c:pt>
                <c:pt idx="1626">
                  <c:v>-2.6889795961883265E-2</c:v>
                </c:pt>
                <c:pt idx="1627">
                  <c:v>-2.7042982465870714E-2</c:v>
                </c:pt>
                <c:pt idx="1628">
                  <c:v>-2.7142665491419853E-2</c:v>
                </c:pt>
                <c:pt idx="1629">
                  <c:v>-2.72851445449954E-2</c:v>
                </c:pt>
                <c:pt idx="1630">
                  <c:v>-2.7371987890811481E-2</c:v>
                </c:pt>
                <c:pt idx="1631">
                  <c:v>-2.7530593424852701E-2</c:v>
                </c:pt>
                <c:pt idx="1632">
                  <c:v>-2.7726901313036005E-2</c:v>
                </c:pt>
                <c:pt idx="1633">
                  <c:v>-2.7969453458543948E-2</c:v>
                </c:pt>
                <c:pt idx="1634">
                  <c:v>-2.8283193665672082E-2</c:v>
                </c:pt>
                <c:pt idx="1635">
                  <c:v>-2.8607407904260446E-2</c:v>
                </c:pt>
                <c:pt idx="1636">
                  <c:v>-2.9012944293858436E-2</c:v>
                </c:pt>
                <c:pt idx="1637">
                  <c:v>-2.9505648872265512E-2</c:v>
                </c:pt>
                <c:pt idx="1638">
                  <c:v>-3.0048621643519284E-2</c:v>
                </c:pt>
                <c:pt idx="1639">
                  <c:v>-3.0601817699973055E-2</c:v>
                </c:pt>
                <c:pt idx="1640">
                  <c:v>-3.1144042017915222E-2</c:v>
                </c:pt>
                <c:pt idx="1641">
                  <c:v>-3.1684433367175184E-2</c:v>
                </c:pt>
                <c:pt idx="1642">
                  <c:v>-3.2132614902940726E-2</c:v>
                </c:pt>
                <c:pt idx="1643">
                  <c:v>-3.2463310438106942E-2</c:v>
                </c:pt>
                <c:pt idx="1644">
                  <c:v>-3.2731569793273088E-2</c:v>
                </c:pt>
                <c:pt idx="1645">
                  <c:v>-3.2955596623953053E-2</c:v>
                </c:pt>
                <c:pt idx="1646">
                  <c:v>-3.3083706332036215E-2</c:v>
                </c:pt>
                <c:pt idx="1647">
                  <c:v>-3.3221624409363312E-2</c:v>
                </c:pt>
                <c:pt idx="1648">
                  <c:v>-3.3238620575042066E-2</c:v>
                </c:pt>
                <c:pt idx="1649">
                  <c:v>-3.3196327264714817E-2</c:v>
                </c:pt>
                <c:pt idx="1650">
                  <c:v>-3.3116241265352106E-2</c:v>
                </c:pt>
                <c:pt idx="1651">
                  <c:v>-3.3001982347010524E-2</c:v>
                </c:pt>
                <c:pt idx="1652">
                  <c:v>-3.2957405399409515E-2</c:v>
                </c:pt>
                <c:pt idx="1653">
                  <c:v>-3.2839242640665206E-2</c:v>
                </c:pt>
                <c:pt idx="1654">
                  <c:v>-3.2841675558549943E-2</c:v>
                </c:pt>
                <c:pt idx="1655">
                  <c:v>-3.2901570787386189E-2</c:v>
                </c:pt>
                <c:pt idx="1656">
                  <c:v>-3.2985179735661355E-2</c:v>
                </c:pt>
                <c:pt idx="1657">
                  <c:v>-3.2968644545898977E-2</c:v>
                </c:pt>
                <c:pt idx="1658">
                  <c:v>-3.2710007062703189E-2</c:v>
                </c:pt>
                <c:pt idx="1659">
                  <c:v>-3.2287841438054993E-2</c:v>
                </c:pt>
                <c:pt idx="1660">
                  <c:v>-3.1742036881065937E-2</c:v>
                </c:pt>
                <c:pt idx="1661">
                  <c:v>-3.1183471412405177E-2</c:v>
                </c:pt>
                <c:pt idx="1662">
                  <c:v>-3.0739722916101435E-2</c:v>
                </c:pt>
                <c:pt idx="1663">
                  <c:v>-3.0400481034714457E-2</c:v>
                </c:pt>
                <c:pt idx="1664">
                  <c:v>-2.9999744989127899E-2</c:v>
                </c:pt>
                <c:pt idx="1665">
                  <c:v>-2.9572029799460005E-2</c:v>
                </c:pt>
                <c:pt idx="1666">
                  <c:v>-2.9150101755322261E-2</c:v>
                </c:pt>
                <c:pt idx="1667">
                  <c:v>-2.866215653711951E-2</c:v>
                </c:pt>
                <c:pt idx="1668">
                  <c:v>-2.8134519891499944E-2</c:v>
                </c:pt>
                <c:pt idx="1669">
                  <c:v>-2.7548939248159359E-2</c:v>
                </c:pt>
                <c:pt idx="1670">
                  <c:v>-2.7020307189485997E-2</c:v>
                </c:pt>
                <c:pt idx="1671">
                  <c:v>-2.6445727006510336E-2</c:v>
                </c:pt>
                <c:pt idx="1672">
                  <c:v>-2.5890421813651816E-2</c:v>
                </c:pt>
                <c:pt idx="1673">
                  <c:v>-2.5205705946588969E-2</c:v>
                </c:pt>
                <c:pt idx="1674">
                  <c:v>-2.457611906481575E-2</c:v>
                </c:pt>
                <c:pt idx="1675">
                  <c:v>-2.3890848732440451E-2</c:v>
                </c:pt>
                <c:pt idx="1676">
                  <c:v>-2.325632175684901E-2</c:v>
                </c:pt>
                <c:pt idx="1677">
                  <c:v>-2.2633676633742175E-2</c:v>
                </c:pt>
                <c:pt idx="1678">
                  <c:v>-2.2053752992945361E-2</c:v>
                </c:pt>
                <c:pt idx="1679">
                  <c:v>-2.1440105704889478E-2</c:v>
                </c:pt>
                <c:pt idx="1680">
                  <c:v>-2.0926482992991286E-2</c:v>
                </c:pt>
                <c:pt idx="1681">
                  <c:v>-2.0615717020758244E-2</c:v>
                </c:pt>
                <c:pt idx="1682">
                  <c:v>-2.0529067534418476E-2</c:v>
                </c:pt>
                <c:pt idx="1683">
                  <c:v>-2.0601529183030022E-2</c:v>
                </c:pt>
                <c:pt idx="1684">
                  <c:v>-2.0710688535810456E-2</c:v>
                </c:pt>
                <c:pt idx="1685">
                  <c:v>-2.0908254863572145E-2</c:v>
                </c:pt>
                <c:pt idx="1686">
                  <c:v>-2.1119006442798245E-2</c:v>
                </c:pt>
                <c:pt idx="1687">
                  <c:v>-2.1320453419671995E-2</c:v>
                </c:pt>
                <c:pt idx="1688">
                  <c:v>-2.1610564586183066E-2</c:v>
                </c:pt>
                <c:pt idx="1689">
                  <c:v>-2.1902015651208646E-2</c:v>
                </c:pt>
                <c:pt idx="1690">
                  <c:v>-2.2364854667251348E-2</c:v>
                </c:pt>
                <c:pt idx="1691">
                  <c:v>-2.2923982224311232E-2</c:v>
                </c:pt>
                <c:pt idx="1692">
                  <c:v>-2.3433433741393742E-2</c:v>
                </c:pt>
                <c:pt idx="1693">
                  <c:v>-2.3823932420339505E-2</c:v>
                </c:pt>
                <c:pt idx="1694">
                  <c:v>-2.4100525936226375E-2</c:v>
                </c:pt>
                <c:pt idx="1695">
                  <c:v>-2.4371235100714768E-2</c:v>
                </c:pt>
                <c:pt idx="1696">
                  <c:v>-2.4628950837176491E-2</c:v>
                </c:pt>
                <c:pt idx="1697">
                  <c:v>-2.5018042076151152E-2</c:v>
                </c:pt>
                <c:pt idx="1698">
                  <c:v>-2.5577054828053301E-2</c:v>
                </c:pt>
                <c:pt idx="1699">
                  <c:v>-2.6161956924789755E-2</c:v>
                </c:pt>
                <c:pt idx="1700">
                  <c:v>-2.6747449965258196E-2</c:v>
                </c:pt>
                <c:pt idx="1701">
                  <c:v>-2.7237740699581063E-2</c:v>
                </c:pt>
                <c:pt idx="1702">
                  <c:v>-2.7453766058782379E-2</c:v>
                </c:pt>
                <c:pt idx="1703">
                  <c:v>-2.7559989153795903E-2</c:v>
                </c:pt>
                <c:pt idx="1704">
                  <c:v>-2.7492821567374953E-2</c:v>
                </c:pt>
                <c:pt idx="1705">
                  <c:v>-2.7422886101399733E-2</c:v>
                </c:pt>
                <c:pt idx="1706">
                  <c:v>-2.7395348439373194E-2</c:v>
                </c:pt>
                <c:pt idx="1707">
                  <c:v>-2.7390359424708646E-2</c:v>
                </c:pt>
                <c:pt idx="1708">
                  <c:v>-2.7464575052602601E-2</c:v>
                </c:pt>
                <c:pt idx="1709">
                  <c:v>-2.7457082822711171E-2</c:v>
                </c:pt>
                <c:pt idx="1710">
                  <c:v>-2.732696793704438E-2</c:v>
                </c:pt>
                <c:pt idx="1711">
                  <c:v>-2.7173994821043983E-2</c:v>
                </c:pt>
                <c:pt idx="1712">
                  <c:v>-2.6995549734545952E-2</c:v>
                </c:pt>
                <c:pt idx="1713">
                  <c:v>-2.6854901154093384E-2</c:v>
                </c:pt>
                <c:pt idx="1714">
                  <c:v>-2.6870074166063226E-2</c:v>
                </c:pt>
                <c:pt idx="1715">
                  <c:v>-2.6909925280200545E-2</c:v>
                </c:pt>
                <c:pt idx="1716">
                  <c:v>-2.6993684920936185E-2</c:v>
                </c:pt>
                <c:pt idx="1717">
                  <c:v>-2.7009650697248342E-2</c:v>
                </c:pt>
                <c:pt idx="1718">
                  <c:v>-2.6897844892831112E-2</c:v>
                </c:pt>
                <c:pt idx="1719">
                  <c:v>-2.6763100297147548E-2</c:v>
                </c:pt>
                <c:pt idx="1720">
                  <c:v>-2.653173321430919E-2</c:v>
                </c:pt>
                <c:pt idx="1721">
                  <c:v>-2.6365730094746569E-2</c:v>
                </c:pt>
                <c:pt idx="1722">
                  <c:v>-2.626923253207742E-2</c:v>
                </c:pt>
                <c:pt idx="1723">
                  <c:v>-2.6121643333493479E-2</c:v>
                </c:pt>
                <c:pt idx="1724">
                  <c:v>-2.5952661357615658E-2</c:v>
                </c:pt>
                <c:pt idx="1725">
                  <c:v>-2.564512178795136E-2</c:v>
                </c:pt>
                <c:pt idx="1726">
                  <c:v>-2.5240933811945768E-2</c:v>
                </c:pt>
                <c:pt idx="1727">
                  <c:v>-2.4692278801351587E-2</c:v>
                </c:pt>
                <c:pt idx="1728">
                  <c:v>-2.413841311378646E-2</c:v>
                </c:pt>
                <c:pt idx="1729">
                  <c:v>-2.3612366378118733E-2</c:v>
                </c:pt>
                <c:pt idx="1730">
                  <c:v>-2.3215166238960312E-2</c:v>
                </c:pt>
                <c:pt idx="1731">
                  <c:v>-2.2935742499546861E-2</c:v>
                </c:pt>
                <c:pt idx="1732">
                  <c:v>-2.2735365414511509E-2</c:v>
                </c:pt>
                <c:pt idx="1733">
                  <c:v>-2.2592610108182837E-2</c:v>
                </c:pt>
                <c:pt idx="1734">
                  <c:v>-2.2514646315365462E-2</c:v>
                </c:pt>
                <c:pt idx="1735">
                  <c:v>-2.2501523206325605E-2</c:v>
                </c:pt>
                <c:pt idx="1736">
                  <c:v>-2.2519519825060827E-2</c:v>
                </c:pt>
                <c:pt idx="1737">
                  <c:v>-2.2536008909297668E-2</c:v>
                </c:pt>
                <c:pt idx="1738">
                  <c:v>-2.2535012524555323E-2</c:v>
                </c:pt>
                <c:pt idx="1739">
                  <c:v>-2.2508351382859122E-2</c:v>
                </c:pt>
                <c:pt idx="1740">
                  <c:v>-2.2451616931983567E-2</c:v>
                </c:pt>
                <c:pt idx="1741">
                  <c:v>-2.2387470050521836E-2</c:v>
                </c:pt>
                <c:pt idx="1742">
                  <c:v>-2.2360578228517395E-2</c:v>
                </c:pt>
                <c:pt idx="1743">
                  <c:v>-2.2366179924971599E-2</c:v>
                </c:pt>
                <c:pt idx="1744">
                  <c:v>-2.2342090089421118E-2</c:v>
                </c:pt>
                <c:pt idx="1745">
                  <c:v>-2.229128722332134E-2</c:v>
                </c:pt>
                <c:pt idx="1746">
                  <c:v>-2.2180757622003201E-2</c:v>
                </c:pt>
                <c:pt idx="1747">
                  <c:v>-2.2084130919022851E-2</c:v>
                </c:pt>
                <c:pt idx="1748">
                  <c:v>-2.2052216485800115E-2</c:v>
                </c:pt>
                <c:pt idx="1749">
                  <c:v>-2.2047303726235534E-2</c:v>
                </c:pt>
                <c:pt idx="1750">
                  <c:v>-2.2068625557199049E-2</c:v>
                </c:pt>
                <c:pt idx="1751">
                  <c:v>-2.2065909145350227E-2</c:v>
                </c:pt>
                <c:pt idx="1752">
                  <c:v>-2.2017928257951992E-2</c:v>
                </c:pt>
                <c:pt idx="1753">
                  <c:v>-2.1848894252223812E-2</c:v>
                </c:pt>
                <c:pt idx="1754">
                  <c:v>-2.1493053494772568E-2</c:v>
                </c:pt>
                <c:pt idx="1755">
                  <c:v>-2.0992584489309494E-2</c:v>
                </c:pt>
                <c:pt idx="1756">
                  <c:v>-2.0428795210213655E-2</c:v>
                </c:pt>
                <c:pt idx="1757">
                  <c:v>-1.987784853772314E-2</c:v>
                </c:pt>
                <c:pt idx="1758">
                  <c:v>-1.938649262213215E-2</c:v>
                </c:pt>
                <c:pt idx="1759">
                  <c:v>-1.8975773896391587E-2</c:v>
                </c:pt>
                <c:pt idx="1760">
                  <c:v>-1.8626134315104181E-2</c:v>
                </c:pt>
                <c:pt idx="1761">
                  <c:v>-1.8296037614329901E-2</c:v>
                </c:pt>
                <c:pt idx="1762">
                  <c:v>-1.7939851938924258E-2</c:v>
                </c:pt>
                <c:pt idx="1763">
                  <c:v>-1.7521388956269465E-2</c:v>
                </c:pt>
                <c:pt idx="1764">
                  <c:v>-1.7062585491974577E-2</c:v>
                </c:pt>
                <c:pt idx="1765">
                  <c:v>-1.6574798565181851E-2</c:v>
                </c:pt>
                <c:pt idx="1766">
                  <c:v>-1.6075439419241853E-2</c:v>
                </c:pt>
                <c:pt idx="1767">
                  <c:v>-1.5585344425660485E-2</c:v>
                </c:pt>
                <c:pt idx="1768">
                  <c:v>-1.5114072041806662E-2</c:v>
                </c:pt>
                <c:pt idx="1769">
                  <c:v>-1.4698386536528107E-2</c:v>
                </c:pt>
                <c:pt idx="1770">
                  <c:v>-1.4351421342549811E-2</c:v>
                </c:pt>
                <c:pt idx="1771">
                  <c:v>-1.4064972667539364E-2</c:v>
                </c:pt>
                <c:pt idx="1772">
                  <c:v>-1.3804249010913344E-2</c:v>
                </c:pt>
                <c:pt idx="1773">
                  <c:v>-1.3565294785287969E-2</c:v>
                </c:pt>
                <c:pt idx="1774">
                  <c:v>-1.3295899729443436E-2</c:v>
                </c:pt>
                <c:pt idx="1775">
                  <c:v>-1.3042980795475011E-2</c:v>
                </c:pt>
                <c:pt idx="1776">
                  <c:v>-1.2853510365467847E-2</c:v>
                </c:pt>
                <c:pt idx="1777">
                  <c:v>-1.2767235055338232E-2</c:v>
                </c:pt>
                <c:pt idx="1778">
                  <c:v>-1.2843614407242026E-2</c:v>
                </c:pt>
                <c:pt idx="1779">
                  <c:v>-1.3088804347087601E-2</c:v>
                </c:pt>
                <c:pt idx="1780">
                  <c:v>-1.344112880027892E-2</c:v>
                </c:pt>
                <c:pt idx="1781">
                  <c:v>-1.3785591615084454E-2</c:v>
                </c:pt>
                <c:pt idx="1782">
                  <c:v>-1.4086378356320477E-2</c:v>
                </c:pt>
                <c:pt idx="1783">
                  <c:v>-1.4346703372089722E-2</c:v>
                </c:pt>
                <c:pt idx="1784">
                  <c:v>-1.4570468442790478E-2</c:v>
                </c:pt>
                <c:pt idx="1785">
                  <c:v>-1.4850007211398387E-2</c:v>
                </c:pt>
                <c:pt idx="1786">
                  <c:v>-1.5208523011461817E-2</c:v>
                </c:pt>
                <c:pt idx="1787">
                  <c:v>-1.5615923186735749E-2</c:v>
                </c:pt>
                <c:pt idx="1788">
                  <c:v>-1.6036429035578236E-2</c:v>
                </c:pt>
                <c:pt idx="1789">
                  <c:v>-1.6424261411808635E-2</c:v>
                </c:pt>
                <c:pt idx="1790">
                  <c:v>-1.6748289099196012E-2</c:v>
                </c:pt>
                <c:pt idx="1791">
                  <c:v>-1.7005392368604891E-2</c:v>
                </c:pt>
                <c:pt idx="1792">
                  <c:v>-1.7253029701237609E-2</c:v>
                </c:pt>
                <c:pt idx="1793">
                  <c:v>-1.7555704102061535E-2</c:v>
                </c:pt>
                <c:pt idx="1794">
                  <c:v>-1.7970504981565379E-2</c:v>
                </c:pt>
                <c:pt idx="1795">
                  <c:v>-1.8474442893291199E-2</c:v>
                </c:pt>
                <c:pt idx="1796">
                  <c:v>-1.9069614886128683E-2</c:v>
                </c:pt>
                <c:pt idx="1797">
                  <c:v>-1.9680108930567056E-2</c:v>
                </c:pt>
                <c:pt idx="1798">
                  <c:v>-2.0241450029641912E-2</c:v>
                </c:pt>
                <c:pt idx="1799">
                  <c:v>-2.0708699070858837E-2</c:v>
                </c:pt>
                <c:pt idx="1800">
                  <c:v>-2.1067352554901518E-2</c:v>
                </c:pt>
                <c:pt idx="1801">
                  <c:v>-2.1313968720691176E-2</c:v>
                </c:pt>
                <c:pt idx="1802">
                  <c:v>-2.1401034620543165E-2</c:v>
                </c:pt>
                <c:pt idx="1803">
                  <c:v>-2.1382329826446427E-2</c:v>
                </c:pt>
                <c:pt idx="1804">
                  <c:v>-2.1324340584474997E-2</c:v>
                </c:pt>
                <c:pt idx="1805">
                  <c:v>-2.1288145791384206E-2</c:v>
                </c:pt>
                <c:pt idx="1806">
                  <c:v>-2.1259238239165458E-2</c:v>
                </c:pt>
                <c:pt idx="1807">
                  <c:v>-2.1258211712302234E-2</c:v>
                </c:pt>
                <c:pt idx="1808">
                  <c:v>-2.114213743505438E-2</c:v>
                </c:pt>
                <c:pt idx="1809">
                  <c:v>-2.0856556605648269E-2</c:v>
                </c:pt>
                <c:pt idx="1810">
                  <c:v>-2.0316201940304434E-2</c:v>
                </c:pt>
                <c:pt idx="1811">
                  <c:v>-1.9490786580826619E-2</c:v>
                </c:pt>
                <c:pt idx="1812">
                  <c:v>-1.8535466322009531E-2</c:v>
                </c:pt>
                <c:pt idx="1813">
                  <c:v>-1.7593695692281919E-2</c:v>
                </c:pt>
                <c:pt idx="1814">
                  <c:v>-1.6740934976999404E-2</c:v>
                </c:pt>
                <c:pt idx="1815">
                  <c:v>-1.5968096445975272E-2</c:v>
                </c:pt>
                <c:pt idx="1816">
                  <c:v>-1.5293911523046986E-2</c:v>
                </c:pt>
                <c:pt idx="1817">
                  <c:v>-1.4659425652304287E-2</c:v>
                </c:pt>
                <c:pt idx="1818">
                  <c:v>-1.4057206437851839E-2</c:v>
                </c:pt>
                <c:pt idx="1819">
                  <c:v>-1.3463580704650794E-2</c:v>
                </c:pt>
                <c:pt idx="1820">
                  <c:v>-1.2809080394934034E-2</c:v>
                </c:pt>
                <c:pt idx="1821">
                  <c:v>-1.2057272807891374E-2</c:v>
                </c:pt>
                <c:pt idx="1822">
                  <c:v>-1.1172325872354328E-2</c:v>
                </c:pt>
                <c:pt idx="1823">
                  <c:v>-1.012973089277742E-2</c:v>
                </c:pt>
                <c:pt idx="1824">
                  <c:v>-9.0457840361963492E-3</c:v>
                </c:pt>
                <c:pt idx="1825">
                  <c:v>-8.0045886121456467E-3</c:v>
                </c:pt>
                <c:pt idx="1826">
                  <c:v>-7.1306829797901546E-3</c:v>
                </c:pt>
                <c:pt idx="1827">
                  <c:v>-6.4273125672668994E-3</c:v>
                </c:pt>
                <c:pt idx="1828">
                  <c:v>-5.8006115146958317E-3</c:v>
                </c:pt>
                <c:pt idx="1829">
                  <c:v>-5.227066390863306E-3</c:v>
                </c:pt>
                <c:pt idx="1830">
                  <c:v>-4.5603168205356082E-3</c:v>
                </c:pt>
                <c:pt idx="1831">
                  <c:v>-3.8528171441816065E-3</c:v>
                </c:pt>
                <c:pt idx="1832">
                  <c:v>-3.0927087216080632E-3</c:v>
                </c:pt>
                <c:pt idx="1833">
                  <c:v>-2.3656606064315381E-3</c:v>
                </c:pt>
                <c:pt idx="1834">
                  <c:v>-1.7844142173900021E-3</c:v>
                </c:pt>
                <c:pt idx="1835">
                  <c:v>-1.3931358630622608E-3</c:v>
                </c:pt>
                <c:pt idx="1836">
                  <c:v>-1.123798036502885E-3</c:v>
                </c:pt>
                <c:pt idx="1837">
                  <c:v>-1.0147437703351718E-3</c:v>
                </c:pt>
                <c:pt idx="1838">
                  <c:v>-1.1305230295442176E-3</c:v>
                </c:pt>
                <c:pt idx="1839">
                  <c:v>-1.4264192107307861E-3</c:v>
                </c:pt>
                <c:pt idx="1840">
                  <c:v>-1.8660350734111893E-3</c:v>
                </c:pt>
                <c:pt idx="1841">
                  <c:v>-2.301435807725447E-3</c:v>
                </c:pt>
                <c:pt idx="1842">
                  <c:v>-2.6181280627836662E-3</c:v>
                </c:pt>
                <c:pt idx="1843">
                  <c:v>-2.7384239896724939E-3</c:v>
                </c:pt>
                <c:pt idx="1844">
                  <c:v>-2.8158710847964855E-3</c:v>
                </c:pt>
                <c:pt idx="1845">
                  <c:v>-2.8670290032529844E-3</c:v>
                </c:pt>
                <c:pt idx="1846">
                  <c:v>-2.8209823163281383E-3</c:v>
                </c:pt>
                <c:pt idx="1847">
                  <c:v>-2.726550465195497E-3</c:v>
                </c:pt>
                <c:pt idx="1848">
                  <c:v>-2.6160710670913925E-3</c:v>
                </c:pt>
                <c:pt idx="1849">
                  <c:v>-2.6820084536776229E-3</c:v>
                </c:pt>
                <c:pt idx="1850">
                  <c:v>-2.9689618349195367E-3</c:v>
                </c:pt>
                <c:pt idx="1851">
                  <c:v>-3.3822993944193358E-3</c:v>
                </c:pt>
                <c:pt idx="1852">
                  <c:v>-3.973412208633253E-3</c:v>
                </c:pt>
                <c:pt idx="1853">
                  <c:v>-4.625937729081004E-3</c:v>
                </c:pt>
                <c:pt idx="1854">
                  <c:v>-5.2721560036351938E-3</c:v>
                </c:pt>
                <c:pt idx="1855">
                  <c:v>-5.8499452220074095E-3</c:v>
                </c:pt>
                <c:pt idx="1856">
                  <c:v>-6.3196197767298387E-3</c:v>
                </c:pt>
                <c:pt idx="1857">
                  <c:v>-6.7439269722789612E-3</c:v>
                </c:pt>
                <c:pt idx="1858">
                  <c:v>-6.9930398389506385E-3</c:v>
                </c:pt>
                <c:pt idx="1859">
                  <c:v>-7.1382152547142122E-3</c:v>
                </c:pt>
                <c:pt idx="1860">
                  <c:v>-7.2051003565530361E-3</c:v>
                </c:pt>
                <c:pt idx="1861">
                  <c:v>-7.2523661322876024E-3</c:v>
                </c:pt>
                <c:pt idx="1862">
                  <c:v>-7.3124748825598891E-3</c:v>
                </c:pt>
                <c:pt idx="1863">
                  <c:v>-7.4299659798951374E-3</c:v>
                </c:pt>
                <c:pt idx="1864">
                  <c:v>-7.567821495150639E-3</c:v>
                </c:pt>
                <c:pt idx="1865">
                  <c:v>-7.6648949771824931E-3</c:v>
                </c:pt>
                <c:pt idx="1866">
                  <c:v>-7.6827401589093947E-3</c:v>
                </c:pt>
                <c:pt idx="1867">
                  <c:v>-7.5239436953121498E-3</c:v>
                </c:pt>
                <c:pt idx="1868">
                  <c:v>-7.3222120295072142E-3</c:v>
                </c:pt>
                <c:pt idx="1869">
                  <c:v>-7.1816279660100847E-3</c:v>
                </c:pt>
                <c:pt idx="1870">
                  <c:v>-7.2790125939464472E-3</c:v>
                </c:pt>
                <c:pt idx="1871">
                  <c:v>-7.5769190959769925E-3</c:v>
                </c:pt>
                <c:pt idx="1872">
                  <c:v>-8.0533336752703737E-3</c:v>
                </c:pt>
                <c:pt idx="1873">
                  <c:v>-8.5939866551815458E-3</c:v>
                </c:pt>
                <c:pt idx="1874">
                  <c:v>-9.128209935454502E-3</c:v>
                </c:pt>
                <c:pt idx="1875">
                  <c:v>-9.6483964216122729E-3</c:v>
                </c:pt>
                <c:pt idx="1876">
                  <c:v>-1.014216426575424E-2</c:v>
                </c:pt>
                <c:pt idx="1877">
                  <c:v>-1.0648834031474957E-2</c:v>
                </c:pt>
                <c:pt idx="1878">
                  <c:v>-1.1251147595665294E-2</c:v>
                </c:pt>
                <c:pt idx="1879">
                  <c:v>-1.1915721017427335E-2</c:v>
                </c:pt>
                <c:pt idx="1880">
                  <c:v>-1.259363329815461E-2</c:v>
                </c:pt>
                <c:pt idx="1881">
                  <c:v>-1.3289087294907888E-2</c:v>
                </c:pt>
                <c:pt idx="1882">
                  <c:v>-1.3980966706919203E-2</c:v>
                </c:pt>
                <c:pt idx="1883">
                  <c:v>-1.4703877139519334E-2</c:v>
                </c:pt>
                <c:pt idx="1884">
                  <c:v>-1.5418492645008814E-2</c:v>
                </c:pt>
                <c:pt idx="1885">
                  <c:v>-1.6109783000928038E-2</c:v>
                </c:pt>
                <c:pt idx="1886">
                  <c:v>-1.6787053613028631E-2</c:v>
                </c:pt>
                <c:pt idx="1887">
                  <c:v>-1.7427743086823384E-2</c:v>
                </c:pt>
                <c:pt idx="1888">
                  <c:v>-1.8044163433209064E-2</c:v>
                </c:pt>
                <c:pt idx="1889">
                  <c:v>-1.8679492300051916E-2</c:v>
                </c:pt>
                <c:pt idx="1890">
                  <c:v>-1.9360029704338151E-2</c:v>
                </c:pt>
                <c:pt idx="1891">
                  <c:v>-2.0081903439590588E-2</c:v>
                </c:pt>
                <c:pt idx="1892">
                  <c:v>-2.0834194807580475E-2</c:v>
                </c:pt>
                <c:pt idx="1893">
                  <c:v>-2.1555147100726705E-2</c:v>
                </c:pt>
                <c:pt idx="1894">
                  <c:v>-2.2209535946038961E-2</c:v>
                </c:pt>
                <c:pt idx="1895">
                  <c:v>-2.2803786913295425E-2</c:v>
                </c:pt>
                <c:pt idx="1896">
                  <c:v>-2.3383238724100055E-2</c:v>
                </c:pt>
                <c:pt idx="1897">
                  <c:v>-2.4020929497934537E-2</c:v>
                </c:pt>
                <c:pt idx="1898">
                  <c:v>-2.477183975011793E-2</c:v>
                </c:pt>
                <c:pt idx="1899">
                  <c:v>-2.5648478171335892E-2</c:v>
                </c:pt>
                <c:pt idx="1900">
                  <c:v>-2.6569523819185922E-2</c:v>
                </c:pt>
                <c:pt idx="1901">
                  <c:v>-2.7488616011491242E-2</c:v>
                </c:pt>
                <c:pt idx="1902">
                  <c:v>-2.8334556913611801E-2</c:v>
                </c:pt>
                <c:pt idx="1903">
                  <c:v>-2.909314604988792E-2</c:v>
                </c:pt>
                <c:pt idx="1904">
                  <c:v>-2.9764881821593123E-2</c:v>
                </c:pt>
                <c:pt idx="1905">
                  <c:v>-3.0337768522369232E-2</c:v>
                </c:pt>
                <c:pt idx="1906">
                  <c:v>-3.0793894144533766E-2</c:v>
                </c:pt>
                <c:pt idx="1907">
                  <c:v>-3.1135797006017651E-2</c:v>
                </c:pt>
                <c:pt idx="1908">
                  <c:v>-3.1407438370690807E-2</c:v>
                </c:pt>
                <c:pt idx="1909">
                  <c:v>-3.1667493952361229E-2</c:v>
                </c:pt>
                <c:pt idx="1910">
                  <c:v>-3.1953985076500699E-2</c:v>
                </c:pt>
                <c:pt idx="1911">
                  <c:v>-3.2271422942537743E-2</c:v>
                </c:pt>
                <c:pt idx="1912">
                  <c:v>-3.2508395816894894E-2</c:v>
                </c:pt>
                <c:pt idx="1913">
                  <c:v>-3.2694609668934352E-2</c:v>
                </c:pt>
                <c:pt idx="1914">
                  <c:v>-3.2707556801739437E-2</c:v>
                </c:pt>
                <c:pt idx="1915">
                  <c:v>-3.2568299190128824E-2</c:v>
                </c:pt>
                <c:pt idx="1916">
                  <c:v>-3.2304854981217823E-2</c:v>
                </c:pt>
                <c:pt idx="1917">
                  <c:v>-3.1984474206347507E-2</c:v>
                </c:pt>
                <c:pt idx="1918">
                  <c:v>-3.1724831884530735E-2</c:v>
                </c:pt>
                <c:pt idx="1919">
                  <c:v>-3.1524458388195731E-2</c:v>
                </c:pt>
                <c:pt idx="1920">
                  <c:v>-3.130893250548264E-2</c:v>
                </c:pt>
                <c:pt idx="1921">
                  <c:v>-3.1029125243248974E-2</c:v>
                </c:pt>
                <c:pt idx="1922">
                  <c:v>-3.0648037115309758E-2</c:v>
                </c:pt>
                <c:pt idx="1923">
                  <c:v>-3.0170994157836965E-2</c:v>
                </c:pt>
                <c:pt idx="1924">
                  <c:v>-2.9671928755456052E-2</c:v>
                </c:pt>
                <c:pt idx="1925">
                  <c:v>-2.9213775091801474E-2</c:v>
                </c:pt>
                <c:pt idx="1926">
                  <c:v>-2.8931096750652033E-2</c:v>
                </c:pt>
                <c:pt idx="1927">
                  <c:v>-2.8853444021828867E-2</c:v>
                </c:pt>
                <c:pt idx="1928">
                  <c:v>-2.8877235119681613E-2</c:v>
                </c:pt>
                <c:pt idx="1929">
                  <c:v>-2.8932940140115278E-2</c:v>
                </c:pt>
                <c:pt idx="1930">
                  <c:v>-2.8953150326583209E-2</c:v>
                </c:pt>
                <c:pt idx="1931">
                  <c:v>-2.8902268727953869E-2</c:v>
                </c:pt>
                <c:pt idx="1932">
                  <c:v>-2.8785995730093949E-2</c:v>
                </c:pt>
                <c:pt idx="1933">
                  <c:v>-2.8642250598764962E-2</c:v>
                </c:pt>
                <c:pt idx="1934">
                  <c:v>-2.8539795132105264E-2</c:v>
                </c:pt>
                <c:pt idx="1935">
                  <c:v>-2.8483401925143387E-2</c:v>
                </c:pt>
                <c:pt idx="1936">
                  <c:v>-2.8484476738383037E-2</c:v>
                </c:pt>
                <c:pt idx="1937">
                  <c:v>-2.853756244617673E-2</c:v>
                </c:pt>
                <c:pt idx="1938">
                  <c:v>-2.8645981984924844E-2</c:v>
                </c:pt>
                <c:pt idx="1939">
                  <c:v>-2.8778310878521701E-2</c:v>
                </c:pt>
                <c:pt idx="1940">
                  <c:v>-2.8953543297185393E-2</c:v>
                </c:pt>
                <c:pt idx="1941">
                  <c:v>-2.9172651865135995E-2</c:v>
                </c:pt>
                <c:pt idx="1942">
                  <c:v>-2.9547413232204292E-2</c:v>
                </c:pt>
                <c:pt idx="1943">
                  <c:v>-3.0085854473811121E-2</c:v>
                </c:pt>
                <c:pt idx="1944">
                  <c:v>-3.0689698735008937E-2</c:v>
                </c:pt>
                <c:pt idx="1945">
                  <c:v>-3.1312803954563206E-2</c:v>
                </c:pt>
                <c:pt idx="1946">
                  <c:v>-3.1841983041102792E-2</c:v>
                </c:pt>
                <c:pt idx="1947">
                  <c:v>-3.2215614061589189E-2</c:v>
                </c:pt>
                <c:pt idx="1948">
                  <c:v>-3.2527108426900125E-2</c:v>
                </c:pt>
                <c:pt idx="1949">
                  <c:v>-3.2797135421473493E-2</c:v>
                </c:pt>
                <c:pt idx="1950">
                  <c:v>-3.3070738630858992E-2</c:v>
                </c:pt>
                <c:pt idx="1951">
                  <c:v>-3.3357637596421477E-2</c:v>
                </c:pt>
                <c:pt idx="1952">
                  <c:v>-3.3612523552207049E-2</c:v>
                </c:pt>
                <c:pt idx="1953">
                  <c:v>-3.391898231928403E-2</c:v>
                </c:pt>
                <c:pt idx="1954">
                  <c:v>-3.427933597323958E-2</c:v>
                </c:pt>
                <c:pt idx="1955">
                  <c:v>-3.4682183354902203E-2</c:v>
                </c:pt>
                <c:pt idx="1956">
                  <c:v>-3.5084463638162755E-2</c:v>
                </c:pt>
                <c:pt idx="1957">
                  <c:v>-3.5394414054802259E-2</c:v>
                </c:pt>
                <c:pt idx="1958">
                  <c:v>-3.5536109138874075E-2</c:v>
                </c:pt>
                <c:pt idx="1959">
                  <c:v>-3.5443567975050397E-2</c:v>
                </c:pt>
                <c:pt idx="1960">
                  <c:v>-3.5184365926676515E-2</c:v>
                </c:pt>
                <c:pt idx="1961">
                  <c:v>-3.4846633439307287E-2</c:v>
                </c:pt>
                <c:pt idx="1962">
                  <c:v>-3.4459034808828129E-2</c:v>
                </c:pt>
                <c:pt idx="1963">
                  <c:v>-3.4065289732700996E-2</c:v>
                </c:pt>
                <c:pt idx="1964">
                  <c:v>-3.3732628435163725E-2</c:v>
                </c:pt>
                <c:pt idx="1965">
                  <c:v>-3.3508269525003784E-2</c:v>
                </c:pt>
                <c:pt idx="1966">
                  <c:v>-3.3432392487793894E-2</c:v>
                </c:pt>
                <c:pt idx="1967">
                  <c:v>-3.3457818560515218E-2</c:v>
                </c:pt>
                <c:pt idx="1968">
                  <c:v>-3.3538778940978696E-2</c:v>
                </c:pt>
                <c:pt idx="1969">
                  <c:v>-3.3607918543554931E-2</c:v>
                </c:pt>
                <c:pt idx="1970">
                  <c:v>-3.3599797115291374E-2</c:v>
                </c:pt>
                <c:pt idx="1971">
                  <c:v>-3.3481614610664734E-2</c:v>
                </c:pt>
                <c:pt idx="1972">
                  <c:v>-3.3328530317374191E-2</c:v>
                </c:pt>
                <c:pt idx="1973">
                  <c:v>-3.3196862251064885E-2</c:v>
                </c:pt>
                <c:pt idx="1974">
                  <c:v>-3.310931454012455E-2</c:v>
                </c:pt>
                <c:pt idx="1975">
                  <c:v>-3.300221115989152E-2</c:v>
                </c:pt>
                <c:pt idx="1976">
                  <c:v>-3.2929332225345609E-2</c:v>
                </c:pt>
                <c:pt idx="1977">
                  <c:v>-3.2861898697110634E-2</c:v>
                </c:pt>
                <c:pt idx="1978">
                  <c:v>-3.2828312280249225E-2</c:v>
                </c:pt>
                <c:pt idx="1979">
                  <c:v>-3.2852299618524608E-2</c:v>
                </c:pt>
                <c:pt idx="1980">
                  <c:v>-3.2920413560790833E-2</c:v>
                </c:pt>
                <c:pt idx="1981">
                  <c:v>-3.2951643171152692E-2</c:v>
                </c:pt>
                <c:pt idx="1982">
                  <c:v>-3.3025203503810878E-2</c:v>
                </c:pt>
                <c:pt idx="1983">
                  <c:v>-3.3189696648652213E-2</c:v>
                </c:pt>
                <c:pt idx="1984">
                  <c:v>-3.3357485306912779E-2</c:v>
                </c:pt>
                <c:pt idx="1985">
                  <c:v>-3.3573705801199241E-2</c:v>
                </c:pt>
                <c:pt idx="1986">
                  <c:v>-3.3949973777781278E-2</c:v>
                </c:pt>
                <c:pt idx="1987">
                  <c:v>-3.4553193155291456E-2</c:v>
                </c:pt>
                <c:pt idx="1988">
                  <c:v>-3.5264920393273363E-2</c:v>
                </c:pt>
                <c:pt idx="1989">
                  <c:v>-3.5927056679311196E-2</c:v>
                </c:pt>
                <c:pt idx="1990">
                  <c:v>-3.666349122132434E-2</c:v>
                </c:pt>
                <c:pt idx="1991">
                  <c:v>-3.7474556961563779E-2</c:v>
                </c:pt>
                <c:pt idx="1992">
                  <c:v>-3.8207557986966907E-2</c:v>
                </c:pt>
                <c:pt idx="1993">
                  <c:v>-3.87370663992333E-2</c:v>
                </c:pt>
                <c:pt idx="1994">
                  <c:v>-3.9146141469800777E-2</c:v>
                </c:pt>
                <c:pt idx="1995">
                  <c:v>-3.9373362514631527E-2</c:v>
                </c:pt>
                <c:pt idx="1996">
                  <c:v>-3.9504124283881392E-2</c:v>
                </c:pt>
                <c:pt idx="1997">
                  <c:v>-3.9566679010235334E-2</c:v>
                </c:pt>
                <c:pt idx="1998">
                  <c:v>-3.9714704514557921E-2</c:v>
                </c:pt>
                <c:pt idx="1999">
                  <c:v>-4.0120251447708949E-2</c:v>
                </c:pt>
                <c:pt idx="2000">
                  <c:v>-4.0669899120534217E-2</c:v>
                </c:pt>
                <c:pt idx="2001">
                  <c:v>-4.1189118035770328E-2</c:v>
                </c:pt>
                <c:pt idx="2002">
                  <c:v>-4.1572405818937265E-2</c:v>
                </c:pt>
                <c:pt idx="2003">
                  <c:v>-4.1745995282882385E-2</c:v>
                </c:pt>
                <c:pt idx="2004">
                  <c:v>-4.16838984899328E-2</c:v>
                </c:pt>
                <c:pt idx="2005">
                  <c:v>-4.1406584302425942E-2</c:v>
                </c:pt>
                <c:pt idx="2006">
                  <c:v>-4.1004637815902571E-2</c:v>
                </c:pt>
                <c:pt idx="2007">
                  <c:v>-4.0538268909650919E-2</c:v>
                </c:pt>
                <c:pt idx="2008">
                  <c:v>-4.0035865235066255E-2</c:v>
                </c:pt>
                <c:pt idx="2009">
                  <c:v>-3.9553812182769141E-2</c:v>
                </c:pt>
                <c:pt idx="2010">
                  <c:v>-3.9163934424401935E-2</c:v>
                </c:pt>
                <c:pt idx="2011">
                  <c:v>-3.8952547922597336E-2</c:v>
                </c:pt>
                <c:pt idx="2012">
                  <c:v>-3.8805399275624861E-2</c:v>
                </c:pt>
                <c:pt idx="2013">
                  <c:v>-3.8661112609150373E-2</c:v>
                </c:pt>
                <c:pt idx="2014">
                  <c:v>-3.8510438587801732E-2</c:v>
                </c:pt>
                <c:pt idx="2015">
                  <c:v>-3.8299304866968184E-2</c:v>
                </c:pt>
                <c:pt idx="2016">
                  <c:v>-3.8013374563246466E-2</c:v>
                </c:pt>
                <c:pt idx="2017">
                  <c:v>-3.7606077064659751E-2</c:v>
                </c:pt>
                <c:pt idx="2018">
                  <c:v>-3.7013184675160182E-2</c:v>
                </c:pt>
                <c:pt idx="2019">
                  <c:v>-3.6303444934453089E-2</c:v>
                </c:pt>
                <c:pt idx="2020">
                  <c:v>-3.5503785424480419E-2</c:v>
                </c:pt>
                <c:pt idx="2021">
                  <c:v>-3.459219160924655E-2</c:v>
                </c:pt>
                <c:pt idx="2022">
                  <c:v>-3.3724153733815473E-2</c:v>
                </c:pt>
                <c:pt idx="2023">
                  <c:v>-3.2901733281565579E-2</c:v>
                </c:pt>
                <c:pt idx="2024">
                  <c:v>-3.2180079324478757E-2</c:v>
                </c:pt>
                <c:pt idx="2025">
                  <c:v>-3.1502550101880009E-2</c:v>
                </c:pt>
                <c:pt idx="2026">
                  <c:v>-3.1044826092219167E-2</c:v>
                </c:pt>
                <c:pt idx="2027">
                  <c:v>-3.0734683533200677E-2</c:v>
                </c:pt>
                <c:pt idx="2028">
                  <c:v>-3.0594587527906409E-2</c:v>
                </c:pt>
                <c:pt idx="2029">
                  <c:v>-3.0529415565477037E-2</c:v>
                </c:pt>
                <c:pt idx="2030">
                  <c:v>-3.055298189012777E-2</c:v>
                </c:pt>
                <c:pt idx="2031">
                  <c:v>-3.0506277680579539E-2</c:v>
                </c:pt>
                <c:pt idx="2032">
                  <c:v>-3.0482788564037168E-2</c:v>
                </c:pt>
                <c:pt idx="2033">
                  <c:v>-3.0447284775039118E-2</c:v>
                </c:pt>
                <c:pt idx="2034">
                  <c:v>-3.0475776357499092E-2</c:v>
                </c:pt>
                <c:pt idx="2035">
                  <c:v>-3.0619435554539505E-2</c:v>
                </c:pt>
                <c:pt idx="2036">
                  <c:v>-3.0835694776666551E-2</c:v>
                </c:pt>
                <c:pt idx="2037">
                  <c:v>-3.101883379805314E-2</c:v>
                </c:pt>
                <c:pt idx="2038">
                  <c:v>-3.127998482348239E-2</c:v>
                </c:pt>
                <c:pt idx="2039">
                  <c:v>-3.1470412568076214E-2</c:v>
                </c:pt>
                <c:pt idx="2040">
                  <c:v>-3.1621282728633196E-2</c:v>
                </c:pt>
                <c:pt idx="2041">
                  <c:v>-3.1813825779701321E-2</c:v>
                </c:pt>
                <c:pt idx="2042">
                  <c:v>-3.197545852170107E-2</c:v>
                </c:pt>
                <c:pt idx="2043">
                  <c:v>-3.2117982880216812E-2</c:v>
                </c:pt>
                <c:pt idx="2044">
                  <c:v>-3.2338682457959275E-2</c:v>
                </c:pt>
                <c:pt idx="2045">
                  <c:v>-3.2701589715405224E-2</c:v>
                </c:pt>
                <c:pt idx="2046">
                  <c:v>-3.3146791826757158E-2</c:v>
                </c:pt>
                <c:pt idx="2047">
                  <c:v>-3.3790267022629689E-2</c:v>
                </c:pt>
                <c:pt idx="2048">
                  <c:v>-3.4566654587846107E-2</c:v>
                </c:pt>
                <c:pt idx="2049">
                  <c:v>-3.5498098256337873E-2</c:v>
                </c:pt>
                <c:pt idx="2050">
                  <c:v>-3.6414781546315909E-2</c:v>
                </c:pt>
                <c:pt idx="2051">
                  <c:v>-3.7107224143278543E-2</c:v>
                </c:pt>
                <c:pt idx="2052">
                  <c:v>-3.76824041844721E-2</c:v>
                </c:pt>
                <c:pt idx="2053">
                  <c:v>-3.827537695666023E-2</c:v>
                </c:pt>
                <c:pt idx="2054">
                  <c:v>-3.8844549957109058E-2</c:v>
                </c:pt>
                <c:pt idx="2055">
                  <c:v>-3.9389726366441689E-2</c:v>
                </c:pt>
                <c:pt idx="2056">
                  <c:v>-3.9915583160935818E-2</c:v>
                </c:pt>
                <c:pt idx="2057">
                  <c:v>-4.0299217978796611E-2</c:v>
                </c:pt>
                <c:pt idx="2058">
                  <c:v>-4.0514929420262677E-2</c:v>
                </c:pt>
                <c:pt idx="2059">
                  <c:v>-4.0462862724371898E-2</c:v>
                </c:pt>
                <c:pt idx="2060">
                  <c:v>-4.0226447125635001E-2</c:v>
                </c:pt>
                <c:pt idx="2061">
                  <c:v>-3.989782437873847E-2</c:v>
                </c:pt>
                <c:pt idx="2062">
                  <c:v>-3.9642979123692024E-2</c:v>
                </c:pt>
                <c:pt idx="2063">
                  <c:v>-3.9529538943911889E-2</c:v>
                </c:pt>
                <c:pt idx="2064">
                  <c:v>-3.9475739051249126E-2</c:v>
                </c:pt>
                <c:pt idx="2065">
                  <c:v>-3.9489957707896123E-2</c:v>
                </c:pt>
                <c:pt idx="2066">
                  <c:v>-3.9585940760822162E-2</c:v>
                </c:pt>
                <c:pt idx="2067">
                  <c:v>-3.9640204257022138E-2</c:v>
                </c:pt>
                <c:pt idx="2068">
                  <c:v>-3.9590522187182217E-2</c:v>
                </c:pt>
                <c:pt idx="2069">
                  <c:v>-3.9441244382981522E-2</c:v>
                </c:pt>
                <c:pt idx="2070">
                  <c:v>-3.9200055600820807E-2</c:v>
                </c:pt>
                <c:pt idx="2071">
                  <c:v>-3.894355954368408E-2</c:v>
                </c:pt>
                <c:pt idx="2072">
                  <c:v>-3.8585792294227733E-2</c:v>
                </c:pt>
                <c:pt idx="2073">
                  <c:v>-3.8219166456577719E-2</c:v>
                </c:pt>
                <c:pt idx="2074">
                  <c:v>-3.7871574143351197E-2</c:v>
                </c:pt>
                <c:pt idx="2075">
                  <c:v>-3.7623505198110481E-2</c:v>
                </c:pt>
                <c:pt idx="2076">
                  <c:v>-3.734780863258385E-2</c:v>
                </c:pt>
                <c:pt idx="2077">
                  <c:v>-3.7151039988060484E-2</c:v>
                </c:pt>
                <c:pt idx="2078">
                  <c:v>-3.7038596991333141E-2</c:v>
                </c:pt>
                <c:pt idx="2079">
                  <c:v>-3.6976756226007275E-2</c:v>
                </c:pt>
                <c:pt idx="2080">
                  <c:v>-3.6948993033723052E-2</c:v>
                </c:pt>
                <c:pt idx="2081">
                  <c:v>-3.7137508512289183E-2</c:v>
                </c:pt>
                <c:pt idx="2082">
                  <c:v>-3.7516666687669037E-2</c:v>
                </c:pt>
                <c:pt idx="2083">
                  <c:v>-3.7996394820812331E-2</c:v>
                </c:pt>
                <c:pt idx="2084">
                  <c:v>-3.8691124687232126E-2</c:v>
                </c:pt>
                <c:pt idx="2085">
                  <c:v>-3.9397337944128592E-2</c:v>
                </c:pt>
                <c:pt idx="2086">
                  <c:v>-3.996944076224225E-2</c:v>
                </c:pt>
                <c:pt idx="2087">
                  <c:v>-4.0398683932663333E-2</c:v>
                </c:pt>
                <c:pt idx="2088">
                  <c:v>-4.0758620626014319E-2</c:v>
                </c:pt>
                <c:pt idx="2089">
                  <c:v>-4.1062034809655555E-2</c:v>
                </c:pt>
                <c:pt idx="2090">
                  <c:v>-4.1391506157059769E-2</c:v>
                </c:pt>
                <c:pt idx="2091">
                  <c:v>-4.1717541761841247E-2</c:v>
                </c:pt>
                <c:pt idx="2092">
                  <c:v>-4.2025507453900476E-2</c:v>
                </c:pt>
                <c:pt idx="2093">
                  <c:v>-4.2314810445910088E-2</c:v>
                </c:pt>
                <c:pt idx="2094">
                  <c:v>-4.2533183177451139E-2</c:v>
                </c:pt>
                <c:pt idx="2095">
                  <c:v>-4.2696686032402953E-2</c:v>
                </c:pt>
                <c:pt idx="2096">
                  <c:v>-4.2816564241179834E-2</c:v>
                </c:pt>
                <c:pt idx="2097">
                  <c:v>-4.3052907616430103E-2</c:v>
                </c:pt>
                <c:pt idx="2098">
                  <c:v>-4.3409782543015266E-2</c:v>
                </c:pt>
                <c:pt idx="2099">
                  <c:v>-4.3927754665397591E-2</c:v>
                </c:pt>
                <c:pt idx="2100">
                  <c:v>-4.4475960690275616E-2</c:v>
                </c:pt>
                <c:pt idx="2101">
                  <c:v>-4.4958436454308574E-2</c:v>
                </c:pt>
                <c:pt idx="2102">
                  <c:v>-4.5208911056829892E-2</c:v>
                </c:pt>
                <c:pt idx="2103">
                  <c:v>-4.5152378118220045E-2</c:v>
                </c:pt>
                <c:pt idx="2104">
                  <c:v>-4.4936435913258028E-2</c:v>
                </c:pt>
                <c:pt idx="2105">
                  <c:v>-4.4620082117031529E-2</c:v>
                </c:pt>
                <c:pt idx="2106">
                  <c:v>-4.4329008616521677E-2</c:v>
                </c:pt>
                <c:pt idx="2107">
                  <c:v>-4.4240561826937738E-2</c:v>
                </c:pt>
                <c:pt idx="2108">
                  <c:v>-4.4215830784231379E-2</c:v>
                </c:pt>
                <c:pt idx="2109">
                  <c:v>-4.4143664154090052E-2</c:v>
                </c:pt>
                <c:pt idx="2110">
                  <c:v>-4.388426977467158E-2</c:v>
                </c:pt>
                <c:pt idx="2111">
                  <c:v>-4.3354135228940979E-2</c:v>
                </c:pt>
                <c:pt idx="2112">
                  <c:v>-4.2689795917334863E-2</c:v>
                </c:pt>
                <c:pt idx="2113">
                  <c:v>-4.2035301354305533E-2</c:v>
                </c:pt>
                <c:pt idx="2114">
                  <c:v>-4.1441595095681329E-2</c:v>
                </c:pt>
                <c:pt idx="2115">
                  <c:v>-4.1021419449495861E-2</c:v>
                </c:pt>
                <c:pt idx="2116">
                  <c:v>-4.0746237030651028E-2</c:v>
                </c:pt>
                <c:pt idx="2117">
                  <c:v>-4.0509671093740519E-2</c:v>
                </c:pt>
                <c:pt idx="2118">
                  <c:v>-4.0250745771856847E-2</c:v>
                </c:pt>
                <c:pt idx="2119">
                  <c:v>-3.9908855050591774E-2</c:v>
                </c:pt>
                <c:pt idx="2120">
                  <c:v>-3.9506750137091179E-2</c:v>
                </c:pt>
                <c:pt idx="2121">
                  <c:v>-3.9018755173480024E-2</c:v>
                </c:pt>
                <c:pt idx="2122">
                  <c:v>-3.8423924833374978E-2</c:v>
                </c:pt>
                <c:pt idx="2123">
                  <c:v>-3.7735467632517977E-2</c:v>
                </c:pt>
                <c:pt idx="2124">
                  <c:v>-3.7013499615420158E-2</c:v>
                </c:pt>
                <c:pt idx="2125">
                  <c:v>-3.63267967148211E-2</c:v>
                </c:pt>
                <c:pt idx="2126">
                  <c:v>-3.5762627646423774E-2</c:v>
                </c:pt>
                <c:pt idx="2127">
                  <c:v>-3.5345210119025937E-2</c:v>
                </c:pt>
                <c:pt idx="2128">
                  <c:v>-3.5068856137346012E-2</c:v>
                </c:pt>
                <c:pt idx="2129">
                  <c:v>-3.4889288585909721E-2</c:v>
                </c:pt>
                <c:pt idx="2130">
                  <c:v>-3.4829366496931274E-2</c:v>
                </c:pt>
                <c:pt idx="2131">
                  <c:v>-3.4888510753913797E-2</c:v>
                </c:pt>
                <c:pt idx="2132">
                  <c:v>-3.5037639580438769E-2</c:v>
                </c:pt>
                <c:pt idx="2133">
                  <c:v>-3.5243922324632949E-2</c:v>
                </c:pt>
                <c:pt idx="2134">
                  <c:v>-3.5500408860092425E-2</c:v>
                </c:pt>
                <c:pt idx="2135">
                  <c:v>-3.5804709295108379E-2</c:v>
                </c:pt>
                <c:pt idx="2136">
                  <c:v>-3.6105404851680123E-2</c:v>
                </c:pt>
                <c:pt idx="2137">
                  <c:v>-3.6381668649271337E-2</c:v>
                </c:pt>
                <c:pt idx="2138">
                  <c:v>-3.6595470839764874E-2</c:v>
                </c:pt>
                <c:pt idx="2139">
                  <c:v>-3.6722069158037447E-2</c:v>
                </c:pt>
                <c:pt idx="2140">
                  <c:v>-3.6871338012779656E-2</c:v>
                </c:pt>
                <c:pt idx="2141">
                  <c:v>-3.7127741300300665E-2</c:v>
                </c:pt>
                <c:pt idx="2142">
                  <c:v>-3.7555634310475546E-2</c:v>
                </c:pt>
                <c:pt idx="2143">
                  <c:v>-3.8181613039070791E-2</c:v>
                </c:pt>
                <c:pt idx="2144">
                  <c:v>-3.8897023556887525E-2</c:v>
                </c:pt>
                <c:pt idx="2145">
                  <c:v>-3.9604429070742853E-2</c:v>
                </c:pt>
                <c:pt idx="2146">
                  <c:v>-4.0187930023289693E-2</c:v>
                </c:pt>
                <c:pt idx="2147">
                  <c:v>-4.0609323775073439E-2</c:v>
                </c:pt>
                <c:pt idx="2148">
                  <c:v>-4.0982262761159981E-2</c:v>
                </c:pt>
                <c:pt idx="2149">
                  <c:v>-4.1360986411890545E-2</c:v>
                </c:pt>
                <c:pt idx="2150">
                  <c:v>-4.1848534108744187E-2</c:v>
                </c:pt>
                <c:pt idx="2151">
                  <c:v>-4.2522663170039957E-2</c:v>
                </c:pt>
                <c:pt idx="2152">
                  <c:v>-4.3232855598801384E-2</c:v>
                </c:pt>
                <c:pt idx="2153">
                  <c:v>-4.3777912940176467E-2</c:v>
                </c:pt>
                <c:pt idx="2154">
                  <c:v>-4.4087216232028673E-2</c:v>
                </c:pt>
                <c:pt idx="2155">
                  <c:v>-4.4047731461847955E-2</c:v>
                </c:pt>
                <c:pt idx="2156">
                  <c:v>-4.3845382050533559E-2</c:v>
                </c:pt>
                <c:pt idx="2157">
                  <c:v>-4.36380944885627E-2</c:v>
                </c:pt>
                <c:pt idx="2158">
                  <c:v>-4.3505823962602372E-2</c:v>
                </c:pt>
                <c:pt idx="2159">
                  <c:v>-4.352914103774036E-2</c:v>
                </c:pt>
                <c:pt idx="2160">
                  <c:v>-4.3669402770735354E-2</c:v>
                </c:pt>
                <c:pt idx="2161">
                  <c:v>-4.3819083198922706E-2</c:v>
                </c:pt>
                <c:pt idx="2162">
                  <c:v>-4.3925391927652421E-2</c:v>
                </c:pt>
                <c:pt idx="2163">
                  <c:v>-4.3961870349400682E-2</c:v>
                </c:pt>
                <c:pt idx="2164">
                  <c:v>-4.3842350432981916E-2</c:v>
                </c:pt>
                <c:pt idx="2165">
                  <c:v>-4.3645537763193354E-2</c:v>
                </c:pt>
                <c:pt idx="2166">
                  <c:v>-4.3627284446719553E-2</c:v>
                </c:pt>
                <c:pt idx="2167">
                  <c:v>-4.3654444708438427E-2</c:v>
                </c:pt>
                <c:pt idx="2168">
                  <c:v>-4.3737210546581057E-2</c:v>
                </c:pt>
                <c:pt idx="2169">
                  <c:v>-4.3805224079495012E-2</c:v>
                </c:pt>
                <c:pt idx="2170">
                  <c:v>-4.3859972155674984E-2</c:v>
                </c:pt>
                <c:pt idx="2171">
                  <c:v>-4.3918403249552179E-2</c:v>
                </c:pt>
                <c:pt idx="2172">
                  <c:v>-4.3926325692529987E-2</c:v>
                </c:pt>
                <c:pt idx="2173">
                  <c:v>-4.3819255522357534E-2</c:v>
                </c:pt>
                <c:pt idx="2174">
                  <c:v>-4.3562504900689192E-2</c:v>
                </c:pt>
                <c:pt idx="2175">
                  <c:v>-4.3146849399967602E-2</c:v>
                </c:pt>
                <c:pt idx="2176">
                  <c:v>-4.2601675497380621E-2</c:v>
                </c:pt>
                <c:pt idx="2177">
                  <c:v>-4.2090805212381656E-2</c:v>
                </c:pt>
                <c:pt idx="2178">
                  <c:v>-4.177658132430577E-2</c:v>
                </c:pt>
                <c:pt idx="2179">
                  <c:v>-4.1755378682227173E-2</c:v>
                </c:pt>
                <c:pt idx="2180">
                  <c:v>-4.1786682276639245E-2</c:v>
                </c:pt>
                <c:pt idx="2181">
                  <c:v>-4.1722811309743923E-2</c:v>
                </c:pt>
                <c:pt idx="2182">
                  <c:v>-4.1541774408718465E-2</c:v>
                </c:pt>
                <c:pt idx="2183">
                  <c:v>-4.1192505484808566E-2</c:v>
                </c:pt>
                <c:pt idx="2184">
                  <c:v>-4.0849665036774743E-2</c:v>
                </c:pt>
                <c:pt idx="2185">
                  <c:v>-4.0624780419279347E-2</c:v>
                </c:pt>
                <c:pt idx="2186">
                  <c:v>-4.068572686678084E-2</c:v>
                </c:pt>
                <c:pt idx="2187">
                  <c:v>-4.0986986658320027E-2</c:v>
                </c:pt>
                <c:pt idx="2188">
                  <c:v>-4.1453275018027341E-2</c:v>
                </c:pt>
                <c:pt idx="2189">
                  <c:v>-4.1997227283624629E-2</c:v>
                </c:pt>
                <c:pt idx="2190">
                  <c:v>-4.252002177674874E-2</c:v>
                </c:pt>
                <c:pt idx="2191">
                  <c:v>-4.2915877496993396E-2</c:v>
                </c:pt>
                <c:pt idx="2192">
                  <c:v>-4.3138260191962485E-2</c:v>
                </c:pt>
                <c:pt idx="2193">
                  <c:v>-4.3125541968484324E-2</c:v>
                </c:pt>
                <c:pt idx="2194">
                  <c:v>-4.280456339326958E-2</c:v>
                </c:pt>
                <c:pt idx="2195">
                  <c:v>-4.2123975714384781E-2</c:v>
                </c:pt>
                <c:pt idx="2196">
                  <c:v>-4.1352878053587339E-2</c:v>
                </c:pt>
                <c:pt idx="2197">
                  <c:v>-4.059185497906212E-2</c:v>
                </c:pt>
                <c:pt idx="2198">
                  <c:v>-4.0089871252516326E-2</c:v>
                </c:pt>
                <c:pt idx="2199">
                  <c:v>-3.988241875256985E-2</c:v>
                </c:pt>
                <c:pt idx="2200">
                  <c:v>-3.9877564734395243E-2</c:v>
                </c:pt>
                <c:pt idx="2201">
                  <c:v>-4.0007283699560477E-2</c:v>
                </c:pt>
                <c:pt idx="2202">
                  <c:v>-4.0261758858495512E-2</c:v>
                </c:pt>
                <c:pt idx="2203">
                  <c:v>-4.0435166661528903E-2</c:v>
                </c:pt>
                <c:pt idx="2204">
                  <c:v>-4.0655912339661614E-2</c:v>
                </c:pt>
                <c:pt idx="2205">
                  <c:v>-4.0770793625157488E-2</c:v>
                </c:pt>
                <c:pt idx="2206">
                  <c:v>-4.075331259638821E-2</c:v>
                </c:pt>
                <c:pt idx="2207">
                  <c:v>-4.0535841840792661E-2</c:v>
                </c:pt>
                <c:pt idx="2208">
                  <c:v>-4.0201978338484684E-2</c:v>
                </c:pt>
                <c:pt idx="2209">
                  <c:v>-3.9906433109772398E-2</c:v>
                </c:pt>
                <c:pt idx="2210">
                  <c:v>-3.9614944648182202E-2</c:v>
                </c:pt>
                <c:pt idx="2211">
                  <c:v>-3.9303703813660947E-2</c:v>
                </c:pt>
                <c:pt idx="2212">
                  <c:v>-3.892973127333426E-2</c:v>
                </c:pt>
                <c:pt idx="2213">
                  <c:v>-3.8588587935592375E-2</c:v>
                </c:pt>
                <c:pt idx="2214">
                  <c:v>-3.8254008209622499E-2</c:v>
                </c:pt>
                <c:pt idx="2215">
                  <c:v>-3.7932630504261419E-2</c:v>
                </c:pt>
                <c:pt idx="2216">
                  <c:v>-3.7672500904561604E-2</c:v>
                </c:pt>
                <c:pt idx="2217">
                  <c:v>-3.7441139746883165E-2</c:v>
                </c:pt>
                <c:pt idx="2218">
                  <c:v>-3.719769185499934E-2</c:v>
                </c:pt>
                <c:pt idx="2219">
                  <c:v>-3.6883952158173541E-2</c:v>
                </c:pt>
                <c:pt idx="2220">
                  <c:v>-3.6473726934002464E-2</c:v>
                </c:pt>
                <c:pt idx="2221">
                  <c:v>-3.606948724405229E-2</c:v>
                </c:pt>
                <c:pt idx="2222">
                  <c:v>-3.5694576766329845E-2</c:v>
                </c:pt>
                <c:pt idx="2223">
                  <c:v>-3.5398456757858417E-2</c:v>
                </c:pt>
                <c:pt idx="2224">
                  <c:v>-3.5129932849347234E-2</c:v>
                </c:pt>
                <c:pt idx="2225">
                  <c:v>-3.4835824134085508E-2</c:v>
                </c:pt>
                <c:pt idx="2226">
                  <c:v>-3.452445254980277E-2</c:v>
                </c:pt>
                <c:pt idx="2227">
                  <c:v>-3.4249606250224912E-2</c:v>
                </c:pt>
                <c:pt idx="2228">
                  <c:v>-3.4030399276303816E-2</c:v>
                </c:pt>
                <c:pt idx="2229">
                  <c:v>-3.3983157826880314E-2</c:v>
                </c:pt>
                <c:pt idx="2230">
                  <c:v>-3.4158898997835502E-2</c:v>
                </c:pt>
                <c:pt idx="2231">
                  <c:v>-3.4609898692747963E-2</c:v>
                </c:pt>
                <c:pt idx="2232">
                  <c:v>-3.5243438419029181E-2</c:v>
                </c:pt>
                <c:pt idx="2233">
                  <c:v>-3.5874878923202756E-2</c:v>
                </c:pt>
                <c:pt idx="2234">
                  <c:v>-3.6426282648615055E-2</c:v>
                </c:pt>
                <c:pt idx="2235">
                  <c:v>-3.6763203309967393E-2</c:v>
                </c:pt>
                <c:pt idx="2236">
                  <c:v>-3.7032356699123005E-2</c:v>
                </c:pt>
                <c:pt idx="2237">
                  <c:v>-3.7292447846011309E-2</c:v>
                </c:pt>
                <c:pt idx="2238">
                  <c:v>-3.762774343204902E-2</c:v>
                </c:pt>
                <c:pt idx="2239">
                  <c:v>-3.8123087514070272E-2</c:v>
                </c:pt>
                <c:pt idx="2240">
                  <c:v>-3.8695400859079354E-2</c:v>
                </c:pt>
                <c:pt idx="2241">
                  <c:v>-3.9268226185911553E-2</c:v>
                </c:pt>
                <c:pt idx="2242">
                  <c:v>-3.9856032124884228E-2</c:v>
                </c:pt>
                <c:pt idx="2243">
                  <c:v>-4.0374939148413148E-2</c:v>
                </c:pt>
                <c:pt idx="2244">
                  <c:v>-4.0912328426708035E-2</c:v>
                </c:pt>
                <c:pt idx="2245">
                  <c:v>-4.1503680529791823E-2</c:v>
                </c:pt>
                <c:pt idx="2246">
                  <c:v>-4.2206326331255914E-2</c:v>
                </c:pt>
                <c:pt idx="2247">
                  <c:v>-4.2971192954139786E-2</c:v>
                </c:pt>
                <c:pt idx="2248">
                  <c:v>-4.3730135498850339E-2</c:v>
                </c:pt>
                <c:pt idx="2249">
                  <c:v>-4.4354990639695252E-2</c:v>
                </c:pt>
                <c:pt idx="2250">
                  <c:v>-4.472805558557888E-2</c:v>
                </c:pt>
                <c:pt idx="2251">
                  <c:v>-4.481207120915813E-2</c:v>
                </c:pt>
                <c:pt idx="2252">
                  <c:v>-4.4740149860064263E-2</c:v>
                </c:pt>
                <c:pt idx="2253">
                  <c:v>-4.4622287714540784E-2</c:v>
                </c:pt>
                <c:pt idx="2254">
                  <c:v>-4.4639193736791372E-2</c:v>
                </c:pt>
                <c:pt idx="2255">
                  <c:v>-4.4843923646090356E-2</c:v>
                </c:pt>
                <c:pt idx="2256">
                  <c:v>-4.5188006973960887E-2</c:v>
                </c:pt>
                <c:pt idx="2257">
                  <c:v>-4.5633481361478094E-2</c:v>
                </c:pt>
                <c:pt idx="2258">
                  <c:v>-4.6135126742348306E-2</c:v>
                </c:pt>
                <c:pt idx="2259">
                  <c:v>-4.6474165331564309E-2</c:v>
                </c:pt>
                <c:pt idx="2260">
                  <c:v>-4.6714250283640381E-2</c:v>
                </c:pt>
                <c:pt idx="2261">
                  <c:v>-4.6829980929000009E-2</c:v>
                </c:pt>
                <c:pt idx="2262">
                  <c:v>-4.6819782965590709E-2</c:v>
                </c:pt>
                <c:pt idx="2263">
                  <c:v>-4.6605168933212295E-2</c:v>
                </c:pt>
                <c:pt idx="2264">
                  <c:v>-4.626246574074825E-2</c:v>
                </c:pt>
                <c:pt idx="2265">
                  <c:v>-4.5769490154160306E-2</c:v>
                </c:pt>
                <c:pt idx="2266">
                  <c:v>-4.5130095589234094E-2</c:v>
                </c:pt>
                <c:pt idx="2267">
                  <c:v>-4.4398605019976847E-2</c:v>
                </c:pt>
                <c:pt idx="2268">
                  <c:v>-4.362365952078183E-2</c:v>
                </c:pt>
                <c:pt idx="2269">
                  <c:v>-4.2817450800797643E-2</c:v>
                </c:pt>
                <c:pt idx="2270">
                  <c:v>-4.2022728720943828E-2</c:v>
                </c:pt>
                <c:pt idx="2271">
                  <c:v>-4.1280472565566037E-2</c:v>
                </c:pt>
                <c:pt idx="2272">
                  <c:v>-4.059582287771496E-2</c:v>
                </c:pt>
                <c:pt idx="2273">
                  <c:v>-4.0005669209239716E-2</c:v>
                </c:pt>
                <c:pt idx="2274">
                  <c:v>-3.9545552321182682E-2</c:v>
                </c:pt>
                <c:pt idx="2275">
                  <c:v>-3.9278148275207182E-2</c:v>
                </c:pt>
                <c:pt idx="2276">
                  <c:v>-3.9077358167396818E-2</c:v>
                </c:pt>
                <c:pt idx="2277">
                  <c:v>-3.8813148082516222E-2</c:v>
                </c:pt>
                <c:pt idx="2278">
                  <c:v>-3.835477523657823E-2</c:v>
                </c:pt>
                <c:pt idx="2279">
                  <c:v>-3.761297625608731E-2</c:v>
                </c:pt>
                <c:pt idx="2280">
                  <c:v>-3.6727228905167122E-2</c:v>
                </c:pt>
                <c:pt idx="2281">
                  <c:v>-3.5847999100492106E-2</c:v>
                </c:pt>
                <c:pt idx="2282">
                  <c:v>-3.5151912949503976E-2</c:v>
                </c:pt>
                <c:pt idx="2283">
                  <c:v>-3.4853691240872078E-2</c:v>
                </c:pt>
                <c:pt idx="2284">
                  <c:v>-3.4797058193795138E-2</c:v>
                </c:pt>
                <c:pt idx="2285">
                  <c:v>-3.4865981889599273E-2</c:v>
                </c:pt>
                <c:pt idx="2286">
                  <c:v>-3.4972572612602393E-2</c:v>
                </c:pt>
                <c:pt idx="2287">
                  <c:v>-3.5061000830638255E-2</c:v>
                </c:pt>
                <c:pt idx="2288">
                  <c:v>-3.5076014389290755E-2</c:v>
                </c:pt>
                <c:pt idx="2289">
                  <c:v>-3.5001226194863691E-2</c:v>
                </c:pt>
                <c:pt idx="2290">
                  <c:v>-3.4788392038323256E-2</c:v>
                </c:pt>
                <c:pt idx="2291">
                  <c:v>-3.4384403126122988E-2</c:v>
                </c:pt>
                <c:pt idx="2292">
                  <c:v>-3.3852590694081454E-2</c:v>
                </c:pt>
                <c:pt idx="2293">
                  <c:v>-3.3319304708944661E-2</c:v>
                </c:pt>
                <c:pt idx="2294">
                  <c:v>-3.2853322313286776E-2</c:v>
                </c:pt>
                <c:pt idx="2295">
                  <c:v>-3.2518223229969334E-2</c:v>
                </c:pt>
                <c:pt idx="2296">
                  <c:v>-3.2273352021213189E-2</c:v>
                </c:pt>
                <c:pt idx="2297">
                  <c:v>-3.2102727741622962E-2</c:v>
                </c:pt>
                <c:pt idx="2298">
                  <c:v>-3.1940828549732146E-2</c:v>
                </c:pt>
                <c:pt idx="2299">
                  <c:v>-3.1722920548134727E-2</c:v>
                </c:pt>
                <c:pt idx="2300">
                  <c:v>-3.1489978618946535E-2</c:v>
                </c:pt>
                <c:pt idx="2301">
                  <c:v>-3.1291186857734493E-2</c:v>
                </c:pt>
                <c:pt idx="2302">
                  <c:v>-3.1188564385313707E-2</c:v>
                </c:pt>
                <c:pt idx="2303">
                  <c:v>-3.1207542007568236E-2</c:v>
                </c:pt>
                <c:pt idx="2304">
                  <c:v>-3.1345806079769868E-2</c:v>
                </c:pt>
                <c:pt idx="2305">
                  <c:v>-3.1578677125602667E-2</c:v>
                </c:pt>
                <c:pt idx="2306">
                  <c:v>-3.1840651238550316E-2</c:v>
                </c:pt>
                <c:pt idx="2307">
                  <c:v>-3.2101725742109219E-2</c:v>
                </c:pt>
                <c:pt idx="2308">
                  <c:v>-3.2297666441241137E-2</c:v>
                </c:pt>
                <c:pt idx="2309">
                  <c:v>-3.2386750826633393E-2</c:v>
                </c:pt>
                <c:pt idx="2310">
                  <c:v>-3.2318870114485622E-2</c:v>
                </c:pt>
                <c:pt idx="2311">
                  <c:v>-3.1995954902033073E-2</c:v>
                </c:pt>
                <c:pt idx="2312">
                  <c:v>-3.1507936428324397E-2</c:v>
                </c:pt>
                <c:pt idx="2313">
                  <c:v>-3.0986030955213458E-2</c:v>
                </c:pt>
                <c:pt idx="2314">
                  <c:v>-3.0504545374945166E-2</c:v>
                </c:pt>
                <c:pt idx="2315">
                  <c:v>-3.0094827455993421E-2</c:v>
                </c:pt>
                <c:pt idx="2316">
                  <c:v>-2.9817997707197556E-2</c:v>
                </c:pt>
                <c:pt idx="2317">
                  <c:v>-2.9628126364076041E-2</c:v>
                </c:pt>
                <c:pt idx="2318">
                  <c:v>-2.954200282286509E-2</c:v>
                </c:pt>
                <c:pt idx="2319">
                  <c:v>-2.9476926441713996E-2</c:v>
                </c:pt>
                <c:pt idx="2320">
                  <c:v>-2.9457949253946743E-2</c:v>
                </c:pt>
                <c:pt idx="2321">
                  <c:v>-2.942784191558168E-2</c:v>
                </c:pt>
                <c:pt idx="2322">
                  <c:v>-2.9406192713838882E-2</c:v>
                </c:pt>
                <c:pt idx="2323">
                  <c:v>-2.9325960583656781E-2</c:v>
                </c:pt>
                <c:pt idx="2324">
                  <c:v>-2.9242688605351064E-2</c:v>
                </c:pt>
                <c:pt idx="2325">
                  <c:v>-2.9205480661813311E-2</c:v>
                </c:pt>
                <c:pt idx="2326">
                  <c:v>-2.921050475900034E-2</c:v>
                </c:pt>
                <c:pt idx="2327">
                  <c:v>-2.9267656119592124E-2</c:v>
                </c:pt>
                <c:pt idx="2328">
                  <c:v>-2.9425288055138821E-2</c:v>
                </c:pt>
                <c:pt idx="2329">
                  <c:v>-2.9683797338768816E-2</c:v>
                </c:pt>
                <c:pt idx="2330">
                  <c:v>-3.0068825541450912E-2</c:v>
                </c:pt>
                <c:pt idx="2331">
                  <c:v>-3.0670114280076842E-2</c:v>
                </c:pt>
                <c:pt idx="2332">
                  <c:v>-3.1420848572863189E-2</c:v>
                </c:pt>
                <c:pt idx="2333">
                  <c:v>-3.2221170635296371E-2</c:v>
                </c:pt>
                <c:pt idx="2334">
                  <c:v>-3.2921090937409997E-2</c:v>
                </c:pt>
                <c:pt idx="2335">
                  <c:v>-3.3405702410382501E-2</c:v>
                </c:pt>
                <c:pt idx="2336">
                  <c:v>-3.3733582327958561E-2</c:v>
                </c:pt>
                <c:pt idx="2337">
                  <c:v>-3.4007999295187261E-2</c:v>
                </c:pt>
                <c:pt idx="2338">
                  <c:v>-3.4224094618837061E-2</c:v>
                </c:pt>
                <c:pt idx="2339">
                  <c:v>-3.4451595504381642E-2</c:v>
                </c:pt>
                <c:pt idx="2340">
                  <c:v>-3.4753115724450043E-2</c:v>
                </c:pt>
                <c:pt idx="2341">
                  <c:v>-3.5245745484961379E-2</c:v>
                </c:pt>
                <c:pt idx="2342">
                  <c:v>-3.5910544795710389E-2</c:v>
                </c:pt>
                <c:pt idx="2343">
                  <c:v>-3.6800332271674625E-2</c:v>
                </c:pt>
                <c:pt idx="2344">
                  <c:v>-3.7815663310852871E-2</c:v>
                </c:pt>
                <c:pt idx="2345">
                  <c:v>-3.8790622932757715E-2</c:v>
                </c:pt>
                <c:pt idx="2346">
                  <c:v>-3.973082435963099E-2</c:v>
                </c:pt>
                <c:pt idx="2347">
                  <c:v>-4.0337861699464038E-2</c:v>
                </c:pt>
                <c:pt idx="2348">
                  <c:v>-4.0673905607492365E-2</c:v>
                </c:pt>
                <c:pt idx="2349">
                  <c:v>-4.0917123242716708E-2</c:v>
                </c:pt>
                <c:pt idx="2350">
                  <c:v>-4.118383492224062E-2</c:v>
                </c:pt>
                <c:pt idx="2351">
                  <c:v>-4.1542651450942353E-2</c:v>
                </c:pt>
                <c:pt idx="2352">
                  <c:v>-4.2036402368626921E-2</c:v>
                </c:pt>
                <c:pt idx="2353">
                  <c:v>-4.2630137798271073E-2</c:v>
                </c:pt>
                <c:pt idx="2354">
                  <c:v>-4.3227909181758464E-2</c:v>
                </c:pt>
                <c:pt idx="2355">
                  <c:v>-4.3621284574465402E-2</c:v>
                </c:pt>
                <c:pt idx="2356">
                  <c:v>-4.3830631666619234E-2</c:v>
                </c:pt>
                <c:pt idx="2357">
                  <c:v>-4.3955862328980834E-2</c:v>
                </c:pt>
                <c:pt idx="2358">
                  <c:v>-4.3962442031161557E-2</c:v>
                </c:pt>
                <c:pt idx="2359">
                  <c:v>-4.3933697811844426E-2</c:v>
                </c:pt>
                <c:pt idx="2360">
                  <c:v>-4.3822984181670133E-2</c:v>
                </c:pt>
                <c:pt idx="2361">
                  <c:v>-4.3677378955289489E-2</c:v>
                </c:pt>
                <c:pt idx="2362">
                  <c:v>-4.3508642816171228E-2</c:v>
                </c:pt>
                <c:pt idx="2363">
                  <c:v>-4.3253089035975599E-2</c:v>
                </c:pt>
                <c:pt idx="2364">
                  <c:v>-4.2973571126519179E-2</c:v>
                </c:pt>
                <c:pt idx="2365">
                  <c:v>-4.2701427747013222E-2</c:v>
                </c:pt>
                <c:pt idx="2366">
                  <c:v>-4.2434085138829174E-2</c:v>
                </c:pt>
                <c:pt idx="2367">
                  <c:v>-4.2218399575622068E-2</c:v>
                </c:pt>
                <c:pt idx="2368">
                  <c:v>-4.1984232769541538E-2</c:v>
                </c:pt>
                <c:pt idx="2369">
                  <c:v>-4.1744199007326892E-2</c:v>
                </c:pt>
                <c:pt idx="2370">
                  <c:v>-4.1502804052462192E-2</c:v>
                </c:pt>
                <c:pt idx="2371">
                  <c:v>-4.1317217891624403E-2</c:v>
                </c:pt>
                <c:pt idx="2372">
                  <c:v>-4.103304088199386E-2</c:v>
                </c:pt>
                <c:pt idx="2373">
                  <c:v>-4.062531174435053E-2</c:v>
                </c:pt>
                <c:pt idx="2374">
                  <c:v>-4.0150121002974062E-2</c:v>
                </c:pt>
                <c:pt idx="2375">
                  <c:v>-3.956905797391657E-2</c:v>
                </c:pt>
                <c:pt idx="2376">
                  <c:v>-3.8967685025593508E-2</c:v>
                </c:pt>
                <c:pt idx="2377">
                  <c:v>-3.8377239166559884E-2</c:v>
                </c:pt>
                <c:pt idx="2378">
                  <c:v>-3.7874462883060483E-2</c:v>
                </c:pt>
                <c:pt idx="2379">
                  <c:v>-3.7549835760397679E-2</c:v>
                </c:pt>
                <c:pt idx="2380">
                  <c:v>-3.7339009038767801E-2</c:v>
                </c:pt>
                <c:pt idx="2381">
                  <c:v>-3.7242364846701535E-2</c:v>
                </c:pt>
                <c:pt idx="2382">
                  <c:v>-3.7185294581608908E-2</c:v>
                </c:pt>
                <c:pt idx="2383">
                  <c:v>-3.7114844161062532E-2</c:v>
                </c:pt>
                <c:pt idx="2384">
                  <c:v>-3.7038889876517732E-2</c:v>
                </c:pt>
                <c:pt idx="2385">
                  <c:v>-3.700666629334632E-2</c:v>
                </c:pt>
                <c:pt idx="2386">
                  <c:v>-3.7076248361952308E-2</c:v>
                </c:pt>
                <c:pt idx="2387">
                  <c:v>-3.7285557233719256E-2</c:v>
                </c:pt>
                <c:pt idx="2388">
                  <c:v>-3.7662775428291939E-2</c:v>
                </c:pt>
                <c:pt idx="2389">
                  <c:v>-3.8013069921886064E-2</c:v>
                </c:pt>
                <c:pt idx="2390">
                  <c:v>-3.8291849723886218E-2</c:v>
                </c:pt>
                <c:pt idx="2391">
                  <c:v>-3.8455522636791313E-2</c:v>
                </c:pt>
                <c:pt idx="2392">
                  <c:v>-3.8550405794674392E-2</c:v>
                </c:pt>
                <c:pt idx="2393">
                  <c:v>-3.8574907674360677E-2</c:v>
                </c:pt>
                <c:pt idx="2394">
                  <c:v>-3.8556634578073366E-2</c:v>
                </c:pt>
                <c:pt idx="2395">
                  <c:v>-3.8458510138540132E-2</c:v>
                </c:pt>
                <c:pt idx="2396">
                  <c:v>-3.8283944022051215E-2</c:v>
                </c:pt>
                <c:pt idx="2397">
                  <c:v>-3.8098530706065434E-2</c:v>
                </c:pt>
                <c:pt idx="2398">
                  <c:v>-3.7981932657834019E-2</c:v>
                </c:pt>
                <c:pt idx="2399">
                  <c:v>-3.7997314076337406E-2</c:v>
                </c:pt>
                <c:pt idx="2400">
                  <c:v>-3.818771798236912E-2</c:v>
                </c:pt>
                <c:pt idx="2401">
                  <c:v>-3.8483650004010453E-2</c:v>
                </c:pt>
                <c:pt idx="2402">
                  <c:v>-3.8814512113484884E-2</c:v>
                </c:pt>
                <c:pt idx="2403">
                  <c:v>-3.9125249354498619E-2</c:v>
                </c:pt>
                <c:pt idx="2404">
                  <c:v>-3.9309787284052752E-2</c:v>
                </c:pt>
                <c:pt idx="2405">
                  <c:v>-3.9429797383942873E-2</c:v>
                </c:pt>
                <c:pt idx="2406">
                  <c:v>-3.9503986076241851E-2</c:v>
                </c:pt>
                <c:pt idx="2407">
                  <c:v>-3.9481629158392637E-2</c:v>
                </c:pt>
                <c:pt idx="2408">
                  <c:v>-3.9365880549076138E-2</c:v>
                </c:pt>
                <c:pt idx="2409">
                  <c:v>-3.9203582926348297E-2</c:v>
                </c:pt>
                <c:pt idx="2410">
                  <c:v>-3.897626315873319E-2</c:v>
                </c:pt>
                <c:pt idx="2411">
                  <c:v>-3.8733368479345595E-2</c:v>
                </c:pt>
                <c:pt idx="2412">
                  <c:v>-3.8395120847900852E-2</c:v>
                </c:pt>
                <c:pt idx="2413">
                  <c:v>-3.8018388709864154E-2</c:v>
                </c:pt>
                <c:pt idx="2414">
                  <c:v>-3.7545681061478764E-2</c:v>
                </c:pt>
                <c:pt idx="2415">
                  <c:v>-3.6964753945631819E-2</c:v>
                </c:pt>
                <c:pt idx="2416">
                  <c:v>-3.6346460289419819E-2</c:v>
                </c:pt>
                <c:pt idx="2417">
                  <c:v>-3.5673062622325613E-2</c:v>
                </c:pt>
                <c:pt idx="2418">
                  <c:v>-3.4992552053421007E-2</c:v>
                </c:pt>
                <c:pt idx="2419">
                  <c:v>-3.4319639187963852E-2</c:v>
                </c:pt>
                <c:pt idx="2420">
                  <c:v>-3.3610501430419298E-2</c:v>
                </c:pt>
                <c:pt idx="2421">
                  <c:v>-3.292302533274287E-2</c:v>
                </c:pt>
                <c:pt idx="2422">
                  <c:v>-3.2304407454541856E-2</c:v>
                </c:pt>
                <c:pt idx="2423">
                  <c:v>-3.1737226985966337E-2</c:v>
                </c:pt>
                <c:pt idx="2424">
                  <c:v>-3.1254302993552412E-2</c:v>
                </c:pt>
                <c:pt idx="2425">
                  <c:v>-3.0808728484098515E-2</c:v>
                </c:pt>
                <c:pt idx="2426">
                  <c:v>-3.0450860788650645E-2</c:v>
                </c:pt>
                <c:pt idx="2427">
                  <c:v>-3.0190005639756101E-2</c:v>
                </c:pt>
                <c:pt idx="2428">
                  <c:v>-3.0021436856589236E-2</c:v>
                </c:pt>
                <c:pt idx="2429">
                  <c:v>-2.9834553439217572E-2</c:v>
                </c:pt>
                <c:pt idx="2430">
                  <c:v>-2.9592952147276374E-2</c:v>
                </c:pt>
                <c:pt idx="2431">
                  <c:v>-2.928321466944004E-2</c:v>
                </c:pt>
                <c:pt idx="2432">
                  <c:v>-2.8875086221305642E-2</c:v>
                </c:pt>
                <c:pt idx="2433">
                  <c:v>-2.8360711082361878E-2</c:v>
                </c:pt>
                <c:pt idx="2434">
                  <c:v>-2.7999130140613594E-2</c:v>
                </c:pt>
                <c:pt idx="2435">
                  <c:v>-2.7755167697912867E-2</c:v>
                </c:pt>
                <c:pt idx="2436">
                  <c:v>-2.7717189780117051E-2</c:v>
                </c:pt>
                <c:pt idx="2437">
                  <c:v>-2.7821251070245939E-2</c:v>
                </c:pt>
                <c:pt idx="2438">
                  <c:v>-2.78899519578946E-2</c:v>
                </c:pt>
                <c:pt idx="2439">
                  <c:v>-2.7887534529784645E-2</c:v>
                </c:pt>
                <c:pt idx="2440">
                  <c:v>-2.7740704325403084E-2</c:v>
                </c:pt>
                <c:pt idx="2441">
                  <c:v>-2.7557796194217263E-2</c:v>
                </c:pt>
                <c:pt idx="2442">
                  <c:v>-2.7460143974046322E-2</c:v>
                </c:pt>
                <c:pt idx="2443">
                  <c:v>-2.7488231987461802E-2</c:v>
                </c:pt>
                <c:pt idx="2444">
                  <c:v>-2.7690432726662155E-2</c:v>
                </c:pt>
                <c:pt idx="2445">
                  <c:v>-2.7966726077746938E-2</c:v>
                </c:pt>
                <c:pt idx="2446">
                  <c:v>-2.8246824110557279E-2</c:v>
                </c:pt>
                <c:pt idx="2447">
                  <c:v>-2.8498685477330303E-2</c:v>
                </c:pt>
                <c:pt idx="2448">
                  <c:v>-2.8637035046793463E-2</c:v>
                </c:pt>
                <c:pt idx="2449">
                  <c:v>-2.8712453237328607E-2</c:v>
                </c:pt>
                <c:pt idx="2450">
                  <c:v>-2.8775511686066284E-2</c:v>
                </c:pt>
                <c:pt idx="2451">
                  <c:v>-2.8805118500649325E-2</c:v>
                </c:pt>
                <c:pt idx="2452">
                  <c:v>-2.8843972111709908E-2</c:v>
                </c:pt>
                <c:pt idx="2453">
                  <c:v>-2.8855406866835846E-2</c:v>
                </c:pt>
                <c:pt idx="2454">
                  <c:v>-2.8802707612538642E-2</c:v>
                </c:pt>
                <c:pt idx="2455">
                  <c:v>-2.8601185012128161E-2</c:v>
                </c:pt>
                <c:pt idx="2456">
                  <c:v>-2.8286101751735113E-2</c:v>
                </c:pt>
                <c:pt idx="2457">
                  <c:v>-2.7899031886406942E-2</c:v>
                </c:pt>
                <c:pt idx="2458">
                  <c:v>-2.748787984795148E-2</c:v>
                </c:pt>
                <c:pt idx="2459">
                  <c:v>-2.7092322475749893E-2</c:v>
                </c:pt>
                <c:pt idx="2460">
                  <c:v>-2.6721226199618857E-2</c:v>
                </c:pt>
                <c:pt idx="2461">
                  <c:v>-2.6343960052211381E-2</c:v>
                </c:pt>
                <c:pt idx="2462">
                  <c:v>-2.5949746242494715E-2</c:v>
                </c:pt>
                <c:pt idx="2463">
                  <c:v>-2.5508756204743289E-2</c:v>
                </c:pt>
                <c:pt idx="2464">
                  <c:v>-2.4972262011643896E-2</c:v>
                </c:pt>
                <c:pt idx="2465">
                  <c:v>-2.4375394917939153E-2</c:v>
                </c:pt>
                <c:pt idx="2466">
                  <c:v>-2.3726164204568304E-2</c:v>
                </c:pt>
                <c:pt idx="2467">
                  <c:v>-2.3034453843833326E-2</c:v>
                </c:pt>
                <c:pt idx="2468">
                  <c:v>-2.2309486878092394E-2</c:v>
                </c:pt>
                <c:pt idx="2469">
                  <c:v>-2.1561485849448406E-2</c:v>
                </c:pt>
                <c:pt idx="2470">
                  <c:v>-2.0811827649266243E-2</c:v>
                </c:pt>
                <c:pt idx="2471">
                  <c:v>-2.0063313853445397E-2</c:v>
                </c:pt>
                <c:pt idx="2472">
                  <c:v>-1.9315749037000562E-2</c:v>
                </c:pt>
                <c:pt idx="2473">
                  <c:v>-1.8607937254393685E-2</c:v>
                </c:pt>
                <c:pt idx="2474">
                  <c:v>-1.794976275582685E-2</c:v>
                </c:pt>
                <c:pt idx="2475">
                  <c:v>-1.735959989025037E-2</c:v>
                </c:pt>
                <c:pt idx="2476">
                  <c:v>-1.6862096377451882E-2</c:v>
                </c:pt>
                <c:pt idx="2477">
                  <c:v>-1.6427553539779035E-2</c:v>
                </c:pt>
                <c:pt idx="2478">
                  <c:v>-1.6069944365677602E-2</c:v>
                </c:pt>
                <c:pt idx="2479">
                  <c:v>-1.5797534177974422E-2</c:v>
                </c:pt>
                <c:pt idx="2480">
                  <c:v>-1.560241792769098E-2</c:v>
                </c:pt>
                <c:pt idx="2481">
                  <c:v>-1.5459574369555302E-2</c:v>
                </c:pt>
                <c:pt idx="2482">
                  <c:v>-1.540689744047084E-2</c:v>
                </c:pt>
                <c:pt idx="2483">
                  <c:v>-1.5460767012265309E-2</c:v>
                </c:pt>
                <c:pt idx="2484">
                  <c:v>-1.5641160050171642E-2</c:v>
                </c:pt>
                <c:pt idx="2485">
                  <c:v>-1.5888217399347336E-2</c:v>
                </c:pt>
                <c:pt idx="2486">
                  <c:v>-1.6204098688058662E-2</c:v>
                </c:pt>
                <c:pt idx="2487">
                  <c:v>-1.661181680669814E-2</c:v>
                </c:pt>
                <c:pt idx="2488">
                  <c:v>-1.7115849518068261E-2</c:v>
                </c:pt>
                <c:pt idx="2489">
                  <c:v>-1.7661910385198529E-2</c:v>
                </c:pt>
                <c:pt idx="2490">
                  <c:v>-1.824025901351806E-2</c:v>
                </c:pt>
                <c:pt idx="2491">
                  <c:v>-1.8805935376472634E-2</c:v>
                </c:pt>
                <c:pt idx="2492">
                  <c:v>-1.9402337416304875E-2</c:v>
                </c:pt>
                <c:pt idx="2493">
                  <c:v>-2.0018269019584041E-2</c:v>
                </c:pt>
                <c:pt idx="2494">
                  <c:v>-2.0637573086503429E-2</c:v>
                </c:pt>
                <c:pt idx="2495">
                  <c:v>-2.1268063969302389E-2</c:v>
                </c:pt>
                <c:pt idx="2496">
                  <c:v>-2.1889481004884675E-2</c:v>
                </c:pt>
                <c:pt idx="2497">
                  <c:v>-2.2527400693213594E-2</c:v>
                </c:pt>
                <c:pt idx="2498">
                  <c:v>-2.3224024326814745E-2</c:v>
                </c:pt>
                <c:pt idx="2499">
                  <c:v>-2.3958696306240375E-2</c:v>
                </c:pt>
                <c:pt idx="2500">
                  <c:v>-2.4733403257608845E-2</c:v>
                </c:pt>
                <c:pt idx="2501">
                  <c:v>-2.5528369332619018E-2</c:v>
                </c:pt>
                <c:pt idx="2502">
                  <c:v>-2.6305898099434483E-2</c:v>
                </c:pt>
                <c:pt idx="2503">
                  <c:v>-2.7016497237542909E-2</c:v>
                </c:pt>
                <c:pt idx="2504">
                  <c:v>-2.7639153097870357E-2</c:v>
                </c:pt>
                <c:pt idx="2505">
                  <c:v>-2.8127067712524982E-2</c:v>
                </c:pt>
                <c:pt idx="2506">
                  <c:v>-2.8505149169730071E-2</c:v>
                </c:pt>
                <c:pt idx="2507">
                  <c:v>-2.8718088782170671E-2</c:v>
                </c:pt>
                <c:pt idx="2508">
                  <c:v>-2.8772865901797832E-2</c:v>
                </c:pt>
                <c:pt idx="2509">
                  <c:v>-2.8728853526498406E-2</c:v>
                </c:pt>
                <c:pt idx="2510">
                  <c:v>-2.8719623679915485E-2</c:v>
                </c:pt>
                <c:pt idx="2511">
                  <c:v>-2.875198410641612E-2</c:v>
                </c:pt>
                <c:pt idx="2512">
                  <c:v>-2.8722672726541731E-2</c:v>
                </c:pt>
                <c:pt idx="2513">
                  <c:v>-2.8770937916552657E-2</c:v>
                </c:pt>
                <c:pt idx="2514">
                  <c:v>-2.8932773993867154E-2</c:v>
                </c:pt>
                <c:pt idx="2515">
                  <c:v>-2.9234426943594048E-2</c:v>
                </c:pt>
                <c:pt idx="2516">
                  <c:v>-2.9667776172293894E-2</c:v>
                </c:pt>
                <c:pt idx="2517">
                  <c:v>-3.0047102672272879E-2</c:v>
                </c:pt>
                <c:pt idx="2518">
                  <c:v>-3.0274678511282745E-2</c:v>
                </c:pt>
                <c:pt idx="2519">
                  <c:v>-3.041360255948887E-2</c:v>
                </c:pt>
                <c:pt idx="2520">
                  <c:v>-3.0338187353583446E-2</c:v>
                </c:pt>
                <c:pt idx="2521">
                  <c:v>-3.0176123972324879E-2</c:v>
                </c:pt>
                <c:pt idx="2522">
                  <c:v>-2.9945996246859872E-2</c:v>
                </c:pt>
                <c:pt idx="2523">
                  <c:v>-2.9848311572481231E-2</c:v>
                </c:pt>
                <c:pt idx="2524">
                  <c:v>-2.978625066432233E-2</c:v>
                </c:pt>
                <c:pt idx="2525">
                  <c:v>-2.9730949778870336E-2</c:v>
                </c:pt>
                <c:pt idx="2526">
                  <c:v>-2.9692908704671218E-2</c:v>
                </c:pt>
                <c:pt idx="2527">
                  <c:v>-2.9600791899792145E-2</c:v>
                </c:pt>
                <c:pt idx="2528">
                  <c:v>-2.9469583922492805E-2</c:v>
                </c:pt>
                <c:pt idx="2529">
                  <c:v>-2.9280208268999647E-2</c:v>
                </c:pt>
                <c:pt idx="2530">
                  <c:v>-2.9045399173772905E-2</c:v>
                </c:pt>
                <c:pt idx="2531">
                  <c:v>-2.8781097766039765E-2</c:v>
                </c:pt>
                <c:pt idx="2532">
                  <c:v>-2.850266533565865E-2</c:v>
                </c:pt>
                <c:pt idx="2533">
                  <c:v>-2.8153785702762248E-2</c:v>
                </c:pt>
                <c:pt idx="2534">
                  <c:v>-2.775174175902944E-2</c:v>
                </c:pt>
                <c:pt idx="2535">
                  <c:v>-2.7402171383644869E-2</c:v>
                </c:pt>
                <c:pt idx="2536">
                  <c:v>-2.7138832942080436E-2</c:v>
                </c:pt>
                <c:pt idx="2537">
                  <c:v>-2.6912437218786694E-2</c:v>
                </c:pt>
                <c:pt idx="2538">
                  <c:v>-2.681229670140816E-2</c:v>
                </c:pt>
                <c:pt idx="2539">
                  <c:v>-2.6854520204746338E-2</c:v>
                </c:pt>
                <c:pt idx="2540">
                  <c:v>-2.705117960607941E-2</c:v>
                </c:pt>
                <c:pt idx="2541">
                  <c:v>-2.7288845760434131E-2</c:v>
                </c:pt>
                <c:pt idx="2542">
                  <c:v>-2.7466013296005416E-2</c:v>
                </c:pt>
                <c:pt idx="2543">
                  <c:v>-2.7385738040175932E-2</c:v>
                </c:pt>
                <c:pt idx="2544">
                  <c:v>-2.7069466643293155E-2</c:v>
                </c:pt>
                <c:pt idx="2545">
                  <c:v>-2.6679587062447736E-2</c:v>
                </c:pt>
                <c:pt idx="2546">
                  <c:v>-2.6256424482070898E-2</c:v>
                </c:pt>
                <c:pt idx="2547">
                  <c:v>-2.5857326709549537E-2</c:v>
                </c:pt>
                <c:pt idx="2548">
                  <c:v>-2.5564029142756482E-2</c:v>
                </c:pt>
                <c:pt idx="2549">
                  <c:v>-2.5290994612376036E-2</c:v>
                </c:pt>
                <c:pt idx="2550">
                  <c:v>-2.4969985781459245E-2</c:v>
                </c:pt>
                <c:pt idx="2551">
                  <c:v>-2.4781524824595533E-2</c:v>
                </c:pt>
                <c:pt idx="2552">
                  <c:v>-2.4692170754794376E-2</c:v>
                </c:pt>
                <c:pt idx="2553">
                  <c:v>-2.4612282069324743E-2</c:v>
                </c:pt>
                <c:pt idx="2554">
                  <c:v>-2.4510687912148686E-2</c:v>
                </c:pt>
                <c:pt idx="2555">
                  <c:v>-2.4363228564582173E-2</c:v>
                </c:pt>
                <c:pt idx="2556">
                  <c:v>-2.4063387231493455E-2</c:v>
                </c:pt>
                <c:pt idx="2557">
                  <c:v>-2.368975490271228E-2</c:v>
                </c:pt>
                <c:pt idx="2558">
                  <c:v>-2.322536195125266E-2</c:v>
                </c:pt>
                <c:pt idx="2559">
                  <c:v>-2.2675426217164205E-2</c:v>
                </c:pt>
                <c:pt idx="2560">
                  <c:v>-2.2061007245689726E-2</c:v>
                </c:pt>
                <c:pt idx="2561">
                  <c:v>-2.1479974938372746E-2</c:v>
                </c:pt>
                <c:pt idx="2562">
                  <c:v>-2.0947414010018477E-2</c:v>
                </c:pt>
                <c:pt idx="2563">
                  <c:v>-2.048620236826176E-2</c:v>
                </c:pt>
                <c:pt idx="2564">
                  <c:v>-2.0047713800039911E-2</c:v>
                </c:pt>
                <c:pt idx="2565">
                  <c:v>-1.9569692992337344E-2</c:v>
                </c:pt>
                <c:pt idx="2566">
                  <c:v>-1.9018479164843033E-2</c:v>
                </c:pt>
                <c:pt idx="2567">
                  <c:v>-1.8479278495518375E-2</c:v>
                </c:pt>
                <c:pt idx="2568">
                  <c:v>-1.7973499561752884E-2</c:v>
                </c:pt>
                <c:pt idx="2569">
                  <c:v>-1.74740180068148E-2</c:v>
                </c:pt>
                <c:pt idx="2570">
                  <c:v>-1.6963566808125663E-2</c:v>
                </c:pt>
                <c:pt idx="2571">
                  <c:v>-1.6464077595377963E-2</c:v>
                </c:pt>
                <c:pt idx="2572">
                  <c:v>-1.5878329803924805E-2</c:v>
                </c:pt>
                <c:pt idx="2573">
                  <c:v>-1.5246630720813933E-2</c:v>
                </c:pt>
                <c:pt idx="2574">
                  <c:v>-1.4676931648699999E-2</c:v>
                </c:pt>
                <c:pt idx="2575">
                  <c:v>-1.4453597721825466E-2</c:v>
                </c:pt>
                <c:pt idx="2576">
                  <c:v>-1.4454678392619654E-2</c:v>
                </c:pt>
                <c:pt idx="2577">
                  <c:v>-1.4645391768730387E-2</c:v>
                </c:pt>
                <c:pt idx="2578">
                  <c:v>-1.4956539698751155E-2</c:v>
                </c:pt>
                <c:pt idx="2579">
                  <c:v>-1.5271505770263781E-2</c:v>
                </c:pt>
                <c:pt idx="2580">
                  <c:v>-1.5578141665561703E-2</c:v>
                </c:pt>
                <c:pt idx="2581">
                  <c:v>-1.5904763870671301E-2</c:v>
                </c:pt>
                <c:pt idx="2582">
                  <c:v>-1.6198160287350907E-2</c:v>
                </c:pt>
                <c:pt idx="2583">
                  <c:v>-1.6516932213909812E-2</c:v>
                </c:pt>
                <c:pt idx="2584">
                  <c:v>-1.6732868370226844E-2</c:v>
                </c:pt>
                <c:pt idx="2585">
                  <c:v>-1.6896581272995936E-2</c:v>
                </c:pt>
                <c:pt idx="2586">
                  <c:v>-1.7113942603194189E-2</c:v>
                </c:pt>
                <c:pt idx="2587">
                  <c:v>-1.7451382997837578E-2</c:v>
                </c:pt>
                <c:pt idx="2588">
                  <c:v>-1.8004792295815295E-2</c:v>
                </c:pt>
                <c:pt idx="2589">
                  <c:v>-1.8754228349123804E-2</c:v>
                </c:pt>
                <c:pt idx="2590">
                  <c:v>-1.9643577119800835E-2</c:v>
                </c:pt>
                <c:pt idx="2591">
                  <c:v>-2.0656278533649118E-2</c:v>
                </c:pt>
                <c:pt idx="2592">
                  <c:v>-2.1667222666239921E-2</c:v>
                </c:pt>
                <c:pt idx="2593">
                  <c:v>-2.2609308762539332E-2</c:v>
                </c:pt>
                <c:pt idx="2594">
                  <c:v>-2.3612130419071356E-2</c:v>
                </c:pt>
                <c:pt idx="2595">
                  <c:v>-2.4547072026384235E-2</c:v>
                </c:pt>
                <c:pt idx="2596">
                  <c:v>-2.5421508274502319E-2</c:v>
                </c:pt>
                <c:pt idx="2597">
                  <c:v>-2.6207218047018283E-2</c:v>
                </c:pt>
                <c:pt idx="2598">
                  <c:v>-2.6925698271143553E-2</c:v>
                </c:pt>
                <c:pt idx="2599">
                  <c:v>-2.7534786611803835E-2</c:v>
                </c:pt>
                <c:pt idx="2600">
                  <c:v>-2.8111091516722135E-2</c:v>
                </c:pt>
                <c:pt idx="2601">
                  <c:v>-2.8700624538725249E-2</c:v>
                </c:pt>
                <c:pt idx="2602">
                  <c:v>-2.9293388902726186E-2</c:v>
                </c:pt>
                <c:pt idx="2603">
                  <c:v>-2.9845095167479244E-2</c:v>
                </c:pt>
                <c:pt idx="2604">
                  <c:v>-3.0488378619546393E-2</c:v>
                </c:pt>
                <c:pt idx="2605">
                  <c:v>-3.1170563785016283E-2</c:v>
                </c:pt>
                <c:pt idx="2606">
                  <c:v>-3.1695272619762668E-2</c:v>
                </c:pt>
                <c:pt idx="2607">
                  <c:v>-3.2091174166593475E-2</c:v>
                </c:pt>
                <c:pt idx="2608">
                  <c:v>-3.24101650006609E-2</c:v>
                </c:pt>
                <c:pt idx="2609">
                  <c:v>-3.2582732591804532E-2</c:v>
                </c:pt>
                <c:pt idx="2610">
                  <c:v>-3.2670810283703451E-2</c:v>
                </c:pt>
                <c:pt idx="2611">
                  <c:v>-3.2840836594099587E-2</c:v>
                </c:pt>
                <c:pt idx="2612">
                  <c:v>-3.3048215745944555E-2</c:v>
                </c:pt>
                <c:pt idx="2613">
                  <c:v>-3.3281487887308087E-2</c:v>
                </c:pt>
                <c:pt idx="2614">
                  <c:v>-3.3516609424471391E-2</c:v>
                </c:pt>
                <c:pt idx="2615">
                  <c:v>-3.3706603265945705E-2</c:v>
                </c:pt>
                <c:pt idx="2616">
                  <c:v>-3.385038991485341E-2</c:v>
                </c:pt>
                <c:pt idx="2617">
                  <c:v>-3.3936411812353462E-2</c:v>
                </c:pt>
                <c:pt idx="2618">
                  <c:v>-3.3987480717987746E-2</c:v>
                </c:pt>
                <c:pt idx="2619">
                  <c:v>-3.4072200383729184E-2</c:v>
                </c:pt>
                <c:pt idx="2620">
                  <c:v>-3.4150173037054893E-2</c:v>
                </c:pt>
                <c:pt idx="2621">
                  <c:v>-3.4179806832492846E-2</c:v>
                </c:pt>
                <c:pt idx="2622">
                  <c:v>-3.4200231761161409E-2</c:v>
                </c:pt>
                <c:pt idx="2623">
                  <c:v>-3.4151615278200396E-2</c:v>
                </c:pt>
                <c:pt idx="2624">
                  <c:v>-3.4032341173361749E-2</c:v>
                </c:pt>
                <c:pt idx="2625">
                  <c:v>-3.3774667823078086E-2</c:v>
                </c:pt>
                <c:pt idx="2626">
                  <c:v>-3.3352515078406419E-2</c:v>
                </c:pt>
                <c:pt idx="2627">
                  <c:v>-3.2755825335123279E-2</c:v>
                </c:pt>
                <c:pt idx="2628">
                  <c:v>-3.2008023856375356E-2</c:v>
                </c:pt>
                <c:pt idx="2629">
                  <c:v>-3.1182678867514677E-2</c:v>
                </c:pt>
                <c:pt idx="2630">
                  <c:v>-3.0367473481468128E-2</c:v>
                </c:pt>
                <c:pt idx="2631">
                  <c:v>-2.9686148962898763E-2</c:v>
                </c:pt>
                <c:pt idx="2632">
                  <c:v>-2.9156282735342029E-2</c:v>
                </c:pt>
                <c:pt idx="2633">
                  <c:v>-2.874558230125103E-2</c:v>
                </c:pt>
                <c:pt idx="2634">
                  <c:v>-2.8485265554121845E-2</c:v>
                </c:pt>
                <c:pt idx="2635">
                  <c:v>-2.8359657639609133E-2</c:v>
                </c:pt>
                <c:pt idx="2636">
                  <c:v>-2.8386899560751581E-2</c:v>
                </c:pt>
                <c:pt idx="2637">
                  <c:v>-2.8500662051896802E-2</c:v>
                </c:pt>
                <c:pt idx="2638">
                  <c:v>-2.8604117516639858E-2</c:v>
                </c:pt>
                <c:pt idx="2639">
                  <c:v>-2.8707726826292784E-2</c:v>
                </c:pt>
                <c:pt idx="2640">
                  <c:v>-2.8767498626826864E-2</c:v>
                </c:pt>
                <c:pt idx="2641">
                  <c:v>-2.8796408554953353E-2</c:v>
                </c:pt>
                <c:pt idx="2642">
                  <c:v>-2.8809810218515763E-2</c:v>
                </c:pt>
                <c:pt idx="2643">
                  <c:v>-2.8888941555312249E-2</c:v>
                </c:pt>
                <c:pt idx="2644">
                  <c:v>-2.9008024903408286E-2</c:v>
                </c:pt>
                <c:pt idx="2645">
                  <c:v>-2.9105607901643245E-2</c:v>
                </c:pt>
                <c:pt idx="2646">
                  <c:v>-2.9176621661956288E-2</c:v>
                </c:pt>
                <c:pt idx="2647">
                  <c:v>-2.9222578067122321E-2</c:v>
                </c:pt>
                <c:pt idx="2648">
                  <c:v>-2.9249838016656843E-2</c:v>
                </c:pt>
                <c:pt idx="2649">
                  <c:v>-2.9238152687437426E-2</c:v>
                </c:pt>
                <c:pt idx="2650">
                  <c:v>-2.9122719420362785E-2</c:v>
                </c:pt>
                <c:pt idx="2651">
                  <c:v>-2.8853386063256107E-2</c:v>
                </c:pt>
                <c:pt idx="2652">
                  <c:v>-2.8440520520608185E-2</c:v>
                </c:pt>
                <c:pt idx="2653">
                  <c:v>-2.7974753804532994E-2</c:v>
                </c:pt>
                <c:pt idx="2654">
                  <c:v>-2.7504624508691108E-2</c:v>
                </c:pt>
                <c:pt idx="2655">
                  <c:v>-2.7072877250178731E-2</c:v>
                </c:pt>
                <c:pt idx="2656">
                  <c:v>-2.6684677507454856E-2</c:v>
                </c:pt>
                <c:pt idx="2657">
                  <c:v>-2.6320468325623573E-2</c:v>
                </c:pt>
                <c:pt idx="2658">
                  <c:v>-2.5949109863035693E-2</c:v>
                </c:pt>
                <c:pt idx="2659">
                  <c:v>-2.5497655624059055E-2</c:v>
                </c:pt>
                <c:pt idx="2660">
                  <c:v>-2.4965566493108923E-2</c:v>
                </c:pt>
                <c:pt idx="2661">
                  <c:v>-2.4414153530698243E-2</c:v>
                </c:pt>
                <c:pt idx="2662">
                  <c:v>-2.391517115437708E-2</c:v>
                </c:pt>
                <c:pt idx="2663">
                  <c:v>-2.350513458453414E-2</c:v>
                </c:pt>
                <c:pt idx="2664">
                  <c:v>-2.3190902888434096E-2</c:v>
                </c:pt>
                <c:pt idx="2665">
                  <c:v>-2.2875636278066307E-2</c:v>
                </c:pt>
                <c:pt idx="2666">
                  <c:v>-2.2478858484233453E-2</c:v>
                </c:pt>
                <c:pt idx="2667">
                  <c:v>-2.1888944933619855E-2</c:v>
                </c:pt>
                <c:pt idx="2668">
                  <c:v>-2.1108764176422816E-2</c:v>
                </c:pt>
                <c:pt idx="2669">
                  <c:v>-2.0293512275959033E-2</c:v>
                </c:pt>
                <c:pt idx="2670">
                  <c:v>-1.956154913152091E-2</c:v>
                </c:pt>
                <c:pt idx="2671">
                  <c:v>-1.9013812165989526E-2</c:v>
                </c:pt>
                <c:pt idx="2672">
                  <c:v>-1.8684528259490091E-2</c:v>
                </c:pt>
                <c:pt idx="2673">
                  <c:v>-1.8491960284060874E-2</c:v>
                </c:pt>
                <c:pt idx="2674">
                  <c:v>-1.8372561360084159E-2</c:v>
                </c:pt>
                <c:pt idx="2675">
                  <c:v>-1.8266962656146989E-2</c:v>
                </c:pt>
                <c:pt idx="2676">
                  <c:v>-1.8158969415751337E-2</c:v>
                </c:pt>
                <c:pt idx="2677">
                  <c:v>-1.8044816178865934E-2</c:v>
                </c:pt>
                <c:pt idx="2678">
                  <c:v>-1.7945232691416003E-2</c:v>
                </c:pt>
                <c:pt idx="2679">
                  <c:v>-1.788534261619831E-2</c:v>
                </c:pt>
                <c:pt idx="2680">
                  <c:v>-1.7873244643609947E-2</c:v>
                </c:pt>
                <c:pt idx="2681">
                  <c:v>-1.7946687619018825E-2</c:v>
                </c:pt>
                <c:pt idx="2682">
                  <c:v>-1.8145482982294958E-2</c:v>
                </c:pt>
                <c:pt idx="2683">
                  <c:v>-1.8540492617043249E-2</c:v>
                </c:pt>
                <c:pt idx="2684">
                  <c:v>-1.9082806621577433E-2</c:v>
                </c:pt>
                <c:pt idx="2685">
                  <c:v>-1.9746100765606251E-2</c:v>
                </c:pt>
                <c:pt idx="2686">
                  <c:v>-2.0451895778718497E-2</c:v>
                </c:pt>
                <c:pt idx="2687">
                  <c:v>-2.1164324681173061E-2</c:v>
                </c:pt>
                <c:pt idx="2688">
                  <c:v>-2.1898608223173972E-2</c:v>
                </c:pt>
                <c:pt idx="2689">
                  <c:v>-2.2639892242887566E-2</c:v>
                </c:pt>
                <c:pt idx="2690">
                  <c:v>-2.345719821462252E-2</c:v>
                </c:pt>
                <c:pt idx="2691">
                  <c:v>-2.4356614031773444E-2</c:v>
                </c:pt>
                <c:pt idx="2692">
                  <c:v>-2.5328901740105804E-2</c:v>
                </c:pt>
                <c:pt idx="2693">
                  <c:v>-2.6346282522478795E-2</c:v>
                </c:pt>
                <c:pt idx="2694">
                  <c:v>-2.7378222876591161E-2</c:v>
                </c:pt>
                <c:pt idx="2695">
                  <c:v>-2.8406666541699883E-2</c:v>
                </c:pt>
                <c:pt idx="2696">
                  <c:v>-2.9422149707733575E-2</c:v>
                </c:pt>
                <c:pt idx="2697">
                  <c:v>-3.0424514067942412E-2</c:v>
                </c:pt>
                <c:pt idx="2698">
                  <c:v>-3.1376571281592845E-2</c:v>
                </c:pt>
                <c:pt idx="2699">
                  <c:v>-3.2056681651071506E-2</c:v>
                </c:pt>
                <c:pt idx="2700">
                  <c:v>-3.2616563649002006E-2</c:v>
                </c:pt>
                <c:pt idx="2701">
                  <c:v>-3.3216614255463302E-2</c:v>
                </c:pt>
                <c:pt idx="2702">
                  <c:v>-3.3845507521577646E-2</c:v>
                </c:pt>
                <c:pt idx="2703">
                  <c:v>-3.458431484735399E-2</c:v>
                </c:pt>
                <c:pt idx="2704">
                  <c:v>-3.5414628135690157E-2</c:v>
                </c:pt>
                <c:pt idx="2705">
                  <c:v>-3.6345935344199498E-2</c:v>
                </c:pt>
                <c:pt idx="2706">
                  <c:v>-3.7272136464004846E-2</c:v>
                </c:pt>
                <c:pt idx="2707">
                  <c:v>-3.8168504380593403E-2</c:v>
                </c:pt>
                <c:pt idx="2708">
                  <c:v>-3.8942211565514202E-2</c:v>
                </c:pt>
                <c:pt idx="2709">
                  <c:v>-3.96027881852598E-2</c:v>
                </c:pt>
                <c:pt idx="2710">
                  <c:v>-4.0125460256724782E-2</c:v>
                </c:pt>
                <c:pt idx="2711">
                  <c:v>-4.0464976972449218E-2</c:v>
                </c:pt>
                <c:pt idx="2712">
                  <c:v>-4.0665265830492119E-2</c:v>
                </c:pt>
                <c:pt idx="2713">
                  <c:v>-4.0804919925774168E-2</c:v>
                </c:pt>
                <c:pt idx="2714">
                  <c:v>-4.089428875356832E-2</c:v>
                </c:pt>
                <c:pt idx="2715">
                  <c:v>-4.0900611002272047E-2</c:v>
                </c:pt>
                <c:pt idx="2716">
                  <c:v>-4.0906982117777976E-2</c:v>
                </c:pt>
                <c:pt idx="2717">
                  <c:v>-4.0887805234961626E-2</c:v>
                </c:pt>
                <c:pt idx="2718">
                  <c:v>-4.0867747868423392E-2</c:v>
                </c:pt>
                <c:pt idx="2719">
                  <c:v>-4.0836112285870009E-2</c:v>
                </c:pt>
                <c:pt idx="2720">
                  <c:v>-4.0826047195337035E-2</c:v>
                </c:pt>
                <c:pt idx="2721">
                  <c:v>-4.0794082313278246E-2</c:v>
                </c:pt>
                <c:pt idx="2722">
                  <c:v>-4.0656894329522339E-2</c:v>
                </c:pt>
                <c:pt idx="2723">
                  <c:v>-4.0458661773922766E-2</c:v>
                </c:pt>
                <c:pt idx="2724">
                  <c:v>-4.0247716929098724E-2</c:v>
                </c:pt>
                <c:pt idx="2725">
                  <c:v>-3.9968071410563341E-2</c:v>
                </c:pt>
                <c:pt idx="2726">
                  <c:v>-3.9706580657021866E-2</c:v>
                </c:pt>
                <c:pt idx="2727">
                  <c:v>-3.952322691559932E-2</c:v>
                </c:pt>
                <c:pt idx="2728">
                  <c:v>-3.9412998750257791E-2</c:v>
                </c:pt>
                <c:pt idx="2729">
                  <c:v>-3.9255992347553767E-2</c:v>
                </c:pt>
                <c:pt idx="2730">
                  <c:v>-3.9098717183177686E-2</c:v>
                </c:pt>
                <c:pt idx="2731">
                  <c:v>-3.8952426047272219E-2</c:v>
                </c:pt>
                <c:pt idx="2732">
                  <c:v>-3.8801263194094049E-2</c:v>
                </c:pt>
                <c:pt idx="2733">
                  <c:v>-3.8603601491714504E-2</c:v>
                </c:pt>
                <c:pt idx="2734">
                  <c:v>-3.8411269768852785E-2</c:v>
                </c:pt>
                <c:pt idx="2735">
                  <c:v>-3.8238693463849865E-2</c:v>
                </c:pt>
                <c:pt idx="2736">
                  <c:v>-3.8077195463956076E-2</c:v>
                </c:pt>
                <c:pt idx="2737">
                  <c:v>-3.793049194960002E-2</c:v>
                </c:pt>
                <c:pt idx="2738">
                  <c:v>-3.7775241555999137E-2</c:v>
                </c:pt>
                <c:pt idx="2739">
                  <c:v>-3.7647023895772194E-2</c:v>
                </c:pt>
                <c:pt idx="2740">
                  <c:v>-3.754650302614787E-2</c:v>
                </c:pt>
                <c:pt idx="2741">
                  <c:v>-3.7496217703574787E-2</c:v>
                </c:pt>
                <c:pt idx="2742">
                  <c:v>-3.7570170035087731E-2</c:v>
                </c:pt>
                <c:pt idx="2743">
                  <c:v>-3.7763709560895309E-2</c:v>
                </c:pt>
                <c:pt idx="2744">
                  <c:v>-3.8058477853148573E-2</c:v>
                </c:pt>
                <c:pt idx="2745">
                  <c:v>-3.8417784591120732E-2</c:v>
                </c:pt>
                <c:pt idx="2746">
                  <c:v>-3.8760651320808609E-2</c:v>
                </c:pt>
                <c:pt idx="2747">
                  <c:v>-3.911316085777225E-2</c:v>
                </c:pt>
                <c:pt idx="2748">
                  <c:v>-3.94253843154206E-2</c:v>
                </c:pt>
                <c:pt idx="2749">
                  <c:v>-3.9654350248144746E-2</c:v>
                </c:pt>
                <c:pt idx="2750">
                  <c:v>-3.9737519986670709E-2</c:v>
                </c:pt>
                <c:pt idx="2751">
                  <c:v>-3.9640591945540406E-2</c:v>
                </c:pt>
                <c:pt idx="2752">
                  <c:v>-3.9405986836912314E-2</c:v>
                </c:pt>
                <c:pt idx="2753">
                  <c:v>-3.9062399900315167E-2</c:v>
                </c:pt>
                <c:pt idx="2754">
                  <c:v>-3.8657938358452534E-2</c:v>
                </c:pt>
                <c:pt idx="2755">
                  <c:v>-3.8256098996419442E-2</c:v>
                </c:pt>
                <c:pt idx="2756">
                  <c:v>-3.786953071004303E-2</c:v>
                </c:pt>
                <c:pt idx="2757">
                  <c:v>-3.753165968795899E-2</c:v>
                </c:pt>
                <c:pt idx="2758">
                  <c:v>-3.720033543007905E-2</c:v>
                </c:pt>
                <c:pt idx="2759">
                  <c:v>-3.6846208400495684E-2</c:v>
                </c:pt>
                <c:pt idx="2760">
                  <c:v>-3.6475652517324403E-2</c:v>
                </c:pt>
                <c:pt idx="2761">
                  <c:v>-3.6037524289719708E-2</c:v>
                </c:pt>
                <c:pt idx="2762">
                  <c:v>-3.5539053374129832E-2</c:v>
                </c:pt>
                <c:pt idx="2763">
                  <c:v>-3.4954750014090825E-2</c:v>
                </c:pt>
                <c:pt idx="2764">
                  <c:v>-3.436471826634957E-2</c:v>
                </c:pt>
                <c:pt idx="2765">
                  <c:v>-3.3815401253511249E-2</c:v>
                </c:pt>
                <c:pt idx="2766">
                  <c:v>-3.3253690021922216E-2</c:v>
                </c:pt>
                <c:pt idx="2767">
                  <c:v>-3.2785282470448554E-2</c:v>
                </c:pt>
                <c:pt idx="2768">
                  <c:v>-3.2383561803469352E-2</c:v>
                </c:pt>
                <c:pt idx="2769">
                  <c:v>-3.2064005470650747E-2</c:v>
                </c:pt>
                <c:pt idx="2770">
                  <c:v>-3.1749930373091526E-2</c:v>
                </c:pt>
                <c:pt idx="2771">
                  <c:v>-3.1438701280330328E-2</c:v>
                </c:pt>
                <c:pt idx="2772">
                  <c:v>-3.1126429902718772E-2</c:v>
                </c:pt>
                <c:pt idx="2773">
                  <c:v>-3.0812242605454253E-2</c:v>
                </c:pt>
                <c:pt idx="2774">
                  <c:v>-3.058974235693453E-2</c:v>
                </c:pt>
                <c:pt idx="2775">
                  <c:v>-3.0381187366865951E-2</c:v>
                </c:pt>
                <c:pt idx="2776">
                  <c:v>-3.020973121140872E-2</c:v>
                </c:pt>
                <c:pt idx="2777">
                  <c:v>-3.0044623734526474E-2</c:v>
                </c:pt>
                <c:pt idx="2778">
                  <c:v>-2.9921263941896106E-2</c:v>
                </c:pt>
                <c:pt idx="2779">
                  <c:v>-2.9876724109463092E-2</c:v>
                </c:pt>
                <c:pt idx="2780">
                  <c:v>-2.9878375274025933E-2</c:v>
                </c:pt>
                <c:pt idx="2781">
                  <c:v>-2.9954433640048767E-2</c:v>
                </c:pt>
                <c:pt idx="2782">
                  <c:v>-3.0130013696863904E-2</c:v>
                </c:pt>
                <c:pt idx="2783">
                  <c:v>-3.0435052192206602E-2</c:v>
                </c:pt>
                <c:pt idx="2784">
                  <c:v>-3.0866067148104071E-2</c:v>
                </c:pt>
                <c:pt idx="2785">
                  <c:v>-3.1375779869633177E-2</c:v>
                </c:pt>
                <c:pt idx="2786">
                  <c:v>-3.1938284020422841E-2</c:v>
                </c:pt>
                <c:pt idx="2787">
                  <c:v>-3.2545994874703894E-2</c:v>
                </c:pt>
                <c:pt idx="2788">
                  <c:v>-3.3218667869666332E-2</c:v>
                </c:pt>
                <c:pt idx="2789">
                  <c:v>-3.3851603805392004E-2</c:v>
                </c:pt>
                <c:pt idx="2790">
                  <c:v>-3.4273992619358193E-2</c:v>
                </c:pt>
                <c:pt idx="2791">
                  <c:v>-3.4642985861895445E-2</c:v>
                </c:pt>
                <c:pt idx="2792">
                  <c:v>-3.4907450484964346E-2</c:v>
                </c:pt>
                <c:pt idx="2793">
                  <c:v>-3.5007893479151536E-2</c:v>
                </c:pt>
                <c:pt idx="2794">
                  <c:v>-3.5039058466643055E-2</c:v>
                </c:pt>
                <c:pt idx="2795">
                  <c:v>-3.5162066865895042E-2</c:v>
                </c:pt>
                <c:pt idx="2796">
                  <c:v>-3.5289029049092702E-2</c:v>
                </c:pt>
                <c:pt idx="2797">
                  <c:v>-3.5430599209506683E-2</c:v>
                </c:pt>
                <c:pt idx="2798">
                  <c:v>-3.5586200194583507E-2</c:v>
                </c:pt>
                <c:pt idx="2799">
                  <c:v>-3.5834230687664781E-2</c:v>
                </c:pt>
                <c:pt idx="2800">
                  <c:v>-3.6049221368590748E-2</c:v>
                </c:pt>
                <c:pt idx="2801">
                  <c:v>-3.6208409300112689E-2</c:v>
                </c:pt>
                <c:pt idx="2802">
                  <c:v>-3.6250220024275623E-2</c:v>
                </c:pt>
                <c:pt idx="2803">
                  <c:v>-3.6163606372334733E-2</c:v>
                </c:pt>
                <c:pt idx="2804">
                  <c:v>-3.5935799213293325E-2</c:v>
                </c:pt>
                <c:pt idx="2805">
                  <c:v>-3.5622206100814305E-2</c:v>
                </c:pt>
                <c:pt idx="2806">
                  <c:v>-3.5234878135109143E-2</c:v>
                </c:pt>
                <c:pt idx="2807">
                  <c:v>-3.4787936222869416E-2</c:v>
                </c:pt>
                <c:pt idx="2808">
                  <c:v>-3.4295192733908159E-2</c:v>
                </c:pt>
                <c:pt idx="2809">
                  <c:v>-3.3753194614979457E-2</c:v>
                </c:pt>
                <c:pt idx="2810">
                  <c:v>-3.3159081213340276E-2</c:v>
                </c:pt>
                <c:pt idx="2811">
                  <c:v>-3.250725593093455E-2</c:v>
                </c:pt>
                <c:pt idx="2812">
                  <c:v>-3.1832814585313791E-2</c:v>
                </c:pt>
                <c:pt idx="2813">
                  <c:v>-3.1127579040092626E-2</c:v>
                </c:pt>
                <c:pt idx="2814">
                  <c:v>-3.0361684216668128E-2</c:v>
                </c:pt>
                <c:pt idx="2815">
                  <c:v>-2.953882341992408E-2</c:v>
                </c:pt>
                <c:pt idx="2816">
                  <c:v>-2.8666846097461528E-2</c:v>
                </c:pt>
                <c:pt idx="2817">
                  <c:v>-2.7753087027328701E-2</c:v>
                </c:pt>
                <c:pt idx="2818">
                  <c:v>-2.6799927282344572E-2</c:v>
                </c:pt>
                <c:pt idx="2819">
                  <c:v>-2.5796062868426756E-2</c:v>
                </c:pt>
                <c:pt idx="2820">
                  <c:v>-2.4799091368241773E-2</c:v>
                </c:pt>
                <c:pt idx="2821">
                  <c:v>-2.3847398564441735E-2</c:v>
                </c:pt>
                <c:pt idx="2822">
                  <c:v>-2.2972762699376113E-2</c:v>
                </c:pt>
                <c:pt idx="2823">
                  <c:v>-2.2194711106790263E-2</c:v>
                </c:pt>
                <c:pt idx="2824">
                  <c:v>-2.1477793615551726E-2</c:v>
                </c:pt>
                <c:pt idx="2825">
                  <c:v>-2.0832630649724883E-2</c:v>
                </c:pt>
                <c:pt idx="2826">
                  <c:v>-2.0266536220073086E-2</c:v>
                </c:pt>
                <c:pt idx="2827">
                  <c:v>-1.9781685926875153E-2</c:v>
                </c:pt>
                <c:pt idx="2828">
                  <c:v>-1.9358511611866344E-2</c:v>
                </c:pt>
                <c:pt idx="2829">
                  <c:v>-1.8965857429961295E-2</c:v>
                </c:pt>
                <c:pt idx="2830">
                  <c:v>-1.8602344581168176E-2</c:v>
                </c:pt>
                <c:pt idx="2831">
                  <c:v>-1.825459848175312E-2</c:v>
                </c:pt>
                <c:pt idx="2832">
                  <c:v>-1.792616393484861E-2</c:v>
                </c:pt>
                <c:pt idx="2833">
                  <c:v>-1.7648469545960912E-2</c:v>
                </c:pt>
                <c:pt idx="2834">
                  <c:v>-1.7456301297183417E-2</c:v>
                </c:pt>
                <c:pt idx="2835">
                  <c:v>-1.7329636193287114E-2</c:v>
                </c:pt>
                <c:pt idx="2836">
                  <c:v>-1.7288368561195838E-2</c:v>
                </c:pt>
                <c:pt idx="2837">
                  <c:v>-1.7329208307151921E-2</c:v>
                </c:pt>
                <c:pt idx="2838">
                  <c:v>-1.7463199612394786E-2</c:v>
                </c:pt>
                <c:pt idx="2839">
                  <c:v>-1.767583846660889E-2</c:v>
                </c:pt>
                <c:pt idx="2840">
                  <c:v>-1.793961987606087E-2</c:v>
                </c:pt>
                <c:pt idx="2841">
                  <c:v>-1.824911034137295E-2</c:v>
                </c:pt>
                <c:pt idx="2842">
                  <c:v>-1.8561596572238326E-2</c:v>
                </c:pt>
                <c:pt idx="2843">
                  <c:v>-1.8870129059062025E-2</c:v>
                </c:pt>
                <c:pt idx="2844">
                  <c:v>-1.9203022517078772E-2</c:v>
                </c:pt>
                <c:pt idx="2845">
                  <c:v>-1.9585915935042983E-2</c:v>
                </c:pt>
                <c:pt idx="2846">
                  <c:v>-2.0042693646952096E-2</c:v>
                </c:pt>
                <c:pt idx="2847">
                  <c:v>-2.0590639581127734E-2</c:v>
                </c:pt>
                <c:pt idx="2848">
                  <c:v>-2.1182402789338702E-2</c:v>
                </c:pt>
                <c:pt idx="2849">
                  <c:v>-2.1838333362267034E-2</c:v>
                </c:pt>
                <c:pt idx="2850">
                  <c:v>-2.2469351546408126E-2</c:v>
                </c:pt>
                <c:pt idx="2851">
                  <c:v>-2.2992931259441275E-2</c:v>
                </c:pt>
                <c:pt idx="2852">
                  <c:v>-2.3441695044531738E-2</c:v>
                </c:pt>
                <c:pt idx="2853">
                  <c:v>-2.3835782280441781E-2</c:v>
                </c:pt>
                <c:pt idx="2854">
                  <c:v>-2.4189931381911823E-2</c:v>
                </c:pt>
                <c:pt idx="2855">
                  <c:v>-2.452845440473218E-2</c:v>
                </c:pt>
                <c:pt idx="2856">
                  <c:v>-2.4827149689293258E-2</c:v>
                </c:pt>
                <c:pt idx="2857">
                  <c:v>-2.5081833224894316E-2</c:v>
                </c:pt>
                <c:pt idx="2858">
                  <c:v>-2.5319531517749953E-2</c:v>
                </c:pt>
                <c:pt idx="2859">
                  <c:v>-2.5512021170764516E-2</c:v>
                </c:pt>
                <c:pt idx="2860">
                  <c:v>-2.5776686748271452E-2</c:v>
                </c:pt>
                <c:pt idx="2861">
                  <c:v>-2.6109012620567369E-2</c:v>
                </c:pt>
                <c:pt idx="2862">
                  <c:v>-2.6528416112006546E-2</c:v>
                </c:pt>
                <c:pt idx="2863">
                  <c:v>-2.7065918894044385E-2</c:v>
                </c:pt>
                <c:pt idx="2864">
                  <c:v>-2.7556000670016793E-2</c:v>
                </c:pt>
                <c:pt idx="2865">
                  <c:v>-2.8007865351002428E-2</c:v>
                </c:pt>
                <c:pt idx="2866">
                  <c:v>-2.8238340608252515E-2</c:v>
                </c:pt>
                <c:pt idx="2867">
                  <c:v>-2.8215325991704482E-2</c:v>
                </c:pt>
                <c:pt idx="2868">
                  <c:v>-2.8116131983979189E-2</c:v>
                </c:pt>
                <c:pt idx="2869">
                  <c:v>-2.7903452913517819E-2</c:v>
                </c:pt>
                <c:pt idx="2870">
                  <c:v>-2.7655985206948109E-2</c:v>
                </c:pt>
                <c:pt idx="2871">
                  <c:v>-2.7489960483471337E-2</c:v>
                </c:pt>
                <c:pt idx="2872">
                  <c:v>-2.7367555517131211E-2</c:v>
                </c:pt>
                <c:pt idx="2873">
                  <c:v>-2.7317601550223874E-2</c:v>
                </c:pt>
                <c:pt idx="2874">
                  <c:v>-2.7335410441006111E-2</c:v>
                </c:pt>
                <c:pt idx="2875">
                  <c:v>-2.7465789223376877E-2</c:v>
                </c:pt>
                <c:pt idx="2876">
                  <c:v>-2.7657821708701805E-2</c:v>
                </c:pt>
                <c:pt idx="2877">
                  <c:v>-2.7866592811673741E-2</c:v>
                </c:pt>
                <c:pt idx="2878">
                  <c:v>-2.8091665858709133E-2</c:v>
                </c:pt>
                <c:pt idx="2879">
                  <c:v>-2.8323423169808161E-2</c:v>
                </c:pt>
                <c:pt idx="2880">
                  <c:v>-2.8545564863564181E-2</c:v>
                </c:pt>
                <c:pt idx="2881">
                  <c:v>-2.872899860070903E-2</c:v>
                </c:pt>
                <c:pt idx="2882">
                  <c:v>-2.8862090041918115E-2</c:v>
                </c:pt>
                <c:pt idx="2883">
                  <c:v>-2.8960353046295094E-2</c:v>
                </c:pt>
                <c:pt idx="2884">
                  <c:v>-2.9080787485034679E-2</c:v>
                </c:pt>
                <c:pt idx="2885">
                  <c:v>-2.9220711216950208E-2</c:v>
                </c:pt>
                <c:pt idx="2886">
                  <c:v>-2.9382433561533521E-2</c:v>
                </c:pt>
                <c:pt idx="2887">
                  <c:v>-2.9662038266168901E-2</c:v>
                </c:pt>
                <c:pt idx="2888">
                  <c:v>-3.0053001166657673E-2</c:v>
                </c:pt>
                <c:pt idx="2889">
                  <c:v>-3.0503596917292992E-2</c:v>
                </c:pt>
                <c:pt idx="2890">
                  <c:v>-3.1065967826458769E-2</c:v>
                </c:pt>
                <c:pt idx="2891">
                  <c:v>-3.1713198896659134E-2</c:v>
                </c:pt>
                <c:pt idx="2892">
                  <c:v>-3.2349441163663971E-2</c:v>
                </c:pt>
                <c:pt idx="2893">
                  <c:v>-3.2828025373807634E-2</c:v>
                </c:pt>
                <c:pt idx="2894">
                  <c:v>-3.3156768015601468E-2</c:v>
                </c:pt>
                <c:pt idx="2895">
                  <c:v>-3.3383932597694274E-2</c:v>
                </c:pt>
                <c:pt idx="2896">
                  <c:v>-3.3571843067175436E-2</c:v>
                </c:pt>
                <c:pt idx="2897">
                  <c:v>-3.370111647775012E-2</c:v>
                </c:pt>
                <c:pt idx="2898">
                  <c:v>-3.378465230588807E-2</c:v>
                </c:pt>
                <c:pt idx="2899">
                  <c:v>-3.3927636533680111E-2</c:v>
                </c:pt>
                <c:pt idx="2900">
                  <c:v>-3.4109659263942882E-2</c:v>
                </c:pt>
                <c:pt idx="2901">
                  <c:v>-3.4318438232865199E-2</c:v>
                </c:pt>
                <c:pt idx="2902">
                  <c:v>-3.4362523830276319E-2</c:v>
                </c:pt>
                <c:pt idx="2903">
                  <c:v>-3.4238198476873635E-2</c:v>
                </c:pt>
                <c:pt idx="2904">
                  <c:v>-3.4019580719540678E-2</c:v>
                </c:pt>
                <c:pt idx="2905">
                  <c:v>-3.3759984317164822E-2</c:v>
                </c:pt>
                <c:pt idx="2906">
                  <c:v>-3.3502423204383333E-2</c:v>
                </c:pt>
                <c:pt idx="2907">
                  <c:v>-3.3173036220962945E-2</c:v>
                </c:pt>
                <c:pt idx="2908">
                  <c:v>-3.2792958293279474E-2</c:v>
                </c:pt>
                <c:pt idx="2909">
                  <c:v>-3.2409635890023762E-2</c:v>
                </c:pt>
                <c:pt idx="2910">
                  <c:v>-3.2051585554261346E-2</c:v>
                </c:pt>
                <c:pt idx="2911">
                  <c:v>-3.1643122567177731E-2</c:v>
                </c:pt>
                <c:pt idx="2912">
                  <c:v>-3.1193825140350118E-2</c:v>
                </c:pt>
                <c:pt idx="2913">
                  <c:v>-3.07743907347897E-2</c:v>
                </c:pt>
                <c:pt idx="2914">
                  <c:v>-3.0290796982533251E-2</c:v>
                </c:pt>
                <c:pt idx="2915">
                  <c:v>-2.9697512022309878E-2</c:v>
                </c:pt>
                <c:pt idx="2916">
                  <c:v>-2.9017654403683882E-2</c:v>
                </c:pt>
                <c:pt idx="2917">
                  <c:v>-2.8375384914687996E-2</c:v>
                </c:pt>
                <c:pt idx="2918">
                  <c:v>-2.7726826807823207E-2</c:v>
                </c:pt>
                <c:pt idx="2919">
                  <c:v>-2.7158137892101988E-2</c:v>
                </c:pt>
                <c:pt idx="2920">
                  <c:v>-2.6577807510295183E-2</c:v>
                </c:pt>
                <c:pt idx="2921">
                  <c:v>-2.6045169752753825E-2</c:v>
                </c:pt>
                <c:pt idx="2922">
                  <c:v>-2.5450665688266191E-2</c:v>
                </c:pt>
                <c:pt idx="2923">
                  <c:v>-2.4733325842125432E-2</c:v>
                </c:pt>
                <c:pt idx="2924">
                  <c:v>-2.3990642378651721E-2</c:v>
                </c:pt>
                <c:pt idx="2925">
                  <c:v>-2.3259515904636673E-2</c:v>
                </c:pt>
                <c:pt idx="2926">
                  <c:v>-2.2552399939157319E-2</c:v>
                </c:pt>
                <c:pt idx="2927">
                  <c:v>-2.1850376642255684E-2</c:v>
                </c:pt>
                <c:pt idx="2928">
                  <c:v>-2.1132116020439493E-2</c:v>
                </c:pt>
                <c:pt idx="2929">
                  <c:v>-2.0658018191724165E-2</c:v>
                </c:pt>
                <c:pt idx="2930">
                  <c:v>-2.0416253467717513E-2</c:v>
                </c:pt>
                <c:pt idx="2931">
                  <c:v>-2.039048812425337E-2</c:v>
                </c:pt>
                <c:pt idx="2932">
                  <c:v>-2.0541845192292296E-2</c:v>
                </c:pt>
                <c:pt idx="2933">
                  <c:v>-2.0756927363336154E-2</c:v>
                </c:pt>
                <c:pt idx="2934">
                  <c:v>-2.1017653533972652E-2</c:v>
                </c:pt>
                <c:pt idx="2935">
                  <c:v>-2.128447993733687E-2</c:v>
                </c:pt>
                <c:pt idx="2936">
                  <c:v>-2.1588921586294458E-2</c:v>
                </c:pt>
                <c:pt idx="2937">
                  <c:v>-2.2019716002342815E-2</c:v>
                </c:pt>
                <c:pt idx="2938">
                  <c:v>-2.2583174010484749E-2</c:v>
                </c:pt>
                <c:pt idx="2939">
                  <c:v>-2.3266386012732079E-2</c:v>
                </c:pt>
                <c:pt idx="2940">
                  <c:v>-2.4038926818686017E-2</c:v>
                </c:pt>
                <c:pt idx="2941">
                  <c:v>-2.4747381458843264E-2</c:v>
                </c:pt>
                <c:pt idx="2942">
                  <c:v>-2.5353859252384751E-2</c:v>
                </c:pt>
                <c:pt idx="2943">
                  <c:v>-2.5783743786357106E-2</c:v>
                </c:pt>
                <c:pt idx="2944">
                  <c:v>-2.6087905307249054E-2</c:v>
                </c:pt>
                <c:pt idx="2945">
                  <c:v>-2.6420317317299588E-2</c:v>
                </c:pt>
                <c:pt idx="2946">
                  <c:v>-2.6838858617183371E-2</c:v>
                </c:pt>
                <c:pt idx="2947">
                  <c:v>-2.7369954710389301E-2</c:v>
                </c:pt>
                <c:pt idx="2948">
                  <c:v>-2.7954366958932567E-2</c:v>
                </c:pt>
                <c:pt idx="2949">
                  <c:v>-2.8597899818527506E-2</c:v>
                </c:pt>
                <c:pt idx="2950">
                  <c:v>-2.9215274155972797E-2</c:v>
                </c:pt>
                <c:pt idx="2951">
                  <c:v>-2.9741134974803757E-2</c:v>
                </c:pt>
                <c:pt idx="2952">
                  <c:v>-3.0211733315006376E-2</c:v>
                </c:pt>
                <c:pt idx="2953">
                  <c:v>-3.0586591647433679E-2</c:v>
                </c:pt>
                <c:pt idx="2954">
                  <c:v>-3.0894244876871899E-2</c:v>
                </c:pt>
                <c:pt idx="2955">
                  <c:v>-3.1141392387607204E-2</c:v>
                </c:pt>
                <c:pt idx="2956">
                  <c:v>-3.1379178652701671E-2</c:v>
                </c:pt>
                <c:pt idx="2957">
                  <c:v>-3.1632673268743458E-2</c:v>
                </c:pt>
                <c:pt idx="2958">
                  <c:v>-3.1916670343403813E-2</c:v>
                </c:pt>
                <c:pt idx="2959">
                  <c:v>-3.2289301468568954E-2</c:v>
                </c:pt>
                <c:pt idx="2960">
                  <c:v>-3.2675952134839245E-2</c:v>
                </c:pt>
                <c:pt idx="2961">
                  <c:v>-3.3096368084811707E-2</c:v>
                </c:pt>
                <c:pt idx="2962">
                  <c:v>-3.3505376801232251E-2</c:v>
                </c:pt>
                <c:pt idx="2963">
                  <c:v>-3.3945478381217406E-2</c:v>
                </c:pt>
                <c:pt idx="2964">
                  <c:v>-3.4385989101349879E-2</c:v>
                </c:pt>
                <c:pt idx="2965">
                  <c:v>-3.4722666904892042E-2</c:v>
                </c:pt>
                <c:pt idx="2966">
                  <c:v>-3.4911749219974468E-2</c:v>
                </c:pt>
                <c:pt idx="2967">
                  <c:v>-3.4882166305771206E-2</c:v>
                </c:pt>
                <c:pt idx="2968">
                  <c:v>-3.4705650516260643E-2</c:v>
                </c:pt>
                <c:pt idx="2969">
                  <c:v>-3.4399027268154948E-2</c:v>
                </c:pt>
                <c:pt idx="2970">
                  <c:v>-3.4125497476694258E-2</c:v>
                </c:pt>
                <c:pt idx="2971">
                  <c:v>-3.390779260075643E-2</c:v>
                </c:pt>
                <c:pt idx="2972">
                  <c:v>-3.3698146124678793E-2</c:v>
                </c:pt>
                <c:pt idx="2973">
                  <c:v>-3.3444265663121711E-2</c:v>
                </c:pt>
                <c:pt idx="2974">
                  <c:v>-3.3304291255289276E-2</c:v>
                </c:pt>
                <c:pt idx="2975">
                  <c:v>-3.3218233182779569E-2</c:v>
                </c:pt>
                <c:pt idx="2976">
                  <c:v>-3.3150722313298971E-2</c:v>
                </c:pt>
                <c:pt idx="2977">
                  <c:v>-3.3113907216142699E-2</c:v>
                </c:pt>
                <c:pt idx="2978">
                  <c:v>-3.3150276422129851E-2</c:v>
                </c:pt>
                <c:pt idx="2979">
                  <c:v>-3.3303784912753293E-2</c:v>
                </c:pt>
                <c:pt idx="2980">
                  <c:v>-3.3435142251230392E-2</c:v>
                </c:pt>
                <c:pt idx="2981">
                  <c:v>-3.3579665089765502E-2</c:v>
                </c:pt>
                <c:pt idx="2982">
                  <c:v>-3.367171567623703E-2</c:v>
                </c:pt>
                <c:pt idx="2983">
                  <c:v>-3.3644522880268271E-2</c:v>
                </c:pt>
                <c:pt idx="2984">
                  <c:v>-3.3567139457195194E-2</c:v>
                </c:pt>
                <c:pt idx="2985">
                  <c:v>-3.3475892558092551E-2</c:v>
                </c:pt>
                <c:pt idx="2986">
                  <c:v>-3.3467739430452115E-2</c:v>
                </c:pt>
                <c:pt idx="2987">
                  <c:v>-3.3657814569137315E-2</c:v>
                </c:pt>
                <c:pt idx="2988">
                  <c:v>-3.3873298557541724E-2</c:v>
                </c:pt>
                <c:pt idx="2989">
                  <c:v>-3.4075233514863024E-2</c:v>
                </c:pt>
                <c:pt idx="2990">
                  <c:v>-3.4221936968964542E-2</c:v>
                </c:pt>
                <c:pt idx="2991">
                  <c:v>-3.4293165002018476E-2</c:v>
                </c:pt>
                <c:pt idx="2992">
                  <c:v>-3.4269990698028566E-2</c:v>
                </c:pt>
                <c:pt idx="2993">
                  <c:v>-3.4181738699744488E-2</c:v>
                </c:pt>
                <c:pt idx="2994">
                  <c:v>-3.4040561308978284E-2</c:v>
                </c:pt>
                <c:pt idx="2995">
                  <c:v>-3.3882795243584451E-2</c:v>
                </c:pt>
                <c:pt idx="2996">
                  <c:v>-3.3685939021522844E-2</c:v>
                </c:pt>
                <c:pt idx="2997">
                  <c:v>-3.3470360037954658E-2</c:v>
                </c:pt>
                <c:pt idx="2998">
                  <c:v>-3.3254119335912845E-2</c:v>
                </c:pt>
                <c:pt idx="2999">
                  <c:v>-3.302920657381414E-2</c:v>
                </c:pt>
                <c:pt idx="3000">
                  <c:v>-3.2799121915149838E-2</c:v>
                </c:pt>
                <c:pt idx="3001">
                  <c:v>-3.2521412203530831E-2</c:v>
                </c:pt>
                <c:pt idx="3002">
                  <c:v>-3.21985379944894E-2</c:v>
                </c:pt>
                <c:pt idx="3003">
                  <c:v>-3.1813376295020887E-2</c:v>
                </c:pt>
                <c:pt idx="3004">
                  <c:v>-3.1343552324751417E-2</c:v>
                </c:pt>
                <c:pt idx="3005">
                  <c:v>-3.0784331700827318E-2</c:v>
                </c:pt>
                <c:pt idx="3006">
                  <c:v>-3.0146502967501761E-2</c:v>
                </c:pt>
                <c:pt idx="3007">
                  <c:v>-2.9458877978832218E-2</c:v>
                </c:pt>
                <c:pt idx="3008">
                  <c:v>-2.8747875035847126E-2</c:v>
                </c:pt>
                <c:pt idx="3009">
                  <c:v>-2.8042269463963179E-2</c:v>
                </c:pt>
                <c:pt idx="3010">
                  <c:v>-2.7361595571108951E-2</c:v>
                </c:pt>
                <c:pt idx="3011">
                  <c:v>-2.6707616708629475E-2</c:v>
                </c:pt>
                <c:pt idx="3012">
                  <c:v>-2.6002637843651706E-2</c:v>
                </c:pt>
                <c:pt idx="3013">
                  <c:v>-2.5168046640090421E-2</c:v>
                </c:pt>
                <c:pt idx="3014">
                  <c:v>-2.4127545322309998E-2</c:v>
                </c:pt>
                <c:pt idx="3015">
                  <c:v>-2.2863273318828901E-2</c:v>
                </c:pt>
                <c:pt idx="3016">
                  <c:v>-2.1515752000691338E-2</c:v>
                </c:pt>
                <c:pt idx="3017">
                  <c:v>-2.0246278952969491E-2</c:v>
                </c:pt>
                <c:pt idx="3018">
                  <c:v>-1.9179415906352651E-2</c:v>
                </c:pt>
                <c:pt idx="3019">
                  <c:v>-1.8414965265288834E-2</c:v>
                </c:pt>
                <c:pt idx="3020">
                  <c:v>-1.7855849805103179E-2</c:v>
                </c:pt>
                <c:pt idx="3021">
                  <c:v>-1.7399370612616955E-2</c:v>
                </c:pt>
                <c:pt idx="3022">
                  <c:v>-1.6950827361619999E-2</c:v>
                </c:pt>
                <c:pt idx="3023">
                  <c:v>-1.6469346345114308E-2</c:v>
                </c:pt>
                <c:pt idx="3024">
                  <c:v>-1.601480454239064E-2</c:v>
                </c:pt>
                <c:pt idx="3025">
                  <c:v>-1.559776119872221E-2</c:v>
                </c:pt>
                <c:pt idx="3026">
                  <c:v>-1.5284574131303789E-2</c:v>
                </c:pt>
                <c:pt idx="3027">
                  <c:v>-1.5129150587432024E-2</c:v>
                </c:pt>
                <c:pt idx="3028">
                  <c:v>-1.503162189245431E-2</c:v>
                </c:pt>
                <c:pt idx="3029">
                  <c:v>-1.4922678942705596E-2</c:v>
                </c:pt>
                <c:pt idx="3030">
                  <c:v>-1.4793692281372369E-2</c:v>
                </c:pt>
                <c:pt idx="3031">
                  <c:v>-1.4655403935925199E-2</c:v>
                </c:pt>
                <c:pt idx="3032">
                  <c:v>-1.4510106034650937E-2</c:v>
                </c:pt>
                <c:pt idx="3033">
                  <c:v>-1.4452698486946093E-2</c:v>
                </c:pt>
                <c:pt idx="3034">
                  <c:v>-1.4617544461836194E-2</c:v>
                </c:pt>
                <c:pt idx="3035">
                  <c:v>-1.5068020530395944E-2</c:v>
                </c:pt>
                <c:pt idx="3036">
                  <c:v>-1.5703688872668861E-2</c:v>
                </c:pt>
                <c:pt idx="3037">
                  <c:v>-1.6469608265095255E-2</c:v>
                </c:pt>
                <c:pt idx="3038">
                  <c:v>-1.7257240839626493E-2</c:v>
                </c:pt>
                <c:pt idx="3039">
                  <c:v>-1.8056178526808207E-2</c:v>
                </c:pt>
                <c:pt idx="3040">
                  <c:v>-1.8840359405821249E-2</c:v>
                </c:pt>
                <c:pt idx="3041">
                  <c:v>-1.9607850916501315E-2</c:v>
                </c:pt>
                <c:pt idx="3042">
                  <c:v>-2.0319795881988057E-2</c:v>
                </c:pt>
                <c:pt idx="3043">
                  <c:v>-2.1059636974406163E-2</c:v>
                </c:pt>
                <c:pt idx="3044">
                  <c:v>-2.1794881935541251E-2</c:v>
                </c:pt>
                <c:pt idx="3045">
                  <c:v>-2.2531141381654129E-2</c:v>
                </c:pt>
                <c:pt idx="3046">
                  <c:v>-2.3183072017000525E-2</c:v>
                </c:pt>
                <c:pt idx="3047">
                  <c:v>-2.3783012849443463E-2</c:v>
                </c:pt>
                <c:pt idx="3048">
                  <c:v>-2.4421253700603902E-2</c:v>
                </c:pt>
                <c:pt idx="3049">
                  <c:v>-2.5059592854822038E-2</c:v>
                </c:pt>
                <c:pt idx="3050">
                  <c:v>-2.5618532141945854E-2</c:v>
                </c:pt>
                <c:pt idx="3051">
                  <c:v>-2.6172080532239517E-2</c:v>
                </c:pt>
                <c:pt idx="3052">
                  <c:v>-2.6746785568393449E-2</c:v>
                </c:pt>
                <c:pt idx="3053">
                  <c:v>-2.7293650928670907E-2</c:v>
                </c:pt>
                <c:pt idx="3054">
                  <c:v>-2.7881797591509688E-2</c:v>
                </c:pt>
                <c:pt idx="3055">
                  <c:v>-2.8458083231646218E-2</c:v>
                </c:pt>
                <c:pt idx="3056">
                  <c:v>-2.8939826146924849E-2</c:v>
                </c:pt>
                <c:pt idx="3057">
                  <c:v>-2.9380336743954023E-2</c:v>
                </c:pt>
                <c:pt idx="3058">
                  <c:v>-2.9791618176319361E-2</c:v>
                </c:pt>
                <c:pt idx="3059">
                  <c:v>-3.0127859933135288E-2</c:v>
                </c:pt>
                <c:pt idx="3060">
                  <c:v>-3.0363123351966351E-2</c:v>
                </c:pt>
                <c:pt idx="3061">
                  <c:v>-3.061734520938339E-2</c:v>
                </c:pt>
                <c:pt idx="3062">
                  <c:v>-3.0820498851755033E-2</c:v>
                </c:pt>
                <c:pt idx="3063">
                  <c:v>-3.0945831946279288E-2</c:v>
                </c:pt>
                <c:pt idx="3064">
                  <c:v>-3.0962538525747957E-2</c:v>
                </c:pt>
                <c:pt idx="3065">
                  <c:v>-3.1002956121533136E-2</c:v>
                </c:pt>
                <c:pt idx="3066">
                  <c:v>-3.1004216154868886E-2</c:v>
                </c:pt>
                <c:pt idx="3067">
                  <c:v>-3.0945349314944161E-2</c:v>
                </c:pt>
                <c:pt idx="3068">
                  <c:v>-3.0911053161760665E-2</c:v>
                </c:pt>
                <c:pt idx="3069">
                  <c:v>-3.0900925090972507E-2</c:v>
                </c:pt>
                <c:pt idx="3070">
                  <c:v>-3.0841501370931442E-2</c:v>
                </c:pt>
                <c:pt idx="3071">
                  <c:v>-3.0866291588213416E-2</c:v>
                </c:pt>
                <c:pt idx="3072">
                  <c:v>-3.0902496724677927E-2</c:v>
                </c:pt>
                <c:pt idx="3073">
                  <c:v>-3.0956655327782259E-2</c:v>
                </c:pt>
                <c:pt idx="3074">
                  <c:v>-3.0975380732616978E-2</c:v>
                </c:pt>
                <c:pt idx="3075">
                  <c:v>-3.0934405652833306E-2</c:v>
                </c:pt>
                <c:pt idx="3076">
                  <c:v>-3.087039442711461E-2</c:v>
                </c:pt>
                <c:pt idx="3077">
                  <c:v>-3.0683756035154382E-2</c:v>
                </c:pt>
                <c:pt idx="3078">
                  <c:v>-3.0585635468705241E-2</c:v>
                </c:pt>
                <c:pt idx="3079">
                  <c:v>-3.0486494725813343E-2</c:v>
                </c:pt>
                <c:pt idx="3080">
                  <c:v>-3.0396609934572758E-2</c:v>
                </c:pt>
                <c:pt idx="3081">
                  <c:v>-3.0401142410046135E-2</c:v>
                </c:pt>
                <c:pt idx="3082">
                  <c:v>-3.0408693108605216E-2</c:v>
                </c:pt>
                <c:pt idx="3083">
                  <c:v>-3.0527887239213132E-2</c:v>
                </c:pt>
                <c:pt idx="3084">
                  <c:v>-3.0630387220743724E-2</c:v>
                </c:pt>
                <c:pt idx="3085">
                  <c:v>-3.0756194179325819E-2</c:v>
                </c:pt>
                <c:pt idx="3086">
                  <c:v>-3.0927627484591581E-2</c:v>
                </c:pt>
                <c:pt idx="3087">
                  <c:v>-3.1194491641898539E-2</c:v>
                </c:pt>
                <c:pt idx="3088">
                  <c:v>-3.1513414013017549E-2</c:v>
                </c:pt>
                <c:pt idx="3089">
                  <c:v>-3.1795599784792773E-2</c:v>
                </c:pt>
                <c:pt idx="3090">
                  <c:v>-3.1939379952624899E-2</c:v>
                </c:pt>
                <c:pt idx="3091">
                  <c:v>-3.1832791081664563E-2</c:v>
                </c:pt>
                <c:pt idx="3092">
                  <c:v>-3.1592665761251346E-2</c:v>
                </c:pt>
                <c:pt idx="3093">
                  <c:v>-3.1265410409932297E-2</c:v>
                </c:pt>
                <c:pt idx="3094">
                  <c:v>-3.1074383445095416E-2</c:v>
                </c:pt>
                <c:pt idx="3095">
                  <c:v>-3.1037076278506638E-2</c:v>
                </c:pt>
                <c:pt idx="3096">
                  <c:v>-3.1115692496700664E-2</c:v>
                </c:pt>
                <c:pt idx="3097">
                  <c:v>-3.1227387889277688E-2</c:v>
                </c:pt>
                <c:pt idx="3098">
                  <c:v>-3.1271655453202339E-2</c:v>
                </c:pt>
                <c:pt idx="3099">
                  <c:v>-3.1368250244299851E-2</c:v>
                </c:pt>
                <c:pt idx="3100">
                  <c:v>-3.1423778900493582E-2</c:v>
                </c:pt>
                <c:pt idx="3101">
                  <c:v>-3.1341428884551825E-2</c:v>
                </c:pt>
                <c:pt idx="3102">
                  <c:v>-3.1188217456638054E-2</c:v>
                </c:pt>
                <c:pt idx="3103">
                  <c:v>-3.0916078630008347E-2</c:v>
                </c:pt>
                <c:pt idx="3104">
                  <c:v>-3.0494843072610966E-2</c:v>
                </c:pt>
                <c:pt idx="3105">
                  <c:v>-3.0048690231660458E-2</c:v>
                </c:pt>
                <c:pt idx="3106">
                  <c:v>-2.9561283617914574E-2</c:v>
                </c:pt>
                <c:pt idx="3107">
                  <c:v>-2.9195580415894515E-2</c:v>
                </c:pt>
                <c:pt idx="3108">
                  <c:v>-2.8849096889677919E-2</c:v>
                </c:pt>
                <c:pt idx="3109">
                  <c:v>-2.8492282400000485E-2</c:v>
                </c:pt>
                <c:pt idx="3110">
                  <c:v>-2.8239915299136657E-2</c:v>
                </c:pt>
                <c:pt idx="3111">
                  <c:v>-2.7937998823346615E-2</c:v>
                </c:pt>
                <c:pt idx="3112">
                  <c:v>-2.7618633068484787E-2</c:v>
                </c:pt>
                <c:pt idx="3113">
                  <c:v>-2.7359807668226162E-2</c:v>
                </c:pt>
                <c:pt idx="3114">
                  <c:v>-2.7074761789798989E-2</c:v>
                </c:pt>
                <c:pt idx="3115">
                  <c:v>-2.6698356246421629E-2</c:v>
                </c:pt>
                <c:pt idx="3116">
                  <c:v>-2.6179750347892917E-2</c:v>
                </c:pt>
                <c:pt idx="3117">
                  <c:v>-2.5615309014755519E-2</c:v>
                </c:pt>
                <c:pt idx="3118">
                  <c:v>-2.5144511922078647E-2</c:v>
                </c:pt>
                <c:pt idx="3119">
                  <c:v>-2.4669903844296775E-2</c:v>
                </c:pt>
                <c:pt idx="3120">
                  <c:v>-2.4294571096513493E-2</c:v>
                </c:pt>
                <c:pt idx="3121">
                  <c:v>-2.3903041142245281E-2</c:v>
                </c:pt>
                <c:pt idx="3122">
                  <c:v>-2.3513596079306084E-2</c:v>
                </c:pt>
                <c:pt idx="3123">
                  <c:v>-2.3039839267781657E-2</c:v>
                </c:pt>
                <c:pt idx="3124">
                  <c:v>-2.2668563879210363E-2</c:v>
                </c:pt>
                <c:pt idx="3125">
                  <c:v>-2.2298707913045276E-2</c:v>
                </c:pt>
                <c:pt idx="3126">
                  <c:v>-2.1973854732191843E-2</c:v>
                </c:pt>
                <c:pt idx="3127">
                  <c:v>-2.1860371131659614E-2</c:v>
                </c:pt>
                <c:pt idx="3128">
                  <c:v>-2.1898389874406798E-2</c:v>
                </c:pt>
                <c:pt idx="3129">
                  <c:v>-2.1991027073745111E-2</c:v>
                </c:pt>
                <c:pt idx="3130">
                  <c:v>-2.2324508619949952E-2</c:v>
                </c:pt>
                <c:pt idx="3131">
                  <c:v>-2.2877925569873031E-2</c:v>
                </c:pt>
                <c:pt idx="3132">
                  <c:v>-2.3457497515673106E-2</c:v>
                </c:pt>
                <c:pt idx="3133">
                  <c:v>-2.4010738229085313E-2</c:v>
                </c:pt>
                <c:pt idx="3134">
                  <c:v>-2.4577554968228513E-2</c:v>
                </c:pt>
                <c:pt idx="3135">
                  <c:v>-2.5009302494363724E-2</c:v>
                </c:pt>
                <c:pt idx="3136">
                  <c:v>-2.5402558050587262E-2</c:v>
                </c:pt>
                <c:pt idx="3137">
                  <c:v>-2.5680428491741146E-2</c:v>
                </c:pt>
                <c:pt idx="3138">
                  <c:v>-2.5964955780923244E-2</c:v>
                </c:pt>
                <c:pt idx="3139">
                  <c:v>-2.6448868220146839E-2</c:v>
                </c:pt>
                <c:pt idx="3140">
                  <c:v>-2.7085294622178395E-2</c:v>
                </c:pt>
                <c:pt idx="3141">
                  <c:v>-2.7774004186607616E-2</c:v>
                </c:pt>
                <c:pt idx="3142">
                  <c:v>-2.8495652691133522E-2</c:v>
                </c:pt>
                <c:pt idx="3143">
                  <c:v>-2.9229154522802874E-2</c:v>
                </c:pt>
                <c:pt idx="3144">
                  <c:v>-2.9882345340836145E-2</c:v>
                </c:pt>
                <c:pt idx="3145">
                  <c:v>-3.0395054762154199E-2</c:v>
                </c:pt>
                <c:pt idx="3146">
                  <c:v>-3.0727153396282382E-2</c:v>
                </c:pt>
                <c:pt idx="3147">
                  <c:v>-3.086297753148233E-2</c:v>
                </c:pt>
                <c:pt idx="3148">
                  <c:v>-3.0880846309770255E-2</c:v>
                </c:pt>
                <c:pt idx="3149">
                  <c:v>-3.0835493577920293E-2</c:v>
                </c:pt>
                <c:pt idx="3150">
                  <c:v>-3.0822217348194021E-2</c:v>
                </c:pt>
                <c:pt idx="3151">
                  <c:v>-3.1050002838033053E-2</c:v>
                </c:pt>
                <c:pt idx="3152">
                  <c:v>-3.1375885093671431E-2</c:v>
                </c:pt>
                <c:pt idx="3153">
                  <c:v>-3.1721056592161512E-2</c:v>
                </c:pt>
                <c:pt idx="3154">
                  <c:v>-3.193813451196121E-2</c:v>
                </c:pt>
                <c:pt idx="3155">
                  <c:v>-3.194007425996559E-2</c:v>
                </c:pt>
                <c:pt idx="3156">
                  <c:v>-3.1776336923258569E-2</c:v>
                </c:pt>
                <c:pt idx="3157">
                  <c:v>-3.1505010593697258E-2</c:v>
                </c:pt>
                <c:pt idx="3158">
                  <c:v>-3.1179442340484583E-2</c:v>
                </c:pt>
                <c:pt idx="3159">
                  <c:v>-3.0869853284186042E-2</c:v>
                </c:pt>
                <c:pt idx="3160">
                  <c:v>-3.0528522408026851E-2</c:v>
                </c:pt>
                <c:pt idx="3161">
                  <c:v>-3.0118927675323929E-2</c:v>
                </c:pt>
                <c:pt idx="3162">
                  <c:v>-2.9641351961606395E-2</c:v>
                </c:pt>
                <c:pt idx="3163">
                  <c:v>-2.9021202299643632E-2</c:v>
                </c:pt>
                <c:pt idx="3164">
                  <c:v>-2.8242594339272703E-2</c:v>
                </c:pt>
                <c:pt idx="3165">
                  <c:v>-2.7423191387797242E-2</c:v>
                </c:pt>
                <c:pt idx="3166">
                  <c:v>-2.6582980964927932E-2</c:v>
                </c:pt>
                <c:pt idx="3167">
                  <c:v>-2.5808272116174962E-2</c:v>
                </c:pt>
                <c:pt idx="3168">
                  <c:v>-2.504473391055919E-2</c:v>
                </c:pt>
                <c:pt idx="3169">
                  <c:v>-2.4215750076696088E-2</c:v>
                </c:pt>
                <c:pt idx="3170">
                  <c:v>-2.3349000996848668E-2</c:v>
                </c:pt>
                <c:pt idx="3171">
                  <c:v>-2.2401656795193202E-2</c:v>
                </c:pt>
                <c:pt idx="3172">
                  <c:v>-2.1421321708254577E-2</c:v>
                </c:pt>
                <c:pt idx="3173">
                  <c:v>-2.0417092365450914E-2</c:v>
                </c:pt>
                <c:pt idx="3174">
                  <c:v>-1.950976227430052E-2</c:v>
                </c:pt>
                <c:pt idx="3175">
                  <c:v>-1.871968532295714E-2</c:v>
                </c:pt>
                <c:pt idx="3176">
                  <c:v>-1.8055663519143464E-2</c:v>
                </c:pt>
                <c:pt idx="3177">
                  <c:v>-1.7461304509456901E-2</c:v>
                </c:pt>
                <c:pt idx="3178">
                  <c:v>-1.6932884347173341E-2</c:v>
                </c:pt>
                <c:pt idx="3179">
                  <c:v>-1.642368731635355E-2</c:v>
                </c:pt>
                <c:pt idx="3180">
                  <c:v>-1.5926841126012614E-2</c:v>
                </c:pt>
                <c:pt idx="3181">
                  <c:v>-1.5415276478537335E-2</c:v>
                </c:pt>
                <c:pt idx="3182">
                  <c:v>-1.4875769084223495E-2</c:v>
                </c:pt>
                <c:pt idx="3183">
                  <c:v>-1.4306282692873984E-2</c:v>
                </c:pt>
                <c:pt idx="3184">
                  <c:v>-1.3780996758042684E-2</c:v>
                </c:pt>
                <c:pt idx="3185">
                  <c:v>-1.336291402599671E-2</c:v>
                </c:pt>
                <c:pt idx="3186">
                  <c:v>-1.3126628902564079E-2</c:v>
                </c:pt>
                <c:pt idx="3187">
                  <c:v>-1.3157798987545731E-2</c:v>
                </c:pt>
                <c:pt idx="3188">
                  <c:v>-1.3287827884855065E-2</c:v>
                </c:pt>
                <c:pt idx="3189">
                  <c:v>-1.3380931884850043E-2</c:v>
                </c:pt>
                <c:pt idx="3190">
                  <c:v>-1.3292895937854902E-2</c:v>
                </c:pt>
                <c:pt idx="3191">
                  <c:v>-1.2957471992119444E-2</c:v>
                </c:pt>
                <c:pt idx="3192">
                  <c:v>-1.2560277675334958E-2</c:v>
                </c:pt>
                <c:pt idx="3193">
                  <c:v>-1.2239582089851517E-2</c:v>
                </c:pt>
                <c:pt idx="3194">
                  <c:v>-1.2175121319709763E-2</c:v>
                </c:pt>
                <c:pt idx="3195">
                  <c:v>-1.2477403048567037E-2</c:v>
                </c:pt>
                <c:pt idx="3196">
                  <c:v>-1.3017551424075575E-2</c:v>
                </c:pt>
                <c:pt idx="3197">
                  <c:v>-1.3648255489365097E-2</c:v>
                </c:pt>
                <c:pt idx="3198">
                  <c:v>-1.4210464525789911E-2</c:v>
                </c:pt>
                <c:pt idx="3199">
                  <c:v>-1.4649926775135947E-2</c:v>
                </c:pt>
                <c:pt idx="3200">
                  <c:v>-1.5000275067933843E-2</c:v>
                </c:pt>
                <c:pt idx="3201">
                  <c:v>-1.5301538797083795E-2</c:v>
                </c:pt>
                <c:pt idx="3202">
                  <c:v>-1.5536038671013842E-2</c:v>
                </c:pt>
                <c:pt idx="3203">
                  <c:v>-1.57314995214679E-2</c:v>
                </c:pt>
                <c:pt idx="3204">
                  <c:v>-1.5895937832567646E-2</c:v>
                </c:pt>
                <c:pt idx="3205">
                  <c:v>-1.6011120502152285E-2</c:v>
                </c:pt>
                <c:pt idx="3206">
                  <c:v>-1.6031942676187794E-2</c:v>
                </c:pt>
                <c:pt idx="3207">
                  <c:v>-1.595647963991851E-2</c:v>
                </c:pt>
                <c:pt idx="3208">
                  <c:v>-1.5820576193156497E-2</c:v>
                </c:pt>
                <c:pt idx="3209">
                  <c:v>-1.5672657717754883E-2</c:v>
                </c:pt>
                <c:pt idx="3210">
                  <c:v>-1.5519412281598435E-2</c:v>
                </c:pt>
                <c:pt idx="3211">
                  <c:v>-1.5370070092672009E-2</c:v>
                </c:pt>
                <c:pt idx="3212">
                  <c:v>-1.5285692651064716E-2</c:v>
                </c:pt>
                <c:pt idx="3213">
                  <c:v>-1.5267654522394827E-2</c:v>
                </c:pt>
                <c:pt idx="3214">
                  <c:v>-1.534561089652069E-2</c:v>
                </c:pt>
                <c:pt idx="3215">
                  <c:v>-1.5523714251539245E-2</c:v>
                </c:pt>
                <c:pt idx="3216">
                  <c:v>-1.5750714845782214E-2</c:v>
                </c:pt>
                <c:pt idx="3217">
                  <c:v>-1.6034813643436407E-2</c:v>
                </c:pt>
                <c:pt idx="3218">
                  <c:v>-1.640580510539295E-2</c:v>
                </c:pt>
                <c:pt idx="3219">
                  <c:v>-1.6816428532646612E-2</c:v>
                </c:pt>
                <c:pt idx="3220">
                  <c:v>-1.7199258857050322E-2</c:v>
                </c:pt>
                <c:pt idx="3221">
                  <c:v>-1.7496272687474536E-2</c:v>
                </c:pt>
                <c:pt idx="3222">
                  <c:v>-1.7672901704536399E-2</c:v>
                </c:pt>
                <c:pt idx="3223">
                  <c:v>-1.7702152790240851E-2</c:v>
                </c:pt>
                <c:pt idx="3224">
                  <c:v>-1.762398388173167E-2</c:v>
                </c:pt>
                <c:pt idx="3225">
                  <c:v>-1.746183491929032E-2</c:v>
                </c:pt>
                <c:pt idx="3226">
                  <c:v>-1.7336089566044089E-2</c:v>
                </c:pt>
                <c:pt idx="3227">
                  <c:v>-1.7263340704306032E-2</c:v>
                </c:pt>
                <c:pt idx="3228">
                  <c:v>-1.7194363193014327E-2</c:v>
                </c:pt>
                <c:pt idx="3229">
                  <c:v>-1.7147331716563366E-2</c:v>
                </c:pt>
                <c:pt idx="3230">
                  <c:v>-1.7154603491834529E-2</c:v>
                </c:pt>
                <c:pt idx="3231">
                  <c:v>-1.7236276000849239E-2</c:v>
                </c:pt>
                <c:pt idx="3232">
                  <c:v>-1.7319412151691981E-2</c:v>
                </c:pt>
                <c:pt idx="3233">
                  <c:v>-1.7477534432600826E-2</c:v>
                </c:pt>
                <c:pt idx="3234">
                  <c:v>-1.7810355571151102E-2</c:v>
                </c:pt>
                <c:pt idx="3235">
                  <c:v>-1.8279945303885964E-2</c:v>
                </c:pt>
                <c:pt idx="3236">
                  <c:v>-1.8832886517533218E-2</c:v>
                </c:pt>
                <c:pt idx="3237">
                  <c:v>-1.9379844758561537E-2</c:v>
                </c:pt>
                <c:pt idx="3238">
                  <c:v>-1.9915801845390758E-2</c:v>
                </c:pt>
                <c:pt idx="3239">
                  <c:v>-2.0358646162593006E-2</c:v>
                </c:pt>
                <c:pt idx="3240">
                  <c:v>-2.0725324192599235E-2</c:v>
                </c:pt>
                <c:pt idx="3241">
                  <c:v>-2.1122842819662559E-2</c:v>
                </c:pt>
                <c:pt idx="3242">
                  <c:v>-2.1484541420952328E-2</c:v>
                </c:pt>
                <c:pt idx="3243">
                  <c:v>-2.1920521482151879E-2</c:v>
                </c:pt>
                <c:pt idx="3244">
                  <c:v>-2.2352983636112475E-2</c:v>
                </c:pt>
                <c:pt idx="3245">
                  <c:v>-2.2710573904745134E-2</c:v>
                </c:pt>
                <c:pt idx="3246">
                  <c:v>-2.2990836902186437E-2</c:v>
                </c:pt>
                <c:pt idx="3247">
                  <c:v>-2.3240814491974449E-2</c:v>
                </c:pt>
                <c:pt idx="3248">
                  <c:v>-2.3393728666256844E-2</c:v>
                </c:pt>
                <c:pt idx="3249">
                  <c:v>-2.3411294204972989E-2</c:v>
                </c:pt>
                <c:pt idx="3250">
                  <c:v>-2.3357824697768766E-2</c:v>
                </c:pt>
                <c:pt idx="3251">
                  <c:v>-2.3216985013376074E-2</c:v>
                </c:pt>
                <c:pt idx="3252">
                  <c:v>-2.3033256474262551E-2</c:v>
                </c:pt>
                <c:pt idx="3253">
                  <c:v>-2.2813980400418613E-2</c:v>
                </c:pt>
                <c:pt idx="3254">
                  <c:v>-2.2517021399108939E-2</c:v>
                </c:pt>
                <c:pt idx="3255">
                  <c:v>-2.2176817595475136E-2</c:v>
                </c:pt>
                <c:pt idx="3256">
                  <c:v>-2.1837312048543226E-2</c:v>
                </c:pt>
                <c:pt idx="3257">
                  <c:v>-2.145481836231921E-2</c:v>
                </c:pt>
                <c:pt idx="3258">
                  <c:v>-2.110177809362208E-2</c:v>
                </c:pt>
                <c:pt idx="3259">
                  <c:v>-2.0819557609809299E-2</c:v>
                </c:pt>
                <c:pt idx="3260">
                  <c:v>-2.0492167615638466E-2</c:v>
                </c:pt>
                <c:pt idx="3261">
                  <c:v>-2.0285099349927019E-2</c:v>
                </c:pt>
                <c:pt idx="3262">
                  <c:v>-2.0199170914699409E-2</c:v>
                </c:pt>
                <c:pt idx="3263">
                  <c:v>-2.017561520602212E-2</c:v>
                </c:pt>
                <c:pt idx="3264">
                  <c:v>-2.0111583555921478E-2</c:v>
                </c:pt>
                <c:pt idx="3265">
                  <c:v>-1.9873617065806468E-2</c:v>
                </c:pt>
                <c:pt idx="3266">
                  <c:v>-1.9368113642414152E-2</c:v>
                </c:pt>
                <c:pt idx="3267">
                  <c:v>-1.8467945306130232E-2</c:v>
                </c:pt>
                <c:pt idx="3268">
                  <c:v>-1.7350640368098687E-2</c:v>
                </c:pt>
                <c:pt idx="3269">
                  <c:v>-1.6232695736231328E-2</c:v>
                </c:pt>
                <c:pt idx="3270">
                  <c:v>-1.5258275211707388E-2</c:v>
                </c:pt>
                <c:pt idx="3271">
                  <c:v>-1.4483014007564653E-2</c:v>
                </c:pt>
                <c:pt idx="3272">
                  <c:v>-1.3815003062540495E-2</c:v>
                </c:pt>
                <c:pt idx="3273">
                  <c:v>-1.3167722729968554E-2</c:v>
                </c:pt>
                <c:pt idx="3274">
                  <c:v>-1.2442043722300553E-2</c:v>
                </c:pt>
                <c:pt idx="3275">
                  <c:v>-1.1573776199899447E-2</c:v>
                </c:pt>
                <c:pt idx="3276">
                  <c:v>-1.0762191165479577E-2</c:v>
                </c:pt>
                <c:pt idx="3277">
                  <c:v>-1.0023522393671854E-2</c:v>
                </c:pt>
                <c:pt idx="3278">
                  <c:v>-9.4872699582359971E-3</c:v>
                </c:pt>
                <c:pt idx="3279">
                  <c:v>-9.2741502028003651E-3</c:v>
                </c:pt>
                <c:pt idx="3280">
                  <c:v>-9.2845997980808316E-3</c:v>
                </c:pt>
                <c:pt idx="3281">
                  <c:v>-9.4094056560145682E-3</c:v>
                </c:pt>
                <c:pt idx="3282">
                  <c:v>-9.5305035330155805E-3</c:v>
                </c:pt>
                <c:pt idx="3283">
                  <c:v>-9.652577646833721E-3</c:v>
                </c:pt>
                <c:pt idx="3284">
                  <c:v>-9.7853190152871247E-3</c:v>
                </c:pt>
                <c:pt idx="3285">
                  <c:v>-9.9536844793281232E-3</c:v>
                </c:pt>
                <c:pt idx="3286">
                  <c:v>-1.0052619897709751E-2</c:v>
                </c:pt>
                <c:pt idx="3287">
                  <c:v>-1.0202228518966315E-2</c:v>
                </c:pt>
                <c:pt idx="3288">
                  <c:v>-1.0417374627619849E-2</c:v>
                </c:pt>
                <c:pt idx="3289">
                  <c:v>-1.0695616202389641E-2</c:v>
                </c:pt>
                <c:pt idx="3290">
                  <c:v>-1.1132837867175791E-2</c:v>
                </c:pt>
                <c:pt idx="3291">
                  <c:v>-1.1703585591708993E-2</c:v>
                </c:pt>
                <c:pt idx="3292">
                  <c:v>-1.2332723771280821E-2</c:v>
                </c:pt>
                <c:pt idx="3293">
                  <c:v>-1.2937479187356162E-2</c:v>
                </c:pt>
                <c:pt idx="3294">
                  <c:v>-1.3427149634525038E-2</c:v>
                </c:pt>
                <c:pt idx="3295">
                  <c:v>-1.382112995779354E-2</c:v>
                </c:pt>
                <c:pt idx="3296">
                  <c:v>-1.4157055609100716E-2</c:v>
                </c:pt>
                <c:pt idx="3297">
                  <c:v>-1.4458629364723457E-2</c:v>
                </c:pt>
                <c:pt idx="3298">
                  <c:v>-1.4699616089044173E-2</c:v>
                </c:pt>
                <c:pt idx="3299">
                  <c:v>-1.4984117474506032E-2</c:v>
                </c:pt>
                <c:pt idx="3300">
                  <c:v>-1.5426703918232001E-2</c:v>
                </c:pt>
                <c:pt idx="3301">
                  <c:v>-1.5994179308452188E-2</c:v>
                </c:pt>
                <c:pt idx="3302">
                  <c:v>-1.6657811403847422E-2</c:v>
                </c:pt>
                <c:pt idx="3303">
                  <c:v>-1.7409224245035566E-2</c:v>
                </c:pt>
                <c:pt idx="3304">
                  <c:v>-1.8247355117697567E-2</c:v>
                </c:pt>
                <c:pt idx="3305">
                  <c:v>-1.9117792058225169E-2</c:v>
                </c:pt>
                <c:pt idx="3306">
                  <c:v>-1.9962655370912817E-2</c:v>
                </c:pt>
                <c:pt idx="3307">
                  <c:v>-2.0746065361732936E-2</c:v>
                </c:pt>
                <c:pt idx="3308">
                  <c:v>-2.14435462200868E-2</c:v>
                </c:pt>
                <c:pt idx="3309">
                  <c:v>-2.208242134125208E-2</c:v>
                </c:pt>
                <c:pt idx="3310">
                  <c:v>-2.2675093791409119E-2</c:v>
                </c:pt>
                <c:pt idx="3311">
                  <c:v>-2.3217578664240401E-2</c:v>
                </c:pt>
                <c:pt idx="3312">
                  <c:v>-2.358605229773119E-2</c:v>
                </c:pt>
                <c:pt idx="3313">
                  <c:v>-2.3887056190163951E-2</c:v>
                </c:pt>
                <c:pt idx="3314">
                  <c:v>-2.404271937057547E-2</c:v>
                </c:pt>
                <c:pt idx="3315">
                  <c:v>-2.401905162507988E-2</c:v>
                </c:pt>
                <c:pt idx="3316">
                  <c:v>-2.3922437749053751E-2</c:v>
                </c:pt>
                <c:pt idx="3317">
                  <c:v>-2.3851947243913658E-2</c:v>
                </c:pt>
                <c:pt idx="3318">
                  <c:v>-2.3836197893812503E-2</c:v>
                </c:pt>
                <c:pt idx="3319">
                  <c:v>-2.3974958330077407E-2</c:v>
                </c:pt>
                <c:pt idx="3320">
                  <c:v>-2.4158174230231221E-2</c:v>
                </c:pt>
                <c:pt idx="3321">
                  <c:v>-2.4283712700954078E-2</c:v>
                </c:pt>
                <c:pt idx="3322">
                  <c:v>-2.4275889060722831E-2</c:v>
                </c:pt>
                <c:pt idx="3323">
                  <c:v>-2.4102049774684282E-2</c:v>
                </c:pt>
                <c:pt idx="3324">
                  <c:v>-2.3927645061667113E-2</c:v>
                </c:pt>
                <c:pt idx="3325">
                  <c:v>-2.3772574269585754E-2</c:v>
                </c:pt>
                <c:pt idx="3326">
                  <c:v>-2.3732536780102193E-2</c:v>
                </c:pt>
                <c:pt idx="3327">
                  <c:v>-2.3798309655007153E-2</c:v>
                </c:pt>
                <c:pt idx="3328">
                  <c:v>-2.3984888832292463E-2</c:v>
                </c:pt>
                <c:pt idx="3329">
                  <c:v>-2.4273437421564275E-2</c:v>
                </c:pt>
                <c:pt idx="3330">
                  <c:v>-2.4603806626513638E-2</c:v>
                </c:pt>
                <c:pt idx="3331">
                  <c:v>-2.5003510735710444E-2</c:v>
                </c:pt>
                <c:pt idx="3332">
                  <c:v>-2.5428947834174022E-2</c:v>
                </c:pt>
                <c:pt idx="3333">
                  <c:v>-2.5817539180773095E-2</c:v>
                </c:pt>
                <c:pt idx="3334">
                  <c:v>-2.6232912384057887E-2</c:v>
                </c:pt>
                <c:pt idx="3335">
                  <c:v>-2.6643516991388831E-2</c:v>
                </c:pt>
                <c:pt idx="3336">
                  <c:v>-2.6952965929706821E-2</c:v>
                </c:pt>
                <c:pt idx="3337">
                  <c:v>-2.7113333626455481E-2</c:v>
                </c:pt>
                <c:pt idx="3338">
                  <c:v>-2.7096019688865318E-2</c:v>
                </c:pt>
                <c:pt idx="3339">
                  <c:v>-2.6917050147469194E-2</c:v>
                </c:pt>
                <c:pt idx="3340">
                  <c:v>-2.667873107281668E-2</c:v>
                </c:pt>
                <c:pt idx="3341">
                  <c:v>-2.6448953911439525E-2</c:v>
                </c:pt>
                <c:pt idx="3342">
                  <c:v>-2.6331972560220442E-2</c:v>
                </c:pt>
                <c:pt idx="3343">
                  <c:v>-2.6349328246061232E-2</c:v>
                </c:pt>
                <c:pt idx="3344">
                  <c:v>-2.6454103731363469E-2</c:v>
                </c:pt>
                <c:pt idx="3345">
                  <c:v>-2.658479400481897E-2</c:v>
                </c:pt>
                <c:pt idx="3346">
                  <c:v>-2.6687372376715274E-2</c:v>
                </c:pt>
                <c:pt idx="3347">
                  <c:v>-2.6722526924626459E-2</c:v>
                </c:pt>
                <c:pt idx="3348">
                  <c:v>-2.6662392604956901E-2</c:v>
                </c:pt>
                <c:pt idx="3349">
                  <c:v>-2.6463334813814264E-2</c:v>
                </c:pt>
                <c:pt idx="3350">
                  <c:v>-2.6106658335436711E-2</c:v>
                </c:pt>
                <c:pt idx="3351">
                  <c:v>-2.5582896177544785E-2</c:v>
                </c:pt>
                <c:pt idx="3352">
                  <c:v>-2.4934612022479971E-2</c:v>
                </c:pt>
                <c:pt idx="3353">
                  <c:v>-2.4176957019655641E-2</c:v>
                </c:pt>
                <c:pt idx="3354">
                  <c:v>-2.3306444010417902E-2</c:v>
                </c:pt>
                <c:pt idx="3355">
                  <c:v>-2.2331421398330022E-2</c:v>
                </c:pt>
                <c:pt idx="3356">
                  <c:v>-2.133619528521969E-2</c:v>
                </c:pt>
                <c:pt idx="3357">
                  <c:v>-2.0410302002073479E-2</c:v>
                </c:pt>
                <c:pt idx="3358">
                  <c:v>-1.9618808299463143E-2</c:v>
                </c:pt>
                <c:pt idx="3359">
                  <c:v>-1.8969480102674376E-2</c:v>
                </c:pt>
                <c:pt idx="3360">
                  <c:v>-1.8368992308639864E-2</c:v>
                </c:pt>
                <c:pt idx="3361">
                  <c:v>-1.770808260260677E-2</c:v>
                </c:pt>
                <c:pt idx="3362">
                  <c:v>-1.6900062216654729E-2</c:v>
                </c:pt>
                <c:pt idx="3363">
                  <c:v>-1.5866873017706014E-2</c:v>
                </c:pt>
                <c:pt idx="3364">
                  <c:v>-1.4714018056349296E-2</c:v>
                </c:pt>
                <c:pt idx="3365">
                  <c:v>-1.3523758175051035E-2</c:v>
                </c:pt>
                <c:pt idx="3366">
                  <c:v>-1.2373333029198708E-2</c:v>
                </c:pt>
                <c:pt idx="3367">
                  <c:v>-1.1289566349553588E-2</c:v>
                </c:pt>
                <c:pt idx="3368">
                  <c:v>-1.0266947628977405E-2</c:v>
                </c:pt>
                <c:pt idx="3369">
                  <c:v>-9.2379802234231791E-3</c:v>
                </c:pt>
                <c:pt idx="3370">
                  <c:v>-8.1506050427599119E-3</c:v>
                </c:pt>
                <c:pt idx="3371">
                  <c:v>-6.9781100458512681E-3</c:v>
                </c:pt>
                <c:pt idx="3372">
                  <c:v>-5.7722859459535545E-3</c:v>
                </c:pt>
                <c:pt idx="3373">
                  <c:v>-4.6536484911583551E-3</c:v>
                </c:pt>
                <c:pt idx="3374">
                  <c:v>-3.6344800475681749E-3</c:v>
                </c:pt>
                <c:pt idx="3375">
                  <c:v>-2.7662465685464035E-3</c:v>
                </c:pt>
                <c:pt idx="3376">
                  <c:v>-2.0943229280930833E-3</c:v>
                </c:pt>
                <c:pt idx="3377">
                  <c:v>-1.5472934338380717E-3</c:v>
                </c:pt>
                <c:pt idx="3378">
                  <c:v>-1.1573598924285058E-3</c:v>
                </c:pt>
                <c:pt idx="3379">
                  <c:v>-9.3280537999190696E-4</c:v>
                </c:pt>
                <c:pt idx="3380">
                  <c:v>-8.2642385832738775E-4</c:v>
                </c:pt>
                <c:pt idx="3381">
                  <c:v>-7.8443267804639524E-4</c:v>
                </c:pt>
                <c:pt idx="3382">
                  <c:v>-7.7148033320956048E-4</c:v>
                </c:pt>
                <c:pt idx="3383">
                  <c:v>-8.0104289223885384E-4</c:v>
                </c:pt>
                <c:pt idx="3384">
                  <c:v>-9.1260244971710469E-4</c:v>
                </c:pt>
                <c:pt idx="3385">
                  <c:v>-1.0751181521049188E-3</c:v>
                </c:pt>
                <c:pt idx="3386">
                  <c:v>-1.2569526887669465E-3</c:v>
                </c:pt>
                <c:pt idx="3387">
                  <c:v>-1.4206987050055604E-3</c:v>
                </c:pt>
                <c:pt idx="3388">
                  <c:v>-1.6699636650913071E-3</c:v>
                </c:pt>
                <c:pt idx="3389">
                  <c:v>-2.018952655201421E-3</c:v>
                </c:pt>
                <c:pt idx="3390">
                  <c:v>-2.4531920531771973E-3</c:v>
                </c:pt>
                <c:pt idx="3391">
                  <c:v>-2.9846018008486902E-3</c:v>
                </c:pt>
                <c:pt idx="3392">
                  <c:v>-3.6270846792713783E-3</c:v>
                </c:pt>
                <c:pt idx="3393">
                  <c:v>-4.4205433873151173E-3</c:v>
                </c:pt>
                <c:pt idx="3394">
                  <c:v>-5.4041933298148818E-3</c:v>
                </c:pt>
                <c:pt idx="3395">
                  <c:v>-6.4219747837290213E-3</c:v>
                </c:pt>
                <c:pt idx="3396">
                  <c:v>-7.4952274478030934E-3</c:v>
                </c:pt>
                <c:pt idx="3397">
                  <c:v>-8.437008499791069E-3</c:v>
                </c:pt>
                <c:pt idx="3398">
                  <c:v>-9.1529728661932392E-3</c:v>
                </c:pt>
                <c:pt idx="3399">
                  <c:v>-9.5243108345409756E-3</c:v>
                </c:pt>
                <c:pt idx="3400">
                  <c:v>-9.7433934326990393E-3</c:v>
                </c:pt>
                <c:pt idx="3401">
                  <c:v>-1.0000718216004199E-2</c:v>
                </c:pt>
                <c:pt idx="3402">
                  <c:v>-1.0470978066981751E-2</c:v>
                </c:pt>
                <c:pt idx="3403">
                  <c:v>-1.1107216172296801E-2</c:v>
                </c:pt>
                <c:pt idx="3404">
                  <c:v>-1.1870810443557306E-2</c:v>
                </c:pt>
                <c:pt idx="3405">
                  <c:v>-1.2649657529535412E-2</c:v>
                </c:pt>
                <c:pt idx="3406">
                  <c:v>-1.3337942101566764E-2</c:v>
                </c:pt>
                <c:pt idx="3407">
                  <c:v>-1.3887461466150913E-2</c:v>
                </c:pt>
                <c:pt idx="3408">
                  <c:v>-1.4394698447754399E-2</c:v>
                </c:pt>
                <c:pt idx="3409">
                  <c:v>-1.4917453838093871E-2</c:v>
                </c:pt>
                <c:pt idx="3410">
                  <c:v>-1.5484639017363282E-2</c:v>
                </c:pt>
                <c:pt idx="3411">
                  <c:v>-1.6042674452920742E-2</c:v>
                </c:pt>
                <c:pt idx="3412">
                  <c:v>-1.6549404589229041E-2</c:v>
                </c:pt>
                <c:pt idx="3413">
                  <c:v>-1.7000343089229868E-2</c:v>
                </c:pt>
                <c:pt idx="3414">
                  <c:v>-1.7221784192090632E-2</c:v>
                </c:pt>
                <c:pt idx="3415">
                  <c:v>-1.7267937953296644E-2</c:v>
                </c:pt>
                <c:pt idx="3416">
                  <c:v>-1.7211455957282473E-2</c:v>
                </c:pt>
                <c:pt idx="3417">
                  <c:v>-1.7181238700049371E-2</c:v>
                </c:pt>
                <c:pt idx="3418">
                  <c:v>-1.711095939599044E-2</c:v>
                </c:pt>
                <c:pt idx="3419">
                  <c:v>-1.7153545429676752E-2</c:v>
                </c:pt>
                <c:pt idx="3420">
                  <c:v>-1.7279947852498801E-2</c:v>
                </c:pt>
                <c:pt idx="3421">
                  <c:v>-1.7468247350029074E-2</c:v>
                </c:pt>
                <c:pt idx="3422">
                  <c:v>-1.7672931636227525E-2</c:v>
                </c:pt>
                <c:pt idx="3423">
                  <c:v>-1.7841080198358547E-2</c:v>
                </c:pt>
                <c:pt idx="3424">
                  <c:v>-1.8051349496350504E-2</c:v>
                </c:pt>
                <c:pt idx="3425">
                  <c:v>-1.8234025266454713E-2</c:v>
                </c:pt>
                <c:pt idx="3426">
                  <c:v>-1.8352729205929355E-2</c:v>
                </c:pt>
                <c:pt idx="3427">
                  <c:v>-1.85709559629798E-2</c:v>
                </c:pt>
                <c:pt idx="3428">
                  <c:v>-1.8877563103361569E-2</c:v>
                </c:pt>
                <c:pt idx="3429">
                  <c:v>-1.91931623810195E-2</c:v>
                </c:pt>
                <c:pt idx="3430">
                  <c:v>-1.9458440092927312E-2</c:v>
                </c:pt>
                <c:pt idx="3431">
                  <c:v>-1.9812472377078616E-2</c:v>
                </c:pt>
                <c:pt idx="3432">
                  <c:v>-2.0207026634483753E-2</c:v>
                </c:pt>
                <c:pt idx="3433">
                  <c:v>-2.0502556420761892E-2</c:v>
                </c:pt>
                <c:pt idx="3434">
                  <c:v>-2.0802043223852876E-2</c:v>
                </c:pt>
                <c:pt idx="3435">
                  <c:v>-2.1062573567347333E-2</c:v>
                </c:pt>
                <c:pt idx="3436">
                  <c:v>-2.1211542796194943E-2</c:v>
                </c:pt>
                <c:pt idx="3437">
                  <c:v>-2.1389123129880776E-2</c:v>
                </c:pt>
                <c:pt idx="3438">
                  <c:v>-2.1536393533046358E-2</c:v>
                </c:pt>
                <c:pt idx="3439">
                  <c:v>-2.1716046536704524E-2</c:v>
                </c:pt>
                <c:pt idx="3440">
                  <c:v>-2.1994739244326107E-2</c:v>
                </c:pt>
                <c:pt idx="3441">
                  <c:v>-2.2219034275963147E-2</c:v>
                </c:pt>
                <c:pt idx="3442">
                  <c:v>-2.2548260984171075E-2</c:v>
                </c:pt>
                <c:pt idx="3443">
                  <c:v>-2.2902992027796918E-2</c:v>
                </c:pt>
                <c:pt idx="3444">
                  <c:v>-2.3244838629395241E-2</c:v>
                </c:pt>
                <c:pt idx="3445">
                  <c:v>-2.3551132465766331E-2</c:v>
                </c:pt>
                <c:pt idx="3446">
                  <c:v>-2.3705631048106749E-2</c:v>
                </c:pt>
                <c:pt idx="3447">
                  <c:v>-2.3755647547447915E-2</c:v>
                </c:pt>
                <c:pt idx="3448">
                  <c:v>-2.3721676200233195E-2</c:v>
                </c:pt>
                <c:pt idx="3449">
                  <c:v>-2.3734720853694088E-2</c:v>
                </c:pt>
                <c:pt idx="3450">
                  <c:v>-2.3604196266370978E-2</c:v>
                </c:pt>
                <c:pt idx="3451">
                  <c:v>-2.346567676456765E-2</c:v>
                </c:pt>
                <c:pt idx="3452">
                  <c:v>-2.3261987431882156E-2</c:v>
                </c:pt>
                <c:pt idx="3453">
                  <c:v>-2.3087611425842862E-2</c:v>
                </c:pt>
                <c:pt idx="3454">
                  <c:v>-2.2892362782687328E-2</c:v>
                </c:pt>
                <c:pt idx="3455">
                  <c:v>-2.28162421789023E-2</c:v>
                </c:pt>
                <c:pt idx="3456">
                  <c:v>-2.280671948567637E-2</c:v>
                </c:pt>
                <c:pt idx="3457">
                  <c:v>-2.2644296503821451E-2</c:v>
                </c:pt>
                <c:pt idx="3458">
                  <c:v>-2.2423800094347864E-2</c:v>
                </c:pt>
                <c:pt idx="3459">
                  <c:v>-2.2209083474886489E-2</c:v>
                </c:pt>
                <c:pt idx="3460">
                  <c:v>-2.1931819691648136E-2</c:v>
                </c:pt>
                <c:pt idx="3461">
                  <c:v>-2.1576485787612364E-2</c:v>
                </c:pt>
                <c:pt idx="3462">
                  <c:v>-2.1184082090026542E-2</c:v>
                </c:pt>
                <c:pt idx="3463">
                  <c:v>-2.067096254900825E-2</c:v>
                </c:pt>
                <c:pt idx="3464">
                  <c:v>-2.0133465047054405E-2</c:v>
                </c:pt>
                <c:pt idx="3465">
                  <c:v>-1.9593286624085434E-2</c:v>
                </c:pt>
                <c:pt idx="3466">
                  <c:v>-1.9018049773690048E-2</c:v>
                </c:pt>
                <c:pt idx="3467">
                  <c:v>-1.8501690615251372E-2</c:v>
                </c:pt>
                <c:pt idx="3468">
                  <c:v>-1.7886404453646133E-2</c:v>
                </c:pt>
                <c:pt idx="3469">
                  <c:v>-1.7255411987744461E-2</c:v>
                </c:pt>
                <c:pt idx="3470">
                  <c:v>-1.6533505924385152E-2</c:v>
                </c:pt>
                <c:pt idx="3471">
                  <c:v>-1.5681426165698217E-2</c:v>
                </c:pt>
                <c:pt idx="3472">
                  <c:v>-1.4872776011625408E-2</c:v>
                </c:pt>
                <c:pt idx="3473">
                  <c:v>-1.428964961207866E-2</c:v>
                </c:pt>
                <c:pt idx="3474">
                  <c:v>-1.3919779015011209E-2</c:v>
                </c:pt>
                <c:pt idx="3475">
                  <c:v>-1.36718997158355E-2</c:v>
                </c:pt>
                <c:pt idx="3476">
                  <c:v>-1.3624179002954595E-2</c:v>
                </c:pt>
                <c:pt idx="3477">
                  <c:v>-1.3442702569207262E-2</c:v>
                </c:pt>
                <c:pt idx="3478">
                  <c:v>-1.3223206927868544E-2</c:v>
                </c:pt>
                <c:pt idx="3479">
                  <c:v>-1.2756311850490134E-2</c:v>
                </c:pt>
                <c:pt idx="3480">
                  <c:v>-1.2278604050542142E-2</c:v>
                </c:pt>
                <c:pt idx="3481">
                  <c:v>-1.1924163681531038E-2</c:v>
                </c:pt>
                <c:pt idx="3482">
                  <c:v>-1.1799096049285276E-2</c:v>
                </c:pt>
                <c:pt idx="3483">
                  <c:v>-1.190108455553471E-2</c:v>
                </c:pt>
                <c:pt idx="3484">
                  <c:v>-1.2102022865300852E-2</c:v>
                </c:pt>
                <c:pt idx="3485">
                  <c:v>-1.2338824756562469E-2</c:v>
                </c:pt>
                <c:pt idx="3486">
                  <c:v>-1.2420926567845379E-2</c:v>
                </c:pt>
                <c:pt idx="3487">
                  <c:v>-1.2418920265338185E-2</c:v>
                </c:pt>
                <c:pt idx="3488">
                  <c:v>-1.2228427965332394E-2</c:v>
                </c:pt>
                <c:pt idx="3489">
                  <c:v>-1.197725076006744E-2</c:v>
                </c:pt>
                <c:pt idx="3490">
                  <c:v>-1.1772464999853492E-2</c:v>
                </c:pt>
                <c:pt idx="3491">
                  <c:v>-1.1493737676509654E-2</c:v>
                </c:pt>
                <c:pt idx="3492">
                  <c:v>-1.1332978832921522E-2</c:v>
                </c:pt>
                <c:pt idx="3493">
                  <c:v>-1.1167855630790958E-2</c:v>
                </c:pt>
                <c:pt idx="3494">
                  <c:v>-1.1134936099691005E-2</c:v>
                </c:pt>
                <c:pt idx="3495">
                  <c:v>-1.109417472136116E-2</c:v>
                </c:pt>
                <c:pt idx="3496">
                  <c:v>-1.1189250343860795E-2</c:v>
                </c:pt>
                <c:pt idx="3497">
                  <c:v>-1.1304647409897511E-2</c:v>
                </c:pt>
                <c:pt idx="3498">
                  <c:v>-1.1447199234475267E-2</c:v>
                </c:pt>
                <c:pt idx="3499">
                  <c:v>-1.161355210447621E-2</c:v>
                </c:pt>
                <c:pt idx="3500">
                  <c:v>-1.177037472048301E-2</c:v>
                </c:pt>
                <c:pt idx="3501">
                  <c:v>-1.1979099254661582E-2</c:v>
                </c:pt>
                <c:pt idx="3502">
                  <c:v>-1.2163338569192928E-2</c:v>
                </c:pt>
                <c:pt idx="3503">
                  <c:v>-1.2357127885037702E-2</c:v>
                </c:pt>
                <c:pt idx="3504">
                  <c:v>-1.2453979137017747E-2</c:v>
                </c:pt>
                <c:pt idx="3505">
                  <c:v>-1.2513575793715629E-2</c:v>
                </c:pt>
                <c:pt idx="3506">
                  <c:v>-1.2392182371929766E-2</c:v>
                </c:pt>
                <c:pt idx="3507">
                  <c:v>-1.216868005667928E-2</c:v>
                </c:pt>
                <c:pt idx="3508">
                  <c:v>-1.1817503796691227E-2</c:v>
                </c:pt>
                <c:pt idx="3509">
                  <c:v>-1.1351637457300938E-2</c:v>
                </c:pt>
                <c:pt idx="3510">
                  <c:v>-1.0628812805057793E-2</c:v>
                </c:pt>
                <c:pt idx="3511">
                  <c:v>-9.7992548498595546E-3</c:v>
                </c:pt>
                <c:pt idx="3512">
                  <c:v>-8.8103181242732038E-3</c:v>
                </c:pt>
                <c:pt idx="3513">
                  <c:v>-7.8194845889965805E-3</c:v>
                </c:pt>
                <c:pt idx="3514">
                  <c:v>-6.9146363643418736E-3</c:v>
                </c:pt>
                <c:pt idx="3515">
                  <c:v>-6.1062951678385134E-3</c:v>
                </c:pt>
                <c:pt idx="3516">
                  <c:v>-5.4266239501098851E-3</c:v>
                </c:pt>
                <c:pt idx="3517">
                  <c:v>-4.8352996171789481E-3</c:v>
                </c:pt>
                <c:pt idx="3518">
                  <c:v>-4.4205047634704271E-3</c:v>
                </c:pt>
                <c:pt idx="3519">
                  <c:v>-4.1108167435889523E-3</c:v>
                </c:pt>
                <c:pt idx="3520">
                  <c:v>-3.8902855981298176E-3</c:v>
                </c:pt>
                <c:pt idx="3521">
                  <c:v>-3.7487923678023657E-3</c:v>
                </c:pt>
                <c:pt idx="3522">
                  <c:v>-3.7163497027485758E-3</c:v>
                </c:pt>
                <c:pt idx="3523">
                  <c:v>-3.7439625187125321E-3</c:v>
                </c:pt>
                <c:pt idx="3524">
                  <c:v>-3.687738330518059E-3</c:v>
                </c:pt>
                <c:pt idx="3525">
                  <c:v>-3.4863608592325085E-3</c:v>
                </c:pt>
                <c:pt idx="3526">
                  <c:v>-2.9984627780819282E-3</c:v>
                </c:pt>
                <c:pt idx="3527">
                  <c:v>-2.2228596724682059E-3</c:v>
                </c:pt>
                <c:pt idx="3528">
                  <c:v>-1.3116981425060346E-3</c:v>
                </c:pt>
                <c:pt idx="3529">
                  <c:v>-4.5809400011617035E-4</c:v>
                </c:pt>
                <c:pt idx="3530">
                  <c:v>2.3695536064784428E-4</c:v>
                </c:pt>
                <c:pt idx="3531">
                  <c:v>7.1513482760208493E-4</c:v>
                </c:pt>
                <c:pt idx="3532">
                  <c:v>1.060730299073821E-3</c:v>
                </c:pt>
                <c:pt idx="3533">
                  <c:v>1.3260841042693279E-3</c:v>
                </c:pt>
                <c:pt idx="3534">
                  <c:v>1.5778464457904841E-3</c:v>
                </c:pt>
                <c:pt idx="3535">
                  <c:v>1.8264108921794927E-3</c:v>
                </c:pt>
                <c:pt idx="3536">
                  <c:v>2.0311850274674975E-3</c:v>
                </c:pt>
                <c:pt idx="3537">
                  <c:v>2.1478274139320663E-3</c:v>
                </c:pt>
                <c:pt idx="3538">
                  <c:v>2.1207287382749001E-3</c:v>
                </c:pt>
                <c:pt idx="3539">
                  <c:v>1.970443652523403E-3</c:v>
                </c:pt>
                <c:pt idx="3540">
                  <c:v>1.7264272835331351E-3</c:v>
                </c:pt>
                <c:pt idx="3541">
                  <c:v>1.3737338720586105E-3</c:v>
                </c:pt>
                <c:pt idx="3542">
                  <c:v>9.3242294240136097E-4</c:v>
                </c:pt>
                <c:pt idx="3543">
                  <c:v>4.5184169267363289E-4</c:v>
                </c:pt>
                <c:pt idx="3544">
                  <c:v>-4.2569905854457205E-5</c:v>
                </c:pt>
                <c:pt idx="3545">
                  <c:v>-4.9127208572619823E-4</c:v>
                </c:pt>
                <c:pt idx="3546">
                  <c:v>-8.4743257093042963E-4</c:v>
                </c:pt>
                <c:pt idx="3547">
                  <c:v>-1.1215071629830414E-3</c:v>
                </c:pt>
                <c:pt idx="3548">
                  <c:v>-1.3051828636413659E-3</c:v>
                </c:pt>
                <c:pt idx="3549">
                  <c:v>-1.3632432128784899E-3</c:v>
                </c:pt>
                <c:pt idx="3550">
                  <c:v>-1.2095344478770394E-3</c:v>
                </c:pt>
                <c:pt idx="3551">
                  <c:v>-9.070777406379782E-4</c:v>
                </c:pt>
                <c:pt idx="3552">
                  <c:v>-5.8355789372347778E-4</c:v>
                </c:pt>
                <c:pt idx="3553">
                  <c:v>-3.5159476872290916E-4</c:v>
                </c:pt>
                <c:pt idx="3554">
                  <c:v>-3.0112535155793935E-4</c:v>
                </c:pt>
                <c:pt idx="3555">
                  <c:v>-4.5228795971057924E-4</c:v>
                </c:pt>
                <c:pt idx="3556">
                  <c:v>-7.2057062785961848E-4</c:v>
                </c:pt>
                <c:pt idx="3557">
                  <c:v>-1.0391131365206608E-3</c:v>
                </c:pt>
                <c:pt idx="3558">
                  <c:v>-1.3516622794165112E-3</c:v>
                </c:pt>
                <c:pt idx="3559">
                  <c:v>-1.6073347062771832E-3</c:v>
                </c:pt>
                <c:pt idx="3560">
                  <c:v>-1.8365529320099833E-3</c:v>
                </c:pt>
                <c:pt idx="3561">
                  <c:v>-2.0611844084232845E-3</c:v>
                </c:pt>
                <c:pt idx="3562">
                  <c:v>-2.2631679645511394E-3</c:v>
                </c:pt>
                <c:pt idx="3563">
                  <c:v>-2.4706906779062127E-3</c:v>
                </c:pt>
                <c:pt idx="3564">
                  <c:v>-2.6654287586029496E-3</c:v>
                </c:pt>
                <c:pt idx="3565">
                  <c:v>-2.8459278162793677E-3</c:v>
                </c:pt>
                <c:pt idx="3566">
                  <c:v>-3.0089619743242286E-3</c:v>
                </c:pt>
                <c:pt idx="3567">
                  <c:v>-3.1234571719122328E-3</c:v>
                </c:pt>
                <c:pt idx="3568">
                  <c:v>-3.1774175142564088E-3</c:v>
                </c:pt>
                <c:pt idx="3569">
                  <c:v>-3.1620456292212819E-3</c:v>
                </c:pt>
                <c:pt idx="3570">
                  <c:v>-2.9882195886375782E-3</c:v>
                </c:pt>
                <c:pt idx="3571">
                  <c:v>-2.6947877904553936E-3</c:v>
                </c:pt>
                <c:pt idx="3572">
                  <c:v>-2.4341126140741847E-3</c:v>
                </c:pt>
                <c:pt idx="3573">
                  <c:v>-2.2719085795485537E-3</c:v>
                </c:pt>
                <c:pt idx="3574">
                  <c:v>-2.3603756741678323E-3</c:v>
                </c:pt>
                <c:pt idx="3575">
                  <c:v>-2.5896486263156369E-3</c:v>
                </c:pt>
                <c:pt idx="3576">
                  <c:v>-2.9496014270024924E-3</c:v>
                </c:pt>
                <c:pt idx="3577">
                  <c:v>-3.3965175205285763E-3</c:v>
                </c:pt>
                <c:pt idx="3578">
                  <c:v>-3.8644684056888356E-3</c:v>
                </c:pt>
                <c:pt idx="3579">
                  <c:v>-4.3840438735775677E-3</c:v>
                </c:pt>
                <c:pt idx="3580">
                  <c:v>-4.911381130354284E-3</c:v>
                </c:pt>
                <c:pt idx="3581">
                  <c:v>-5.3971233455828967E-3</c:v>
                </c:pt>
                <c:pt idx="3582">
                  <c:v>-5.9207896606182451E-3</c:v>
                </c:pt>
                <c:pt idx="3583">
                  <c:v>-6.4648031363776599E-3</c:v>
                </c:pt>
                <c:pt idx="3584">
                  <c:v>-7.0588811515924802E-3</c:v>
                </c:pt>
                <c:pt idx="3585">
                  <c:v>-7.6707264166948671E-3</c:v>
                </c:pt>
                <c:pt idx="3586">
                  <c:v>-8.2695376121955551E-3</c:v>
                </c:pt>
                <c:pt idx="3587">
                  <c:v>-8.8929569545517732E-3</c:v>
                </c:pt>
                <c:pt idx="3588">
                  <c:v>-9.5208140564614022E-3</c:v>
                </c:pt>
                <c:pt idx="3589">
                  <c:v>-1.0135541960914691E-2</c:v>
                </c:pt>
                <c:pt idx="3590">
                  <c:v>-1.0754324056782071E-2</c:v>
                </c:pt>
                <c:pt idx="3591">
                  <c:v>-1.1367774686552279E-2</c:v>
                </c:pt>
                <c:pt idx="3592">
                  <c:v>-1.1937905720542716E-2</c:v>
                </c:pt>
                <c:pt idx="3593">
                  <c:v>-1.2399860746085862E-2</c:v>
                </c:pt>
                <c:pt idx="3594">
                  <c:v>-1.2767139449051071E-2</c:v>
                </c:pt>
                <c:pt idx="3595">
                  <c:v>-1.3015469743602444E-2</c:v>
                </c:pt>
                <c:pt idx="3596">
                  <c:v>-1.3179925153869851E-2</c:v>
                </c:pt>
                <c:pt idx="3597">
                  <c:v>-1.3315757738877E-2</c:v>
                </c:pt>
                <c:pt idx="3598">
                  <c:v>-1.3452909175039589E-2</c:v>
                </c:pt>
                <c:pt idx="3599">
                  <c:v>-1.359145718703459E-2</c:v>
                </c:pt>
                <c:pt idx="3600">
                  <c:v>-1.3668770448697423E-2</c:v>
                </c:pt>
                <c:pt idx="3601">
                  <c:v>-1.3615602911082837E-2</c:v>
                </c:pt>
                <c:pt idx="3602">
                  <c:v>-1.3283555883808286E-2</c:v>
                </c:pt>
                <c:pt idx="3603">
                  <c:v>-1.2776900504267833E-2</c:v>
                </c:pt>
                <c:pt idx="3604">
                  <c:v>-1.2199636308495023E-2</c:v>
                </c:pt>
                <c:pt idx="3605">
                  <c:v>-1.1582136026844617E-2</c:v>
                </c:pt>
                <c:pt idx="3606">
                  <c:v>-1.094543759742928E-2</c:v>
                </c:pt>
                <c:pt idx="3607">
                  <c:v>-1.0342335489296939E-2</c:v>
                </c:pt>
                <c:pt idx="3608">
                  <c:v>-9.7122058287704253E-3</c:v>
                </c:pt>
                <c:pt idx="3609">
                  <c:v>-9.0954649686406444E-3</c:v>
                </c:pt>
                <c:pt idx="3610">
                  <c:v>-8.4604035138105115E-3</c:v>
                </c:pt>
                <c:pt idx="3611">
                  <c:v>-7.7924519263767407E-3</c:v>
                </c:pt>
                <c:pt idx="3612">
                  <c:v>-7.0894812757985055E-3</c:v>
                </c:pt>
                <c:pt idx="3613">
                  <c:v>-6.3211312151105195E-3</c:v>
                </c:pt>
                <c:pt idx="3614">
                  <c:v>-5.4661118150888359E-3</c:v>
                </c:pt>
                <c:pt idx="3615">
                  <c:v>-4.4864723197330873E-3</c:v>
                </c:pt>
                <c:pt idx="3616">
                  <c:v>-3.4236410498455828E-3</c:v>
                </c:pt>
                <c:pt idx="3617">
                  <c:v>-2.3186982055180515E-3</c:v>
                </c:pt>
                <c:pt idx="3618">
                  <c:v>-1.1852649305563469E-3</c:v>
                </c:pt>
                <c:pt idx="3619">
                  <c:v>-4.893031579698739E-5</c:v>
                </c:pt>
                <c:pt idx="3620">
                  <c:v>1.0695289763206169E-3</c:v>
                </c:pt>
                <c:pt idx="3621">
                  <c:v>2.190200017393824E-3</c:v>
                </c:pt>
                <c:pt idx="3622">
                  <c:v>3.3378340654253201E-3</c:v>
                </c:pt>
                <c:pt idx="3623">
                  <c:v>4.4500463491717202E-3</c:v>
                </c:pt>
                <c:pt idx="3624">
                  <c:v>5.51017362827891E-3</c:v>
                </c:pt>
                <c:pt idx="3625">
                  <c:v>6.5192126814186497E-3</c:v>
                </c:pt>
                <c:pt idx="3626">
                  <c:v>7.0559464721034557E-3</c:v>
                </c:pt>
                <c:pt idx="3627">
                  <c:v>7.5709250145563206E-3</c:v>
                </c:pt>
                <c:pt idx="3628">
                  <c:v>8.0532470715651804E-3</c:v>
                </c:pt>
                <c:pt idx="3629">
                  <c:v>8.5967329405465514E-3</c:v>
                </c:pt>
                <c:pt idx="3630">
                  <c:v>9.2339050540939781E-3</c:v>
                </c:pt>
                <c:pt idx="3631">
                  <c:v>9.8479361713357076E-3</c:v>
                </c:pt>
                <c:pt idx="3632">
                  <c:v>1.0377630318206151E-2</c:v>
                </c:pt>
                <c:pt idx="3633">
                  <c:v>1.0772498603031063E-2</c:v>
                </c:pt>
                <c:pt idx="3634">
                  <c:v>1.0931638010962256E-2</c:v>
                </c:pt>
                <c:pt idx="3635">
                  <c:v>1.0875342870159392E-2</c:v>
                </c:pt>
                <c:pt idx="3636">
                  <c:v>1.0677570153639168E-2</c:v>
                </c:pt>
                <c:pt idx="3637">
                  <c:v>1.0412286354774897E-2</c:v>
                </c:pt>
                <c:pt idx="3638">
                  <c:v>1.0164744812908411E-2</c:v>
                </c:pt>
                <c:pt idx="3639">
                  <c:v>9.9765524508854831E-3</c:v>
                </c:pt>
                <c:pt idx="3640">
                  <c:v>9.8345008699528523E-3</c:v>
                </c:pt>
                <c:pt idx="3641">
                  <c:v>9.7053168993666249E-3</c:v>
                </c:pt>
                <c:pt idx="3642">
                  <c:v>9.7128283864105387E-3</c:v>
                </c:pt>
                <c:pt idx="3643">
                  <c:v>9.7508163195097024E-3</c:v>
                </c:pt>
                <c:pt idx="3644">
                  <c:v>9.7498244200879495E-3</c:v>
                </c:pt>
                <c:pt idx="3645">
                  <c:v>9.5921551696078692E-3</c:v>
                </c:pt>
                <c:pt idx="3646">
                  <c:v>9.1572278954479142E-3</c:v>
                </c:pt>
                <c:pt idx="3647">
                  <c:v>8.4828231767671586E-3</c:v>
                </c:pt>
                <c:pt idx="3648">
                  <c:v>7.7284728246786328E-3</c:v>
                </c:pt>
                <c:pt idx="3649">
                  <c:v>7.0292689375903309E-3</c:v>
                </c:pt>
                <c:pt idx="3650">
                  <c:v>6.4292424032457544E-3</c:v>
                </c:pt>
                <c:pt idx="3651">
                  <c:v>6.0580447298657549E-3</c:v>
                </c:pt>
                <c:pt idx="3652">
                  <c:v>5.8098500243345804E-3</c:v>
                </c:pt>
                <c:pt idx="3653">
                  <c:v>5.6356374881932078E-3</c:v>
                </c:pt>
                <c:pt idx="3654">
                  <c:v>5.4625522400104844E-3</c:v>
                </c:pt>
                <c:pt idx="3655">
                  <c:v>5.2000681505242723E-3</c:v>
                </c:pt>
                <c:pt idx="3656">
                  <c:v>4.7778057061921737E-3</c:v>
                </c:pt>
                <c:pt idx="3657">
                  <c:v>4.2153415350672891E-3</c:v>
                </c:pt>
                <c:pt idx="3658">
                  <c:v>3.5208573451410334E-3</c:v>
                </c:pt>
                <c:pt idx="3659">
                  <c:v>2.704190240754167E-3</c:v>
                </c:pt>
                <c:pt idx="3660">
                  <c:v>1.8460512287068274E-3</c:v>
                </c:pt>
                <c:pt idx="3661">
                  <c:v>1.0688425503281693E-3</c:v>
                </c:pt>
                <c:pt idx="3662">
                  <c:v>5.0302265325580014E-4</c:v>
                </c:pt>
                <c:pt idx="3663">
                  <c:v>1.4383731739689263E-4</c:v>
                </c:pt>
                <c:pt idx="3664">
                  <c:v>-1.3786888831852345E-4</c:v>
                </c:pt>
                <c:pt idx="3665">
                  <c:v>-2.5300642086026483E-4</c:v>
                </c:pt>
                <c:pt idx="3666">
                  <c:v>-3.5075767477344512E-4</c:v>
                </c:pt>
                <c:pt idx="3667">
                  <c:v>-4.0249662671510144E-4</c:v>
                </c:pt>
                <c:pt idx="3668">
                  <c:v>-5.124344745965156E-4</c:v>
                </c:pt>
                <c:pt idx="3669">
                  <c:v>-7.2862317315648098E-4</c:v>
                </c:pt>
                <c:pt idx="3670">
                  <c:v>-1.1756851008622254E-3</c:v>
                </c:pt>
                <c:pt idx="3671">
                  <c:v>-1.7905316381020854E-3</c:v>
                </c:pt>
                <c:pt idx="3672">
                  <c:v>-2.4385119461476541E-3</c:v>
                </c:pt>
                <c:pt idx="3673">
                  <c:v>-3.1041995625862911E-3</c:v>
                </c:pt>
                <c:pt idx="3674">
                  <c:v>-3.7283442328728453E-3</c:v>
                </c:pt>
                <c:pt idx="3675">
                  <c:v>-4.2739200991955785E-3</c:v>
                </c:pt>
                <c:pt idx="3676">
                  <c:v>-4.77559231208267E-3</c:v>
                </c:pt>
                <c:pt idx="3677">
                  <c:v>-5.3455185116098253E-3</c:v>
                </c:pt>
                <c:pt idx="3678">
                  <c:v>-5.9803000967351772E-3</c:v>
                </c:pt>
                <c:pt idx="3679">
                  <c:v>-6.6276802872204561E-3</c:v>
                </c:pt>
                <c:pt idx="3680">
                  <c:v>-7.2190911957745983E-3</c:v>
                </c:pt>
                <c:pt idx="3681">
                  <c:v>-7.6822505041096584E-3</c:v>
                </c:pt>
                <c:pt idx="3682">
                  <c:v>-7.9815620279081404E-3</c:v>
                </c:pt>
                <c:pt idx="3683">
                  <c:v>-8.1659694309864899E-3</c:v>
                </c:pt>
                <c:pt idx="3684">
                  <c:v>-8.2971996105190224E-3</c:v>
                </c:pt>
                <c:pt idx="3685">
                  <c:v>-8.4465760826334564E-3</c:v>
                </c:pt>
                <c:pt idx="3686">
                  <c:v>-8.7597365487547887E-3</c:v>
                </c:pt>
                <c:pt idx="3687">
                  <c:v>-9.2688736095595543E-3</c:v>
                </c:pt>
                <c:pt idx="3688">
                  <c:v>-9.9310341101992872E-3</c:v>
                </c:pt>
                <c:pt idx="3689">
                  <c:v>-1.0674277589642796E-2</c:v>
                </c:pt>
                <c:pt idx="3690">
                  <c:v>-1.1563570165431282E-2</c:v>
                </c:pt>
                <c:pt idx="3691">
                  <c:v>-1.2534114419297273E-2</c:v>
                </c:pt>
                <c:pt idx="3692">
                  <c:v>-1.3473959206641297E-2</c:v>
                </c:pt>
                <c:pt idx="3693">
                  <c:v>-1.427288155733014E-2</c:v>
                </c:pt>
                <c:pt idx="3694">
                  <c:v>-1.4861254607084262E-2</c:v>
                </c:pt>
                <c:pt idx="3695">
                  <c:v>-1.5257920567470882E-2</c:v>
                </c:pt>
                <c:pt idx="3696">
                  <c:v>-1.5579225732350696E-2</c:v>
                </c:pt>
                <c:pt idx="3697">
                  <c:v>-1.5850008162297202E-2</c:v>
                </c:pt>
                <c:pt idx="3698">
                  <c:v>-1.6153870332723672E-2</c:v>
                </c:pt>
                <c:pt idx="3699">
                  <c:v>-1.6471397340501386E-2</c:v>
                </c:pt>
                <c:pt idx="3700">
                  <c:v>-1.6724499508517322E-2</c:v>
                </c:pt>
                <c:pt idx="3701">
                  <c:v>-1.6853560579693179E-2</c:v>
                </c:pt>
                <c:pt idx="3702">
                  <c:v>-1.6821641658541518E-2</c:v>
                </c:pt>
                <c:pt idx="3703">
                  <c:v>-1.6674141438049843E-2</c:v>
                </c:pt>
                <c:pt idx="3704">
                  <c:v>-1.6434626223510627E-2</c:v>
                </c:pt>
                <c:pt idx="3705">
                  <c:v>-1.6086800420627035E-2</c:v>
                </c:pt>
                <c:pt idx="3706">
                  <c:v>-1.5646679335662442E-2</c:v>
                </c:pt>
                <c:pt idx="3707">
                  <c:v>-1.5134259691035141E-2</c:v>
                </c:pt>
                <c:pt idx="3708">
                  <c:v>-1.4595202406358887E-2</c:v>
                </c:pt>
                <c:pt idx="3709">
                  <c:v>-1.4136360331410878E-2</c:v>
                </c:pt>
                <c:pt idx="3710">
                  <c:v>-1.3800774216363372E-2</c:v>
                </c:pt>
                <c:pt idx="3711">
                  <c:v>-1.3541411657458287E-2</c:v>
                </c:pt>
                <c:pt idx="3712">
                  <c:v>-1.328213291028897E-2</c:v>
                </c:pt>
                <c:pt idx="3713">
                  <c:v>-1.2816773459759854E-2</c:v>
                </c:pt>
                <c:pt idx="3714">
                  <c:v>-1.2130643283740729E-2</c:v>
                </c:pt>
                <c:pt idx="3715">
                  <c:v>-1.1285529509148823E-2</c:v>
                </c:pt>
                <c:pt idx="3716">
                  <c:v>-1.0189138480434318E-2</c:v>
                </c:pt>
                <c:pt idx="3717">
                  <c:v>-8.9288567951200624E-3</c:v>
                </c:pt>
                <c:pt idx="3718">
                  <c:v>-7.5471198712564538E-3</c:v>
                </c:pt>
                <c:pt idx="3719">
                  <c:v>-6.100820045101615E-3</c:v>
                </c:pt>
                <c:pt idx="3720">
                  <c:v>-4.6555761088096911E-3</c:v>
                </c:pt>
                <c:pt idx="3721">
                  <c:v>-3.2669380247763022E-3</c:v>
                </c:pt>
                <c:pt idx="3722">
                  <c:v>-1.9894969712463731E-3</c:v>
                </c:pt>
                <c:pt idx="3723">
                  <c:v>-8.3091185442497786E-4</c:v>
                </c:pt>
                <c:pt idx="3724">
                  <c:v>2.2395362258719007E-4</c:v>
                </c:pt>
                <c:pt idx="3725">
                  <c:v>1.1868824202922131E-3</c:v>
                </c:pt>
                <c:pt idx="3726">
                  <c:v>2.09236389508138E-3</c:v>
                </c:pt>
                <c:pt idx="3727">
                  <c:v>2.9708884386050521E-3</c:v>
                </c:pt>
                <c:pt idx="3728">
                  <c:v>3.8398069724042672E-3</c:v>
                </c:pt>
                <c:pt idx="3729">
                  <c:v>4.6958021707986788E-3</c:v>
                </c:pt>
                <c:pt idx="3730">
                  <c:v>5.527899757568816E-3</c:v>
                </c:pt>
                <c:pt idx="3731">
                  <c:v>6.2781973413628756E-3</c:v>
                </c:pt>
                <c:pt idx="3732">
                  <c:v>6.9075854931665874E-3</c:v>
                </c:pt>
                <c:pt idx="3733">
                  <c:v>7.3775201605451365E-3</c:v>
                </c:pt>
                <c:pt idx="3734">
                  <c:v>7.6137062992780507E-3</c:v>
                </c:pt>
                <c:pt idx="3735">
                  <c:v>7.6232357146840931E-3</c:v>
                </c:pt>
                <c:pt idx="3736">
                  <c:v>7.455108458131245E-3</c:v>
                </c:pt>
                <c:pt idx="3737">
                  <c:v>7.1909054964931106E-3</c:v>
                </c:pt>
                <c:pt idx="3738">
                  <c:v>6.9216848028810316E-3</c:v>
                </c:pt>
                <c:pt idx="3739">
                  <c:v>6.6581737194122805E-3</c:v>
                </c:pt>
                <c:pt idx="3740">
                  <c:v>6.443746092378539E-3</c:v>
                </c:pt>
                <c:pt idx="3741">
                  <c:v>6.3113832856936912E-3</c:v>
                </c:pt>
                <c:pt idx="3742">
                  <c:v>6.3075049192209626E-3</c:v>
                </c:pt>
                <c:pt idx="3743">
                  <c:v>6.3333463393349413E-3</c:v>
                </c:pt>
                <c:pt idx="3744">
                  <c:v>6.2960184821273012E-3</c:v>
                </c:pt>
                <c:pt idx="3745">
                  <c:v>6.0503550146637618E-3</c:v>
                </c:pt>
                <c:pt idx="3746">
                  <c:v>5.5518454760749751E-3</c:v>
                </c:pt>
                <c:pt idx="3747">
                  <c:v>4.8123756081442301E-3</c:v>
                </c:pt>
                <c:pt idx="3748">
                  <c:v>3.9352246593795754E-3</c:v>
                </c:pt>
                <c:pt idx="3749">
                  <c:v>3.0717555932965592E-3</c:v>
                </c:pt>
                <c:pt idx="3750">
                  <c:v>2.3657856678881428E-3</c:v>
                </c:pt>
                <c:pt idx="3751">
                  <c:v>1.8055094682068642E-3</c:v>
                </c:pt>
                <c:pt idx="3752">
                  <c:v>1.3390740908627648E-3</c:v>
                </c:pt>
                <c:pt idx="3753">
                  <c:v>8.8805191008526339E-4</c:v>
                </c:pt>
                <c:pt idx="3754">
                  <c:v>4.1976029847340092E-4</c:v>
                </c:pt>
                <c:pt idx="3755">
                  <c:v>-4.5482858440644425E-5</c:v>
                </c:pt>
                <c:pt idx="3756">
                  <c:v>-5.5545081106646061E-4</c:v>
                </c:pt>
                <c:pt idx="3757">
                  <c:v>-1.134962820118979E-3</c:v>
                </c:pt>
                <c:pt idx="3758">
                  <c:v>-1.7797510990235708E-3</c:v>
                </c:pt>
                <c:pt idx="3759">
                  <c:v>-2.4056931612687293E-3</c:v>
                </c:pt>
                <c:pt idx="3760">
                  <c:v>-3.0861343231248888E-3</c:v>
                </c:pt>
                <c:pt idx="3761">
                  <c:v>-3.8706192149975858E-3</c:v>
                </c:pt>
                <c:pt idx="3762">
                  <c:v>-4.7288942380422482E-3</c:v>
                </c:pt>
                <c:pt idx="3763">
                  <c:v>-5.6631549066824246E-3</c:v>
                </c:pt>
                <c:pt idx="3764">
                  <c:v>-6.5879788523010097E-3</c:v>
                </c:pt>
                <c:pt idx="3765">
                  <c:v>-7.4035040221170547E-3</c:v>
                </c:pt>
                <c:pt idx="3766">
                  <c:v>-8.0072797679489049E-3</c:v>
                </c:pt>
                <c:pt idx="3767">
                  <c:v>-8.3193596982844911E-3</c:v>
                </c:pt>
                <c:pt idx="3768">
                  <c:v>-8.480119342734533E-3</c:v>
                </c:pt>
                <c:pt idx="3769">
                  <c:v>-8.5266611855844016E-3</c:v>
                </c:pt>
                <c:pt idx="3770">
                  <c:v>-8.4815530878955669E-3</c:v>
                </c:pt>
                <c:pt idx="3771">
                  <c:v>-8.2962569357812183E-3</c:v>
                </c:pt>
                <c:pt idx="3772">
                  <c:v>-8.0608646853147867E-3</c:v>
                </c:pt>
                <c:pt idx="3773">
                  <c:v>-7.7610920929583778E-3</c:v>
                </c:pt>
                <c:pt idx="3774">
                  <c:v>-7.3657489444286578E-3</c:v>
                </c:pt>
                <c:pt idx="3775">
                  <c:v>-6.788271459767287E-3</c:v>
                </c:pt>
                <c:pt idx="3776">
                  <c:v>-6.0052714721701315E-3</c:v>
                </c:pt>
                <c:pt idx="3777">
                  <c:v>-8.1103066334173319E-3</c:v>
                </c:pt>
                <c:pt idx="3778">
                  <c:v>-9.8749784023618847E-3</c:v>
                </c:pt>
                <c:pt idx="3779">
                  <c:v>-1.1445999282251464E-2</c:v>
                </c:pt>
                <c:pt idx="3780">
                  <c:v>-1.2712447461494549E-2</c:v>
                </c:pt>
                <c:pt idx="3781">
                  <c:v>-1.3712104820691748E-2</c:v>
                </c:pt>
                <c:pt idx="3782">
                  <c:v>-1.4473365452529221E-2</c:v>
                </c:pt>
                <c:pt idx="3783">
                  <c:v>-1.5143361918910223E-2</c:v>
                </c:pt>
                <c:pt idx="3784">
                  <c:v>-1.5614477634449134E-2</c:v>
                </c:pt>
                <c:pt idx="3785">
                  <c:v>-1.6059342063688233E-2</c:v>
                </c:pt>
                <c:pt idx="3786">
                  <c:v>-1.6629332647151326E-2</c:v>
                </c:pt>
                <c:pt idx="3787">
                  <c:v>-1.7221418523789563E-2</c:v>
                </c:pt>
                <c:pt idx="3788">
                  <c:v>-1.7874826038319209E-2</c:v>
                </c:pt>
                <c:pt idx="3789">
                  <c:v>-1.8596084349947865E-2</c:v>
                </c:pt>
                <c:pt idx="3790">
                  <c:v>-1.9384982396559024E-2</c:v>
                </c:pt>
                <c:pt idx="3791">
                  <c:v>-2.0132536163871655E-2</c:v>
                </c:pt>
                <c:pt idx="3792">
                  <c:v>-2.0827028650331356E-2</c:v>
                </c:pt>
                <c:pt idx="3793">
                  <c:v>-2.1345670911140157E-2</c:v>
                </c:pt>
                <c:pt idx="3794">
                  <c:v>-2.1695398060115292E-2</c:v>
                </c:pt>
                <c:pt idx="3795">
                  <c:v>-2.1738550207090309E-2</c:v>
                </c:pt>
                <c:pt idx="3796">
                  <c:v>-2.1741552982145834E-2</c:v>
                </c:pt>
                <c:pt idx="3797">
                  <c:v>-2.1613674705201889E-2</c:v>
                </c:pt>
                <c:pt idx="3798">
                  <c:v>-2.1580338303595663E-2</c:v>
                </c:pt>
                <c:pt idx="3799">
                  <c:v>-2.1619849621779704E-2</c:v>
                </c:pt>
                <c:pt idx="3800">
                  <c:v>-2.1640735074600011E-2</c:v>
                </c:pt>
                <c:pt idx="3801">
                  <c:v>-2.1648144528791175E-2</c:v>
                </c:pt>
                <c:pt idx="3802">
                  <c:v>-2.1511040084372875E-2</c:v>
                </c:pt>
                <c:pt idx="3803">
                  <c:v>-2.131608318364131E-2</c:v>
                </c:pt>
                <c:pt idx="3804">
                  <c:v>-2.1020176093537415E-2</c:v>
                </c:pt>
                <c:pt idx="3805">
                  <c:v>-2.073811622388538E-2</c:v>
                </c:pt>
                <c:pt idx="3806">
                  <c:v>-2.0419681453621462E-2</c:v>
                </c:pt>
                <c:pt idx="3807">
                  <c:v>-2.005655747497306E-2</c:v>
                </c:pt>
                <c:pt idx="3808">
                  <c:v>-1.9737022416721928E-2</c:v>
                </c:pt>
                <c:pt idx="3809">
                  <c:v>-1.9432946331430161E-2</c:v>
                </c:pt>
                <c:pt idx="3810">
                  <c:v>-1.902015916515341E-2</c:v>
                </c:pt>
                <c:pt idx="3811">
                  <c:v>-1.8691161227035846E-2</c:v>
                </c:pt>
                <c:pt idx="3812">
                  <c:v>-1.8231319863320963E-2</c:v>
                </c:pt>
                <c:pt idx="3813">
                  <c:v>-1.7583320976279557E-2</c:v>
                </c:pt>
                <c:pt idx="3814">
                  <c:v>-1.6837134877991943E-2</c:v>
                </c:pt>
                <c:pt idx="3815">
                  <c:v>-1.5895396351601629E-2</c:v>
                </c:pt>
                <c:pt idx="3816">
                  <c:v>-1.4789027856578287E-2</c:v>
                </c:pt>
                <c:pt idx="3817">
                  <c:v>-1.3749058540499298E-2</c:v>
                </c:pt>
                <c:pt idx="3818">
                  <c:v>-1.280326501261227E-2</c:v>
                </c:pt>
                <c:pt idx="3819">
                  <c:v>-1.1827579402421722E-2</c:v>
                </c:pt>
                <c:pt idx="3820">
                  <c:v>-1.0876295187413574E-2</c:v>
                </c:pt>
                <c:pt idx="3821">
                  <c:v>-9.9649852000890989E-3</c:v>
                </c:pt>
                <c:pt idx="3822">
                  <c:v>-9.1411668474191479E-3</c:v>
                </c:pt>
                <c:pt idx="3823">
                  <c:v>-8.3348676513402623E-3</c:v>
                </c:pt>
                <c:pt idx="3824">
                  <c:v>-7.4237500019273209E-3</c:v>
                </c:pt>
                <c:pt idx="3825">
                  <c:v>-6.5444588048117515E-3</c:v>
                </c:pt>
                <c:pt idx="3826">
                  <c:v>-5.7336356065697154E-3</c:v>
                </c:pt>
                <c:pt idx="3827">
                  <c:v>-5.0133991884322108E-3</c:v>
                </c:pt>
                <c:pt idx="3828">
                  <c:v>-4.346064333635942E-3</c:v>
                </c:pt>
                <c:pt idx="3829">
                  <c:v>-3.7335066961170791E-3</c:v>
                </c:pt>
                <c:pt idx="3830">
                  <c:v>-3.2601682071651417E-3</c:v>
                </c:pt>
                <c:pt idx="3831">
                  <c:v>-2.8408961976183335E-3</c:v>
                </c:pt>
                <c:pt idx="3832">
                  <c:v>-2.4941624021788821E-3</c:v>
                </c:pt>
                <c:pt idx="3833">
                  <c:v>-2.2936780289754296E-3</c:v>
                </c:pt>
                <c:pt idx="3834">
                  <c:v>-2.2181984195766224E-3</c:v>
                </c:pt>
                <c:pt idx="3835">
                  <c:v>-2.3761756029476318E-3</c:v>
                </c:pt>
                <c:pt idx="3836">
                  <c:v>-2.5741044562862204E-3</c:v>
                </c:pt>
                <c:pt idx="3837">
                  <c:v>-2.8865928620362608E-3</c:v>
                </c:pt>
                <c:pt idx="3838">
                  <c:v>-3.1803040155954864E-3</c:v>
                </c:pt>
                <c:pt idx="3839">
                  <c:v>-3.4491969928449615E-3</c:v>
                </c:pt>
                <c:pt idx="3840">
                  <c:v>-3.6602888358059252E-3</c:v>
                </c:pt>
                <c:pt idx="3841">
                  <c:v>-3.9277316451325432E-3</c:v>
                </c:pt>
                <c:pt idx="3842">
                  <c:v>-4.2988153742697238E-3</c:v>
                </c:pt>
                <c:pt idx="3843">
                  <c:v>-4.8099479054792378E-3</c:v>
                </c:pt>
                <c:pt idx="3844">
                  <c:v>-5.3816021543606493E-3</c:v>
                </c:pt>
                <c:pt idx="3845">
                  <c:v>-6.0010429655713649E-3</c:v>
                </c:pt>
                <c:pt idx="3846">
                  <c:v>-6.5404932677939325E-3</c:v>
                </c:pt>
                <c:pt idx="3847">
                  <c:v>-6.8856090883826736E-3</c:v>
                </c:pt>
                <c:pt idx="3848">
                  <c:v>-7.0815857334682484E-3</c:v>
                </c:pt>
                <c:pt idx="3849">
                  <c:v>-7.2582841200556584E-3</c:v>
                </c:pt>
                <c:pt idx="3850">
                  <c:v>-7.3783241588636812E-3</c:v>
                </c:pt>
                <c:pt idx="3851">
                  <c:v>-7.4574430156234151E-3</c:v>
                </c:pt>
                <c:pt idx="3852">
                  <c:v>-7.5526010598983666E-3</c:v>
                </c:pt>
                <c:pt idx="3853">
                  <c:v>-7.691312535794758E-3</c:v>
                </c:pt>
                <c:pt idx="3854">
                  <c:v>-7.833757985804525E-3</c:v>
                </c:pt>
                <c:pt idx="3855">
                  <c:v>-8.0140358981810982E-3</c:v>
                </c:pt>
                <c:pt idx="3856">
                  <c:v>-8.1907409244554013E-3</c:v>
                </c:pt>
                <c:pt idx="3857">
                  <c:v>-8.3337809049830909E-3</c:v>
                </c:pt>
                <c:pt idx="3858">
                  <c:v>-8.3862866180471271E-3</c:v>
                </c:pt>
                <c:pt idx="3859">
                  <c:v>-8.355159080238244E-3</c:v>
                </c:pt>
                <c:pt idx="3860">
                  <c:v>-8.2724364856547813E-3</c:v>
                </c:pt>
                <c:pt idx="3861">
                  <c:v>-8.1531385433300362E-3</c:v>
                </c:pt>
                <c:pt idx="3862">
                  <c:v>-8.0601241693234061E-3</c:v>
                </c:pt>
                <c:pt idx="3863">
                  <c:v>-8.0299241653828471E-3</c:v>
                </c:pt>
                <c:pt idx="3864">
                  <c:v>-8.0095526387653944E-3</c:v>
                </c:pt>
                <c:pt idx="3865">
                  <c:v>-7.9541976173361922E-3</c:v>
                </c:pt>
                <c:pt idx="3866">
                  <c:v>-7.8100754386401239E-3</c:v>
                </c:pt>
                <c:pt idx="3867">
                  <c:v>-7.5607963396193585E-3</c:v>
                </c:pt>
                <c:pt idx="3868">
                  <c:v>-7.2653455322753751E-3</c:v>
                </c:pt>
                <c:pt idx="3869">
                  <c:v>-6.9274275799095413E-3</c:v>
                </c:pt>
                <c:pt idx="3870">
                  <c:v>-6.5484974201570319E-3</c:v>
                </c:pt>
                <c:pt idx="3871">
                  <c:v>-6.1626902652902622E-3</c:v>
                </c:pt>
                <c:pt idx="3872">
                  <c:v>-5.7680329899060401E-3</c:v>
                </c:pt>
                <c:pt idx="3873">
                  <c:v>-5.3382660586364311E-3</c:v>
                </c:pt>
                <c:pt idx="3874">
                  <c:v>-4.8287049685420986E-3</c:v>
                </c:pt>
                <c:pt idx="3875">
                  <c:v>-4.2479255837831985E-3</c:v>
                </c:pt>
                <c:pt idx="3876">
                  <c:v>-3.629338418786193E-3</c:v>
                </c:pt>
                <c:pt idx="3877">
                  <c:v>-3.0603195410544536E-3</c:v>
                </c:pt>
                <c:pt idx="3878">
                  <c:v>-2.5873226447730904E-3</c:v>
                </c:pt>
                <c:pt idx="3879">
                  <c:v>-2.3483388810862757E-3</c:v>
                </c:pt>
                <c:pt idx="3880">
                  <c:v>-2.2500713111042723E-3</c:v>
                </c:pt>
                <c:pt idx="3881">
                  <c:v>-2.1825504610794117E-3</c:v>
                </c:pt>
                <c:pt idx="3882">
                  <c:v>-2.128449856093703E-3</c:v>
                </c:pt>
                <c:pt idx="3883">
                  <c:v>-2.0644702152282121E-3</c:v>
                </c:pt>
                <c:pt idx="3884">
                  <c:v>-1.9870594405774758E-3</c:v>
                </c:pt>
                <c:pt idx="3885">
                  <c:v>-1.8942428158387297E-3</c:v>
                </c:pt>
                <c:pt idx="3886">
                  <c:v>-1.8016201084504668E-3</c:v>
                </c:pt>
                <c:pt idx="3887">
                  <c:v>-1.7276961211289106E-3</c:v>
                </c:pt>
                <c:pt idx="3888">
                  <c:v>-1.6939557600133687E-3</c:v>
                </c:pt>
                <c:pt idx="3889">
                  <c:v>-1.72358465051182E-3</c:v>
                </c:pt>
                <c:pt idx="3890">
                  <c:v>-1.8539771881649295E-3</c:v>
                </c:pt>
                <c:pt idx="3891">
                  <c:v>-2.1213152721961288E-3</c:v>
                </c:pt>
                <c:pt idx="3892">
                  <c:v>-2.4430876541905082E-3</c:v>
                </c:pt>
                <c:pt idx="3893">
                  <c:v>-2.73960703531443E-3</c:v>
                </c:pt>
                <c:pt idx="3894">
                  <c:v>-2.9222219539035959E-3</c:v>
                </c:pt>
                <c:pt idx="3895">
                  <c:v>-2.913495538090006E-3</c:v>
                </c:pt>
                <c:pt idx="3896">
                  <c:v>-2.821363614224478E-3</c:v>
                </c:pt>
                <c:pt idx="3897">
                  <c:v>-2.7460860186522993E-3</c:v>
                </c:pt>
                <c:pt idx="3898">
                  <c:v>-2.7707799452416112E-3</c:v>
                </c:pt>
                <c:pt idx="3899">
                  <c:v>-2.9680903820416401E-3</c:v>
                </c:pt>
                <c:pt idx="3900">
                  <c:v>-3.2533296075327716E-3</c:v>
                </c:pt>
                <c:pt idx="3901">
                  <c:v>-3.5850404516768021E-3</c:v>
                </c:pt>
                <c:pt idx="3902">
                  <c:v>-3.89170339431457E-3</c:v>
                </c:pt>
                <c:pt idx="3903">
                  <c:v>-4.0747504464198094E-3</c:v>
                </c:pt>
                <c:pt idx="3904">
                  <c:v>-4.1858146550015126E-3</c:v>
                </c:pt>
                <c:pt idx="3905">
                  <c:v>-4.232738584691146E-3</c:v>
                </c:pt>
                <c:pt idx="3906">
                  <c:v>-4.2323281215452977E-3</c:v>
                </c:pt>
                <c:pt idx="3907">
                  <c:v>-4.1864026977989381E-3</c:v>
                </c:pt>
                <c:pt idx="3908">
                  <c:v>-4.1263413956435417E-3</c:v>
                </c:pt>
                <c:pt idx="3909">
                  <c:v>-4.0318728750646992E-3</c:v>
                </c:pt>
                <c:pt idx="3910">
                  <c:v>-3.889497305012095E-3</c:v>
                </c:pt>
                <c:pt idx="3911">
                  <c:v>-3.6901023423944641E-3</c:v>
                </c:pt>
                <c:pt idx="3912">
                  <c:v>-3.5300275640721564E-3</c:v>
                </c:pt>
                <c:pt idx="3913">
                  <c:v>-3.4469417633527909E-3</c:v>
                </c:pt>
                <c:pt idx="3914">
                  <c:v>-3.4797030701760592E-3</c:v>
                </c:pt>
                <c:pt idx="3915">
                  <c:v>-3.6380248640267305E-3</c:v>
                </c:pt>
                <c:pt idx="3916">
                  <c:v>-3.8948298240632714E-3</c:v>
                </c:pt>
                <c:pt idx="3917">
                  <c:v>-4.1113658106214463E-3</c:v>
                </c:pt>
                <c:pt idx="3918">
                  <c:v>-4.2779386827462374E-3</c:v>
                </c:pt>
                <c:pt idx="3919">
                  <c:v>-4.3116069680292383E-3</c:v>
                </c:pt>
                <c:pt idx="3920">
                  <c:v>-4.2876428179949733E-3</c:v>
                </c:pt>
                <c:pt idx="3921">
                  <c:v>-4.2721334698914981E-3</c:v>
                </c:pt>
                <c:pt idx="3922">
                  <c:v>-4.2869820244598733E-3</c:v>
                </c:pt>
                <c:pt idx="3923">
                  <c:v>-4.4104170368299287E-3</c:v>
                </c:pt>
                <c:pt idx="3924">
                  <c:v>-4.5927335705327633E-3</c:v>
                </c:pt>
                <c:pt idx="3925">
                  <c:v>-4.8827999099605064E-3</c:v>
                </c:pt>
                <c:pt idx="3926">
                  <c:v>-5.2671446730668241E-3</c:v>
                </c:pt>
                <c:pt idx="3927">
                  <c:v>-5.8139935555284756E-3</c:v>
                </c:pt>
                <c:pt idx="3928">
                  <c:v>-6.4172987768823476E-3</c:v>
                </c:pt>
                <c:pt idx="3929">
                  <c:v>-7.0563730175643791E-3</c:v>
                </c:pt>
                <c:pt idx="3930">
                  <c:v>-7.6276215982994805E-3</c:v>
                </c:pt>
                <c:pt idx="3931">
                  <c:v>-8.2382840863993948E-3</c:v>
                </c:pt>
                <c:pt idx="3932">
                  <c:v>-8.8286355387053282E-3</c:v>
                </c:pt>
                <c:pt idx="3933">
                  <c:v>-9.4862503199114531E-3</c:v>
                </c:pt>
                <c:pt idx="3934">
                  <c:v>-1.0248432196452309E-2</c:v>
                </c:pt>
                <c:pt idx="3935">
                  <c:v>-1.1204967031870919E-2</c:v>
                </c:pt>
                <c:pt idx="3936">
                  <c:v>-1.2295141863121067E-2</c:v>
                </c:pt>
                <c:pt idx="3937">
                  <c:v>-1.3379481787056037E-2</c:v>
                </c:pt>
                <c:pt idx="3938">
                  <c:v>-1.4431254436584929E-2</c:v>
                </c:pt>
                <c:pt idx="3939">
                  <c:v>-1.5299185627837698E-2</c:v>
                </c:pt>
                <c:pt idx="3940">
                  <c:v>-1.6124549676583819E-2</c:v>
                </c:pt>
                <c:pt idx="3941">
                  <c:v>-1.6869301916969663E-2</c:v>
                </c:pt>
                <c:pt idx="3942">
                  <c:v>-1.7617273728277684E-2</c:v>
                </c:pt>
                <c:pt idx="3943">
                  <c:v>-1.8443400233446698E-2</c:v>
                </c:pt>
                <c:pt idx="3944">
                  <c:v>-1.9210360521993576E-2</c:v>
                </c:pt>
                <c:pt idx="3945">
                  <c:v>-2.0024882369630834E-2</c:v>
                </c:pt>
                <c:pt idx="3946">
                  <c:v>-2.0782781821653641E-2</c:v>
                </c:pt>
                <c:pt idx="3947">
                  <c:v>-2.1453663955313566E-2</c:v>
                </c:pt>
                <c:pt idx="3948">
                  <c:v>-2.2103173841494787E-2</c:v>
                </c:pt>
                <c:pt idx="3949">
                  <c:v>-2.262725512496663E-2</c:v>
                </c:pt>
                <c:pt idx="3950">
                  <c:v>-2.3121632139597701E-2</c:v>
                </c:pt>
                <c:pt idx="3951">
                  <c:v>-2.3472932785859692E-2</c:v>
                </c:pt>
                <c:pt idx="3952">
                  <c:v>-2.3735563000859501E-2</c:v>
                </c:pt>
                <c:pt idx="3953">
                  <c:v>-2.4003677896846393E-2</c:v>
                </c:pt>
                <c:pt idx="3954">
                  <c:v>-2.420794995706653E-2</c:v>
                </c:pt>
                <c:pt idx="3955">
                  <c:v>-2.4413302761956725E-2</c:v>
                </c:pt>
                <c:pt idx="3956">
                  <c:v>-2.4537773088507096E-2</c:v>
                </c:pt>
                <c:pt idx="3957">
                  <c:v>-2.4603116854181921E-2</c:v>
                </c:pt>
                <c:pt idx="3958">
                  <c:v>-2.4524151506869221E-2</c:v>
                </c:pt>
                <c:pt idx="3959">
                  <c:v>-2.4343931036125373E-2</c:v>
                </c:pt>
                <c:pt idx="3960">
                  <c:v>-2.4016722227307712E-2</c:v>
                </c:pt>
                <c:pt idx="3961">
                  <c:v>-2.3595047536516263E-2</c:v>
                </c:pt>
                <c:pt idx="3962">
                  <c:v>-2.330639493126696E-2</c:v>
                </c:pt>
                <c:pt idx="3963">
                  <c:v>-2.2979159665538915E-2</c:v>
                </c:pt>
                <c:pt idx="3964">
                  <c:v>-2.2612273759593786E-2</c:v>
                </c:pt>
                <c:pt idx="3965">
                  <c:v>-2.2099352587021028E-2</c:v>
                </c:pt>
                <c:pt idx="3966">
                  <c:v>-2.146050356277257E-2</c:v>
                </c:pt>
                <c:pt idx="3967">
                  <c:v>-2.0638132937160221E-2</c:v>
                </c:pt>
                <c:pt idx="3968">
                  <c:v>-1.9774676528385444E-2</c:v>
                </c:pt>
                <c:pt idx="3969">
                  <c:v>-1.8853888089463922E-2</c:v>
                </c:pt>
                <c:pt idx="3970">
                  <c:v>-1.8043449215821378E-2</c:v>
                </c:pt>
                <c:pt idx="3971">
                  <c:v>-1.7397898740734344E-2</c:v>
                </c:pt>
                <c:pt idx="3972">
                  <c:v>-1.6793274607781995E-2</c:v>
                </c:pt>
                <c:pt idx="3973">
                  <c:v>-1.6276492096635717E-2</c:v>
                </c:pt>
                <c:pt idx="3974">
                  <c:v>-1.5635089938617307E-2</c:v>
                </c:pt>
                <c:pt idx="3975">
                  <c:v>-1.4950101839724415E-2</c:v>
                </c:pt>
                <c:pt idx="3976">
                  <c:v>-1.4354199237548011E-2</c:v>
                </c:pt>
                <c:pt idx="3977">
                  <c:v>-1.3781098321656764E-2</c:v>
                </c:pt>
                <c:pt idx="3978">
                  <c:v>-1.3364051223559962E-2</c:v>
                </c:pt>
                <c:pt idx="3979">
                  <c:v>-1.3128132275082079E-2</c:v>
                </c:pt>
                <c:pt idx="3980">
                  <c:v>-1.2973047571431758E-2</c:v>
                </c:pt>
                <c:pt idx="3981">
                  <c:v>-1.2725385693300059E-2</c:v>
                </c:pt>
                <c:pt idx="3982">
                  <c:v>-1.2487693697842975E-2</c:v>
                </c:pt>
                <c:pt idx="3983">
                  <c:v>-1.2202363373436777E-2</c:v>
                </c:pt>
                <c:pt idx="3984">
                  <c:v>-1.1801412640883141E-2</c:v>
                </c:pt>
                <c:pt idx="3985">
                  <c:v>-1.1404812433218415E-2</c:v>
                </c:pt>
                <c:pt idx="3986">
                  <c:v>-1.1057144211804888E-2</c:v>
                </c:pt>
                <c:pt idx="3987">
                  <c:v>-1.0774189438354695E-2</c:v>
                </c:pt>
                <c:pt idx="3988">
                  <c:v>-1.0655833232581263E-2</c:v>
                </c:pt>
                <c:pt idx="3989">
                  <c:v>-1.0717939266836139E-2</c:v>
                </c:pt>
                <c:pt idx="3990">
                  <c:v>-1.0950350423393901E-2</c:v>
                </c:pt>
                <c:pt idx="3991">
                  <c:v>-1.1255343727214893E-2</c:v>
                </c:pt>
                <c:pt idx="3992">
                  <c:v>-1.1518172750117066E-2</c:v>
                </c:pt>
                <c:pt idx="3993">
                  <c:v>-1.1743195617093827E-2</c:v>
                </c:pt>
                <c:pt idx="3994">
                  <c:v>-1.176077298372862E-2</c:v>
                </c:pt>
                <c:pt idx="3995">
                  <c:v>-1.158057995073734E-2</c:v>
                </c:pt>
                <c:pt idx="3996">
                  <c:v>-1.1334500930205538E-2</c:v>
                </c:pt>
                <c:pt idx="3997">
                  <c:v>-1.1036326672420382E-2</c:v>
                </c:pt>
                <c:pt idx="3998">
                  <c:v>-1.0733169099315933E-2</c:v>
                </c:pt>
                <c:pt idx="3999">
                  <c:v>-1.0481624669129424E-2</c:v>
                </c:pt>
                <c:pt idx="4000">
                  <c:v>-1.0338031761261201E-2</c:v>
                </c:pt>
                <c:pt idx="4001">
                  <c:v>-1.0340883053720447E-2</c:v>
                </c:pt>
                <c:pt idx="4002">
                  <c:v>-1.0422292836048092E-2</c:v>
                </c:pt>
                <c:pt idx="4003">
                  <c:v>-1.0619006229266703E-2</c:v>
                </c:pt>
                <c:pt idx="4004">
                  <c:v>-1.0931675815396374E-2</c:v>
                </c:pt>
                <c:pt idx="4005">
                  <c:v>-1.1310207684949026E-2</c:v>
                </c:pt>
                <c:pt idx="4006">
                  <c:v>-1.169760570163717E-2</c:v>
                </c:pt>
                <c:pt idx="4007">
                  <c:v>-1.2062099386603031E-2</c:v>
                </c:pt>
                <c:pt idx="4008">
                  <c:v>-1.243814007792492E-2</c:v>
                </c:pt>
                <c:pt idx="4009">
                  <c:v>-1.2712743617631493E-2</c:v>
                </c:pt>
                <c:pt idx="4010">
                  <c:v>-1.2942959936030186E-2</c:v>
                </c:pt>
                <c:pt idx="4011">
                  <c:v>-1.3029399106570675E-2</c:v>
                </c:pt>
                <c:pt idx="4012">
                  <c:v>-1.3034900087048062E-2</c:v>
                </c:pt>
                <c:pt idx="4013">
                  <c:v>-1.2936932298253738E-2</c:v>
                </c:pt>
                <c:pt idx="4014">
                  <c:v>-1.2841878261288355E-2</c:v>
                </c:pt>
                <c:pt idx="4015">
                  <c:v>-1.2658662515738574E-2</c:v>
                </c:pt>
                <c:pt idx="4016">
                  <c:v>-1.2563531472224733E-2</c:v>
                </c:pt>
                <c:pt idx="4017">
                  <c:v>-1.2503375990696484E-2</c:v>
                </c:pt>
                <c:pt idx="4018">
                  <c:v>-1.2565975348191368E-2</c:v>
                </c:pt>
                <c:pt idx="4019">
                  <c:v>-1.2731365281582849E-2</c:v>
                </c:pt>
                <c:pt idx="4020">
                  <c:v>-1.3007075708071969E-2</c:v>
                </c:pt>
                <c:pt idx="4021">
                  <c:v>-1.3385063668197295E-2</c:v>
                </c:pt>
                <c:pt idx="4022">
                  <c:v>-1.3936194507971227E-2</c:v>
                </c:pt>
                <c:pt idx="4023">
                  <c:v>-1.459825333245773E-2</c:v>
                </c:pt>
                <c:pt idx="4024">
                  <c:v>-1.5331328274032437E-2</c:v>
                </c:pt>
                <c:pt idx="4025">
                  <c:v>-1.6086438854905794E-2</c:v>
                </c:pt>
                <c:pt idx="4026">
                  <c:v>-1.6869043690986504E-2</c:v>
                </c:pt>
                <c:pt idx="4027">
                  <c:v>-1.7703099360115302E-2</c:v>
                </c:pt>
                <c:pt idx="4028">
                  <c:v>-1.8537495154965729E-2</c:v>
                </c:pt>
                <c:pt idx="4029">
                  <c:v>-1.9216857593111411E-2</c:v>
                </c:pt>
                <c:pt idx="4030">
                  <c:v>-1.9697015801816049E-2</c:v>
                </c:pt>
                <c:pt idx="4031">
                  <c:v>-1.9993597223804581E-2</c:v>
                </c:pt>
                <c:pt idx="4032">
                  <c:v>-2.0219391502655948E-2</c:v>
                </c:pt>
                <c:pt idx="4033">
                  <c:v>-2.0558010764524501E-2</c:v>
                </c:pt>
                <c:pt idx="4034">
                  <c:v>-2.1153915636645624E-2</c:v>
                </c:pt>
                <c:pt idx="4035">
                  <c:v>-2.1948431640361112E-2</c:v>
                </c:pt>
                <c:pt idx="4036">
                  <c:v>-2.2828338149727883E-2</c:v>
                </c:pt>
                <c:pt idx="4037">
                  <c:v>-2.367093520069476E-2</c:v>
                </c:pt>
                <c:pt idx="4038">
                  <c:v>-2.4426352274593999E-2</c:v>
                </c:pt>
                <c:pt idx="4039">
                  <c:v>-2.5040952929250366E-2</c:v>
                </c:pt>
                <c:pt idx="4040">
                  <c:v>-2.5702822980050812E-2</c:v>
                </c:pt>
                <c:pt idx="4041">
                  <c:v>-2.6406141885811651E-2</c:v>
                </c:pt>
                <c:pt idx="4042">
                  <c:v>-2.7234378658096504E-2</c:v>
                </c:pt>
                <c:pt idx="4043">
                  <c:v>-2.8237650011094326E-2</c:v>
                </c:pt>
                <c:pt idx="4044">
                  <c:v>-2.9323873474140776E-2</c:v>
                </c:pt>
                <c:pt idx="4045">
                  <c:v>-3.0303142156156676E-2</c:v>
                </c:pt>
                <c:pt idx="4046">
                  <c:v>-3.1108027296890804E-2</c:v>
                </c:pt>
                <c:pt idx="4047">
                  <c:v>-3.164808913332439E-2</c:v>
                </c:pt>
                <c:pt idx="4048">
                  <c:v>-3.1964373163572576E-2</c:v>
                </c:pt>
                <c:pt idx="4049">
                  <c:v>-3.2112486866575717E-2</c:v>
                </c:pt>
                <c:pt idx="4050">
                  <c:v>-3.2098025082582179E-2</c:v>
                </c:pt>
                <c:pt idx="4051">
                  <c:v>-3.2023453300092264E-2</c:v>
                </c:pt>
                <c:pt idx="4052">
                  <c:v>-3.1940332720976572E-2</c:v>
                </c:pt>
                <c:pt idx="4053">
                  <c:v>-3.1904709317225666E-2</c:v>
                </c:pt>
                <c:pt idx="4054">
                  <c:v>-3.1977781288359347E-2</c:v>
                </c:pt>
                <c:pt idx="4055">
                  <c:v>-3.2111730288052351E-2</c:v>
                </c:pt>
                <c:pt idx="4056">
                  <c:v>-3.2251458038030881E-2</c:v>
                </c:pt>
                <c:pt idx="4057">
                  <c:v>-3.2294345391208991E-2</c:v>
                </c:pt>
                <c:pt idx="4058">
                  <c:v>-3.2132228075852698E-2</c:v>
                </c:pt>
                <c:pt idx="4059">
                  <c:v>-3.1714971358766164E-2</c:v>
                </c:pt>
                <c:pt idx="4060">
                  <c:v>-3.1119686660606702E-2</c:v>
                </c:pt>
                <c:pt idx="4061">
                  <c:v>-3.0432498842359854E-2</c:v>
                </c:pt>
                <c:pt idx="4062">
                  <c:v>-2.9709592576838827E-2</c:v>
                </c:pt>
                <c:pt idx="4063">
                  <c:v>-2.9012252800753181E-2</c:v>
                </c:pt>
                <c:pt idx="4064">
                  <c:v>-2.8254497627928706E-2</c:v>
                </c:pt>
                <c:pt idx="4065">
                  <c:v>-2.7394371873965224E-2</c:v>
                </c:pt>
                <c:pt idx="4066">
                  <c:v>-2.6432003653863691E-2</c:v>
                </c:pt>
                <c:pt idx="4067">
                  <c:v>-2.5297033799198374E-2</c:v>
                </c:pt>
                <c:pt idx="4068">
                  <c:v>-2.4024079529246692E-2</c:v>
                </c:pt>
                <c:pt idx="4069">
                  <c:v>-2.2689975500835707E-2</c:v>
                </c:pt>
                <c:pt idx="4070">
                  <c:v>-2.1405742242185381E-2</c:v>
                </c:pt>
                <c:pt idx="4071">
                  <c:v>-2.0190456809157944E-2</c:v>
                </c:pt>
                <c:pt idx="4072">
                  <c:v>-1.9062551114914721E-2</c:v>
                </c:pt>
                <c:pt idx="4073">
                  <c:v>-1.8011186190687582E-2</c:v>
                </c:pt>
                <c:pt idx="4074">
                  <c:v>-1.7118040733372544E-2</c:v>
                </c:pt>
                <c:pt idx="4075">
                  <c:v>-1.6381541191776566E-2</c:v>
                </c:pt>
                <c:pt idx="4076">
                  <c:v>-1.570485101910234E-2</c:v>
                </c:pt>
                <c:pt idx="4077">
                  <c:v>-1.5032542626377413E-2</c:v>
                </c:pt>
                <c:pt idx="4078">
                  <c:v>-1.4360568746454395E-2</c:v>
                </c:pt>
                <c:pt idx="4079">
                  <c:v>-1.367012913217586E-2</c:v>
                </c:pt>
                <c:pt idx="4080">
                  <c:v>-1.2923053667849873E-2</c:v>
                </c:pt>
                <c:pt idx="4081">
                  <c:v>-1.2139572100948199E-2</c:v>
                </c:pt>
                <c:pt idx="4082">
                  <c:v>-1.1351220983814955E-2</c:v>
                </c:pt>
                <c:pt idx="4083">
                  <c:v>-1.0589539532107964E-2</c:v>
                </c:pt>
                <c:pt idx="4084">
                  <c:v>-9.8886508999333628E-3</c:v>
                </c:pt>
                <c:pt idx="4085">
                  <c:v>-9.2633843411912189E-3</c:v>
                </c:pt>
                <c:pt idx="4086">
                  <c:v>-8.7425353927390557E-3</c:v>
                </c:pt>
                <c:pt idx="4087">
                  <c:v>-8.3783604051138796E-3</c:v>
                </c:pt>
                <c:pt idx="4088">
                  <c:v>-8.1561806476816226E-3</c:v>
                </c:pt>
                <c:pt idx="4089">
                  <c:v>-8.0665256727365832E-3</c:v>
                </c:pt>
                <c:pt idx="4090">
                  <c:v>-8.1244920996986127E-3</c:v>
                </c:pt>
                <c:pt idx="4091">
                  <c:v>-8.301106381151965E-3</c:v>
                </c:pt>
                <c:pt idx="4092">
                  <c:v>-8.5290339100494508E-3</c:v>
                </c:pt>
                <c:pt idx="4093">
                  <c:v>-8.7237853393808927E-3</c:v>
                </c:pt>
                <c:pt idx="4094">
                  <c:v>-8.7867595708436483E-3</c:v>
                </c:pt>
                <c:pt idx="4095">
                  <c:v>-8.7180949803932605E-3</c:v>
                </c:pt>
                <c:pt idx="4096">
                  <c:v>-8.6397298717394953E-3</c:v>
                </c:pt>
                <c:pt idx="4097">
                  <c:v>-8.6700730723290528E-3</c:v>
                </c:pt>
                <c:pt idx="4098">
                  <c:v>-8.810767176292358E-3</c:v>
                </c:pt>
                <c:pt idx="4099">
                  <c:v>-9.2035900709596559E-3</c:v>
                </c:pt>
                <c:pt idx="4100">
                  <c:v>-9.7935720033041438E-3</c:v>
                </c:pt>
                <c:pt idx="4101">
                  <c:v>-1.0495906952854336E-2</c:v>
                </c:pt>
                <c:pt idx="4102">
                  <c:v>-1.1172799917405732E-2</c:v>
                </c:pt>
                <c:pt idx="4103">
                  <c:v>-1.1725024982253598E-2</c:v>
                </c:pt>
                <c:pt idx="4104">
                  <c:v>-1.2169960557635638E-2</c:v>
                </c:pt>
                <c:pt idx="4105">
                  <c:v>-1.2597432600077962E-2</c:v>
                </c:pt>
                <c:pt idx="4106">
                  <c:v>-1.2903014381366268E-2</c:v>
                </c:pt>
                <c:pt idx="4107">
                  <c:v>-1.3091831061193739E-2</c:v>
                </c:pt>
                <c:pt idx="4108">
                  <c:v>-1.3264308400874648E-2</c:v>
                </c:pt>
                <c:pt idx="4109">
                  <c:v>-1.3456749771800057E-2</c:v>
                </c:pt>
                <c:pt idx="4110">
                  <c:v>-1.3816495754380591E-2</c:v>
                </c:pt>
                <c:pt idx="4111">
                  <c:v>-1.4359916120163605E-2</c:v>
                </c:pt>
                <c:pt idx="4112">
                  <c:v>-1.4985915670466445E-2</c:v>
                </c:pt>
                <c:pt idx="4113">
                  <c:v>-1.5565606716316686E-2</c:v>
                </c:pt>
                <c:pt idx="4114">
                  <c:v>-1.5942179592530963E-2</c:v>
                </c:pt>
                <c:pt idx="4115">
                  <c:v>-1.6039296763877629E-2</c:v>
                </c:pt>
                <c:pt idx="4116">
                  <c:v>-1.5983761993053527E-2</c:v>
                </c:pt>
                <c:pt idx="4117">
                  <c:v>-1.5937047002823404E-2</c:v>
                </c:pt>
                <c:pt idx="4118">
                  <c:v>-1.5963286010082983E-2</c:v>
                </c:pt>
                <c:pt idx="4119">
                  <c:v>-1.610425539077347E-2</c:v>
                </c:pt>
                <c:pt idx="4120">
                  <c:v>-1.6310863535034623E-2</c:v>
                </c:pt>
                <c:pt idx="4121">
                  <c:v>-1.6584829037136633E-2</c:v>
                </c:pt>
                <c:pt idx="4122">
                  <c:v>-1.6849710843664614E-2</c:v>
                </c:pt>
                <c:pt idx="4123">
                  <c:v>-1.7081860349997202E-2</c:v>
                </c:pt>
                <c:pt idx="4124">
                  <c:v>-1.7272498783244838E-2</c:v>
                </c:pt>
                <c:pt idx="4125">
                  <c:v>-1.7391772127759938E-2</c:v>
                </c:pt>
                <c:pt idx="4126">
                  <c:v>-1.742823606966952E-2</c:v>
                </c:pt>
                <c:pt idx="4127">
                  <c:v>-1.7351848016885392E-2</c:v>
                </c:pt>
                <c:pt idx="4128">
                  <c:v>-1.7325758314175172E-2</c:v>
                </c:pt>
                <c:pt idx="4129">
                  <c:v>-1.7441903694309393E-2</c:v>
                </c:pt>
                <c:pt idx="4130">
                  <c:v>-1.7813109947552426E-2</c:v>
                </c:pt>
                <c:pt idx="4131">
                  <c:v>-1.8474651147838774E-2</c:v>
                </c:pt>
                <c:pt idx="4132">
                  <c:v>-1.9300308095526367E-2</c:v>
                </c:pt>
                <c:pt idx="4133">
                  <c:v>-2.0152383508757966E-2</c:v>
                </c:pt>
                <c:pt idx="4134">
                  <c:v>-2.0827178879383956E-2</c:v>
                </c:pt>
                <c:pt idx="4135">
                  <c:v>-2.1265057237788484E-2</c:v>
                </c:pt>
                <c:pt idx="4136">
                  <c:v>-2.1579293345504881E-2</c:v>
                </c:pt>
                <c:pt idx="4137">
                  <c:v>-2.1804332493760799E-2</c:v>
                </c:pt>
                <c:pt idx="4138">
                  <c:v>-2.2069463945745705E-2</c:v>
                </c:pt>
                <c:pt idx="4139">
                  <c:v>-2.2401283227208312E-2</c:v>
                </c:pt>
                <c:pt idx="4140">
                  <c:v>-2.2790228238009913E-2</c:v>
                </c:pt>
                <c:pt idx="4141">
                  <c:v>-2.3231189483137082E-2</c:v>
                </c:pt>
                <c:pt idx="4142">
                  <c:v>-2.3601796169934235E-2</c:v>
                </c:pt>
                <c:pt idx="4143">
                  <c:v>-2.3928966978047892E-2</c:v>
                </c:pt>
                <c:pt idx="4144">
                  <c:v>-2.426276442723567E-2</c:v>
                </c:pt>
                <c:pt idx="4145">
                  <c:v>-2.4579252230347931E-2</c:v>
                </c:pt>
                <c:pt idx="4146">
                  <c:v>-2.4961194741312073E-2</c:v>
                </c:pt>
                <c:pt idx="4147">
                  <c:v>-2.5431985783458868E-2</c:v>
                </c:pt>
                <c:pt idx="4148">
                  <c:v>-2.5884616031800818E-2</c:v>
                </c:pt>
                <c:pt idx="4149">
                  <c:v>-2.629125737020014E-2</c:v>
                </c:pt>
                <c:pt idx="4150">
                  <c:v>-2.6621960168189199E-2</c:v>
                </c:pt>
                <c:pt idx="4151">
                  <c:v>-2.6890703832101581E-2</c:v>
                </c:pt>
                <c:pt idx="4152">
                  <c:v>-2.7129144234179291E-2</c:v>
                </c:pt>
                <c:pt idx="4153">
                  <c:v>-2.7221987496929442E-2</c:v>
                </c:pt>
                <c:pt idx="4154">
                  <c:v>-2.7154955781246746E-2</c:v>
                </c:pt>
                <c:pt idx="4155">
                  <c:v>-2.6865071144822759E-2</c:v>
                </c:pt>
                <c:pt idx="4156">
                  <c:v>-2.6390353037542065E-2</c:v>
                </c:pt>
                <c:pt idx="4157">
                  <c:v>-2.5768566149869547E-2</c:v>
                </c:pt>
                <c:pt idx="4158">
                  <c:v>-2.5122382457668291E-2</c:v>
                </c:pt>
                <c:pt idx="4159">
                  <c:v>-2.4476337720755907E-2</c:v>
                </c:pt>
                <c:pt idx="4160">
                  <c:v>-2.3843379737637314E-2</c:v>
                </c:pt>
                <c:pt idx="4161">
                  <c:v>-2.3197855803554147E-2</c:v>
                </c:pt>
                <c:pt idx="4162">
                  <c:v>-2.2627640497581595E-2</c:v>
                </c:pt>
                <c:pt idx="4163">
                  <c:v>-2.2174358383557836E-2</c:v>
                </c:pt>
                <c:pt idx="4164">
                  <c:v>-2.1804022609560388E-2</c:v>
                </c:pt>
                <c:pt idx="4165">
                  <c:v>-2.1411356344343435E-2</c:v>
                </c:pt>
                <c:pt idx="4166">
                  <c:v>-2.0937459751969548E-2</c:v>
                </c:pt>
                <c:pt idx="4167">
                  <c:v>-2.0370402023408899E-2</c:v>
                </c:pt>
                <c:pt idx="4168">
                  <c:v>-1.9782579277447795E-2</c:v>
                </c:pt>
                <c:pt idx="4169">
                  <c:v>-1.9187864138339311E-2</c:v>
                </c:pt>
                <c:pt idx="4170">
                  <c:v>-1.8587713231155253E-2</c:v>
                </c:pt>
                <c:pt idx="4171">
                  <c:v>-1.7905879880881465E-2</c:v>
                </c:pt>
                <c:pt idx="4172">
                  <c:v>-1.6990777172409679E-2</c:v>
                </c:pt>
                <c:pt idx="4173">
                  <c:v>-1.5995621930622178E-2</c:v>
                </c:pt>
                <c:pt idx="4174">
                  <c:v>-1.4968953550035875E-2</c:v>
                </c:pt>
                <c:pt idx="4175">
                  <c:v>-1.3694389896759702E-2</c:v>
                </c:pt>
                <c:pt idx="4176">
                  <c:v>-1.2088585963769126E-2</c:v>
                </c:pt>
                <c:pt idx="4177">
                  <c:v>-1.2940781841981178E-2</c:v>
                </c:pt>
                <c:pt idx="4178">
                  <c:v>-1.3446445090412941E-2</c:v>
                </c:pt>
                <c:pt idx="4179">
                  <c:v>-1.3808601583267523E-2</c:v>
                </c:pt>
                <c:pt idx="4180">
                  <c:v>-1.4061286516867791E-2</c:v>
                </c:pt>
                <c:pt idx="4181">
                  <c:v>-1.4221712552765314E-2</c:v>
                </c:pt>
                <c:pt idx="4182">
                  <c:v>-1.4297851043199129E-2</c:v>
                </c:pt>
                <c:pt idx="4183">
                  <c:v>-1.4329908069537659E-2</c:v>
                </c:pt>
                <c:pt idx="4184">
                  <c:v>-1.4380207720061069E-2</c:v>
                </c:pt>
                <c:pt idx="4185">
                  <c:v>-1.4493096052729838E-2</c:v>
                </c:pt>
                <c:pt idx="4186">
                  <c:v>-1.4837469061348793E-2</c:v>
                </c:pt>
                <c:pt idx="4187">
                  <c:v>-1.5458106071968021E-2</c:v>
                </c:pt>
                <c:pt idx="4188">
                  <c:v>-1.6156876894973863E-2</c:v>
                </c:pt>
                <c:pt idx="4189">
                  <c:v>-1.6839257413449719E-2</c:v>
                </c:pt>
                <c:pt idx="4190">
                  <c:v>-1.7344866430687691E-2</c:v>
                </c:pt>
                <c:pt idx="4191">
                  <c:v>-1.7674013807788037E-2</c:v>
                </c:pt>
                <c:pt idx="4192">
                  <c:v>-1.7920603594676822E-2</c:v>
                </c:pt>
                <c:pt idx="4193">
                  <c:v>-1.8134706052836961E-2</c:v>
                </c:pt>
                <c:pt idx="4194">
                  <c:v>-1.8319275087615244E-2</c:v>
                </c:pt>
                <c:pt idx="4195">
                  <c:v>-1.8486743615326436E-2</c:v>
                </c:pt>
                <c:pt idx="4196">
                  <c:v>-1.860681730411361E-2</c:v>
                </c:pt>
                <c:pt idx="4197">
                  <c:v>-1.8767433125708673E-2</c:v>
                </c:pt>
                <c:pt idx="4198">
                  <c:v>-1.8994176117910461E-2</c:v>
                </c:pt>
                <c:pt idx="4199">
                  <c:v>-1.9262448850566806E-2</c:v>
                </c:pt>
                <c:pt idx="4200">
                  <c:v>-1.953463097873372E-2</c:v>
                </c:pt>
                <c:pt idx="4201">
                  <c:v>-1.9840816672426698E-2</c:v>
                </c:pt>
                <c:pt idx="4202">
                  <c:v>-2.0130314198452872E-2</c:v>
                </c:pt>
                <c:pt idx="4203">
                  <c:v>-2.0399150007898333E-2</c:v>
                </c:pt>
                <c:pt idx="4204">
                  <c:v>-2.0638965369468597E-2</c:v>
                </c:pt>
                <c:pt idx="4205">
                  <c:v>-2.083228821837458E-2</c:v>
                </c:pt>
                <c:pt idx="4206">
                  <c:v>-2.0967466521024495E-2</c:v>
                </c:pt>
                <c:pt idx="4207">
                  <c:v>-2.0999100786474292E-2</c:v>
                </c:pt>
                <c:pt idx="4208">
                  <c:v>-2.0945638932012779E-2</c:v>
                </c:pt>
                <c:pt idx="4209">
                  <c:v>-2.0845472628351371E-2</c:v>
                </c:pt>
                <c:pt idx="4210">
                  <c:v>-2.0687473774177258E-2</c:v>
                </c:pt>
                <c:pt idx="4211">
                  <c:v>-2.0509852893221915E-2</c:v>
                </c:pt>
                <c:pt idx="4212">
                  <c:v>-2.0328869251657528E-2</c:v>
                </c:pt>
                <c:pt idx="4213">
                  <c:v>-2.0118632630516765E-2</c:v>
                </c:pt>
                <c:pt idx="4214">
                  <c:v>-1.9865974483122429E-2</c:v>
                </c:pt>
                <c:pt idx="4215">
                  <c:v>-1.9516552457109083E-2</c:v>
                </c:pt>
                <c:pt idx="4216">
                  <c:v>-1.9061503863480316E-2</c:v>
                </c:pt>
                <c:pt idx="4217">
                  <c:v>-1.8533258351266325E-2</c:v>
                </c:pt>
                <c:pt idx="4218">
                  <c:v>-1.7963089325778454E-2</c:v>
                </c:pt>
                <c:pt idx="4219">
                  <c:v>-1.7396912033895259E-2</c:v>
                </c:pt>
                <c:pt idx="4220">
                  <c:v>-1.6860375879795129E-2</c:v>
                </c:pt>
                <c:pt idx="4221">
                  <c:v>-1.6340605148638339E-2</c:v>
                </c:pt>
                <c:pt idx="4222">
                  <c:v>-1.5807293836074904E-2</c:v>
                </c:pt>
                <c:pt idx="4223">
                  <c:v>-1.5253938936059079E-2</c:v>
                </c:pt>
                <c:pt idx="4224">
                  <c:v>-1.4702246016005205E-2</c:v>
                </c:pt>
                <c:pt idx="4225">
                  <c:v>-1.4151815862160971E-2</c:v>
                </c:pt>
                <c:pt idx="4226">
                  <c:v>-1.3638578762200051E-2</c:v>
                </c:pt>
                <c:pt idx="4227">
                  <c:v>-1.3169962258044241E-2</c:v>
                </c:pt>
                <c:pt idx="4228">
                  <c:v>-1.2755646304675863E-2</c:v>
                </c:pt>
                <c:pt idx="4229">
                  <c:v>-1.2382576553399196E-2</c:v>
                </c:pt>
                <c:pt idx="4230">
                  <c:v>-1.2140161094857879E-2</c:v>
                </c:pt>
                <c:pt idx="4231">
                  <c:v>-1.208231186416742E-2</c:v>
                </c:pt>
                <c:pt idx="4232">
                  <c:v>-1.2094763626019986E-2</c:v>
                </c:pt>
                <c:pt idx="4233">
                  <c:v>-1.2060772850490151E-2</c:v>
                </c:pt>
                <c:pt idx="4234">
                  <c:v>-1.18932187527828E-2</c:v>
                </c:pt>
                <c:pt idx="4235">
                  <c:v>-1.1511616303092068E-2</c:v>
                </c:pt>
                <c:pt idx="4236">
                  <c:v>-1.0987213692108793E-2</c:v>
                </c:pt>
                <c:pt idx="4237">
                  <c:v>-1.0430373469585098E-2</c:v>
                </c:pt>
                <c:pt idx="4238">
                  <c:v>-9.9367353136386952E-3</c:v>
                </c:pt>
                <c:pt idx="4239">
                  <c:v>-9.5813420244436308E-3</c:v>
                </c:pt>
                <c:pt idx="4240">
                  <c:v>-9.3425449840701009E-3</c:v>
                </c:pt>
                <c:pt idx="4241">
                  <c:v>-9.24505729803278E-3</c:v>
                </c:pt>
                <c:pt idx="4242">
                  <c:v>-9.3054171097479051E-3</c:v>
                </c:pt>
                <c:pt idx="4243">
                  <c:v>-9.5587932974431147E-3</c:v>
                </c:pt>
                <c:pt idx="4244">
                  <c:v>-9.8357237102567538E-3</c:v>
                </c:pt>
                <c:pt idx="4245">
                  <c:v>-1.0204233030922103E-2</c:v>
                </c:pt>
                <c:pt idx="4246">
                  <c:v>-1.0485922705080431E-2</c:v>
                </c:pt>
                <c:pt idx="4247">
                  <c:v>-1.0749011525323916E-2</c:v>
                </c:pt>
                <c:pt idx="4248">
                  <c:v>-1.0891073018928967E-2</c:v>
                </c:pt>
                <c:pt idx="4249">
                  <c:v>-1.0917420341946397E-2</c:v>
                </c:pt>
                <c:pt idx="4250">
                  <c:v>-1.0807558714793948E-2</c:v>
                </c:pt>
                <c:pt idx="4251">
                  <c:v>-1.0492982676459246E-2</c:v>
                </c:pt>
                <c:pt idx="4252">
                  <c:v>-1.0047993337325421E-2</c:v>
                </c:pt>
                <c:pt idx="4253">
                  <c:v>-9.5400209274672815E-3</c:v>
                </c:pt>
                <c:pt idx="4254">
                  <c:v>-9.0069672181487103E-3</c:v>
                </c:pt>
                <c:pt idx="4255">
                  <c:v>-8.4756328821760738E-3</c:v>
                </c:pt>
                <c:pt idx="4256">
                  <c:v>-7.9599875473815238E-3</c:v>
                </c:pt>
                <c:pt idx="4257">
                  <c:v>-7.4732922467874822E-3</c:v>
                </c:pt>
                <c:pt idx="4258">
                  <c:v>-7.0233428852566771E-3</c:v>
                </c:pt>
                <c:pt idx="4259">
                  <c:v>-6.5897332978292825E-3</c:v>
                </c:pt>
                <c:pt idx="4260">
                  <c:v>-6.1720055425487502E-3</c:v>
                </c:pt>
                <c:pt idx="4261">
                  <c:v>-5.7849585987320498E-3</c:v>
                </c:pt>
                <c:pt idx="4262">
                  <c:v>-5.4005921001411897E-3</c:v>
                </c:pt>
                <c:pt idx="4263">
                  <c:v>-4.9933366667255005E-3</c:v>
                </c:pt>
                <c:pt idx="4264">
                  <c:v>-4.5638345731143243E-3</c:v>
                </c:pt>
                <c:pt idx="4265">
                  <c:v>-4.1079915858432889E-3</c:v>
                </c:pt>
                <c:pt idx="4266">
                  <c:v>-3.582633994141255E-3</c:v>
                </c:pt>
                <c:pt idx="4267">
                  <c:v>-2.9777230237847414E-3</c:v>
                </c:pt>
                <c:pt idx="4268">
                  <c:v>-2.3627530606613704E-3</c:v>
                </c:pt>
                <c:pt idx="4269">
                  <c:v>-1.7958739456697881E-3</c:v>
                </c:pt>
                <c:pt idx="4270">
                  <c:v>-1.3292148288110695E-3</c:v>
                </c:pt>
                <c:pt idx="4271">
                  <c:v>-9.9638361026665404E-4</c:v>
                </c:pt>
                <c:pt idx="4272">
                  <c:v>-7.53011421329365E-4</c:v>
                </c:pt>
                <c:pt idx="4273">
                  <c:v>-5.5277131308478268E-4</c:v>
                </c:pt>
                <c:pt idx="4274">
                  <c:v>-3.1879968259898226E-4</c:v>
                </c:pt>
                <c:pt idx="4275">
                  <c:v>-6.482402641295551E-5</c:v>
                </c:pt>
                <c:pt idx="4276">
                  <c:v>1.9492639998742117E-4</c:v>
                </c:pt>
                <c:pt idx="4277">
                  <c:v>4.0527070480480274E-4</c:v>
                </c:pt>
                <c:pt idx="4278">
                  <c:v>4.5807838460437547E-4</c:v>
                </c:pt>
                <c:pt idx="4279">
                  <c:v>3.023334800434476E-4</c:v>
                </c:pt>
                <c:pt idx="4280">
                  <c:v>5.5161801579730186E-6</c:v>
                </c:pt>
                <c:pt idx="4281">
                  <c:v>-3.4775675970982105E-4</c:v>
                </c:pt>
                <c:pt idx="4282">
                  <c:v>-6.6520081472079551E-4</c:v>
                </c:pt>
                <c:pt idx="4283">
                  <c:v>-9.3725814845490153E-4</c:v>
                </c:pt>
                <c:pt idx="4284">
                  <c:v>-1.1914578665551472E-3</c:v>
                </c:pt>
                <c:pt idx="4285">
                  <c:v>-1.5527397468683836E-3</c:v>
                </c:pt>
                <c:pt idx="4286">
                  <c:v>-2.0164229914975199E-3</c:v>
                </c:pt>
                <c:pt idx="4287">
                  <c:v>-2.7251781166623334E-3</c:v>
                </c:pt>
                <c:pt idx="4288">
                  <c:v>-3.5617261068768735E-3</c:v>
                </c:pt>
                <c:pt idx="4289">
                  <c:v>-4.4980350191588863E-3</c:v>
                </c:pt>
                <c:pt idx="4290">
                  <c:v>-5.4243685628710507E-3</c:v>
                </c:pt>
                <c:pt idx="4291">
                  <c:v>-6.2345646044033153E-3</c:v>
                </c:pt>
                <c:pt idx="4292">
                  <c:v>-6.9818991869668948E-3</c:v>
                </c:pt>
                <c:pt idx="4293">
                  <c:v>-7.6973715971916249E-3</c:v>
                </c:pt>
                <c:pt idx="4294">
                  <c:v>-8.3691028406769584E-3</c:v>
                </c:pt>
                <c:pt idx="4295">
                  <c:v>-8.9878208462965594E-3</c:v>
                </c:pt>
                <c:pt idx="4296">
                  <c:v>-9.5531676981923594E-3</c:v>
                </c:pt>
                <c:pt idx="4297">
                  <c:v>-1.0132309246768419E-2</c:v>
                </c:pt>
                <c:pt idx="4298">
                  <c:v>-1.0690111600321711E-2</c:v>
                </c:pt>
                <c:pt idx="4299">
                  <c:v>-1.1195222285979398E-2</c:v>
                </c:pt>
                <c:pt idx="4300">
                  <c:v>-1.1749490017967632E-2</c:v>
                </c:pt>
                <c:pt idx="4301">
                  <c:v>-1.2415886400363646E-2</c:v>
                </c:pt>
                <c:pt idx="4302">
                  <c:v>-1.3100588258122298E-2</c:v>
                </c:pt>
                <c:pt idx="4303">
                  <c:v>-1.3841923187891557E-2</c:v>
                </c:pt>
                <c:pt idx="4304">
                  <c:v>-1.4612156919230783E-2</c:v>
                </c:pt>
                <c:pt idx="4305">
                  <c:v>-1.5348749187417889E-2</c:v>
                </c:pt>
                <c:pt idx="4306">
                  <c:v>-1.5890542206558955E-2</c:v>
                </c:pt>
                <c:pt idx="4307">
                  <c:v>-1.6157326167492811E-2</c:v>
                </c:pt>
                <c:pt idx="4308">
                  <c:v>-1.6270484742803168E-2</c:v>
                </c:pt>
                <c:pt idx="4309">
                  <c:v>-1.62985232982642E-2</c:v>
                </c:pt>
                <c:pt idx="4310">
                  <c:v>-1.6371275935914101E-2</c:v>
                </c:pt>
                <c:pt idx="4311">
                  <c:v>-1.6475260008967221E-2</c:v>
                </c:pt>
                <c:pt idx="4312">
                  <c:v>-1.6658309709598484E-2</c:v>
                </c:pt>
                <c:pt idx="4313">
                  <c:v>-1.6733472998108151E-2</c:v>
                </c:pt>
                <c:pt idx="4314">
                  <c:v>-1.6756890604793323E-2</c:v>
                </c:pt>
                <c:pt idx="4315">
                  <c:v>-1.6589893245124922E-2</c:v>
                </c:pt>
                <c:pt idx="4316">
                  <c:v>-1.6374739711300584E-2</c:v>
                </c:pt>
                <c:pt idx="4317">
                  <c:v>-1.6053861212329018E-2</c:v>
                </c:pt>
                <c:pt idx="4318">
                  <c:v>-1.557899165013461E-2</c:v>
                </c:pt>
                <c:pt idx="4319">
                  <c:v>-1.4989846224699602E-2</c:v>
                </c:pt>
                <c:pt idx="4320">
                  <c:v>-1.4322518365150203E-2</c:v>
                </c:pt>
                <c:pt idx="4321">
                  <c:v>-1.36520434881952E-2</c:v>
                </c:pt>
                <c:pt idx="4322">
                  <c:v>-1.2960829281758166E-2</c:v>
                </c:pt>
                <c:pt idx="4323">
                  <c:v>-1.216910098446723E-2</c:v>
                </c:pt>
                <c:pt idx="4324">
                  <c:v>-1.1383723197126654E-2</c:v>
                </c:pt>
                <c:pt idx="4325">
                  <c:v>-1.0653438026295724E-2</c:v>
                </c:pt>
                <c:pt idx="4326">
                  <c:v>-1.0082300751903613E-2</c:v>
                </c:pt>
                <c:pt idx="4327">
                  <c:v>-9.6591971925812838E-3</c:v>
                </c:pt>
                <c:pt idx="4328">
                  <c:v>-9.2625679998907737E-3</c:v>
                </c:pt>
                <c:pt idx="4329">
                  <c:v>-8.7632450153567222E-3</c:v>
                </c:pt>
                <c:pt idx="4330">
                  <c:v>-8.1490856775970275E-3</c:v>
                </c:pt>
                <c:pt idx="4331">
                  <c:v>-7.3491525802198941E-3</c:v>
                </c:pt>
                <c:pt idx="4332">
                  <c:v>-6.3259127541908516E-3</c:v>
                </c:pt>
                <c:pt idx="4333">
                  <c:v>-5.070793383340079E-3</c:v>
                </c:pt>
                <c:pt idx="4334">
                  <c:v>-3.3811364234349363E-3</c:v>
                </c:pt>
                <c:pt idx="4335">
                  <c:v>-4.4453784255678377E-3</c:v>
                </c:pt>
                <c:pt idx="4336">
                  <c:v>-5.1642339329998656E-3</c:v>
                </c:pt>
                <c:pt idx="4337">
                  <c:v>-5.6492626875099226E-3</c:v>
                </c:pt>
                <c:pt idx="4338">
                  <c:v>-5.9546827401458077E-3</c:v>
                </c:pt>
                <c:pt idx="4339">
                  <c:v>-6.1984643272873178E-3</c:v>
                </c:pt>
                <c:pt idx="4340">
                  <c:v>-6.4226580957873801E-3</c:v>
                </c:pt>
                <c:pt idx="4341">
                  <c:v>-6.6047702307651087E-3</c:v>
                </c:pt>
                <c:pt idx="4342">
                  <c:v>-6.7038945154716629E-3</c:v>
                </c:pt>
                <c:pt idx="4343">
                  <c:v>-6.7452183037147806E-3</c:v>
                </c:pt>
                <c:pt idx="4344">
                  <c:v>-6.7437960219327558E-3</c:v>
                </c:pt>
                <c:pt idx="4345">
                  <c:v>-6.768873795473869E-3</c:v>
                </c:pt>
                <c:pt idx="4346">
                  <c:v>-6.8488537720507794E-3</c:v>
                </c:pt>
                <c:pt idx="4347">
                  <c:v>-6.936065745294007E-3</c:v>
                </c:pt>
                <c:pt idx="4348">
                  <c:v>-6.9455396998969188E-3</c:v>
                </c:pt>
                <c:pt idx="4349">
                  <c:v>-7.0364380159100379E-3</c:v>
                </c:pt>
                <c:pt idx="4350">
                  <c:v>-7.0998314733280807E-3</c:v>
                </c:pt>
                <c:pt idx="4351">
                  <c:v>-7.1818852912718233E-3</c:v>
                </c:pt>
                <c:pt idx="4352">
                  <c:v>-7.1915942449070035E-3</c:v>
                </c:pt>
                <c:pt idx="4353">
                  <c:v>-7.231483574197884E-3</c:v>
                </c:pt>
                <c:pt idx="4354">
                  <c:v>-7.2826640437553365E-3</c:v>
                </c:pt>
                <c:pt idx="4355">
                  <c:v>-7.3236841221211556E-3</c:v>
                </c:pt>
                <c:pt idx="4356">
                  <c:v>-7.369789560665637E-3</c:v>
                </c:pt>
                <c:pt idx="4357">
                  <c:v>-7.3880868350117562E-3</c:v>
                </c:pt>
                <c:pt idx="4358">
                  <c:v>-7.3379599548546916E-3</c:v>
                </c:pt>
                <c:pt idx="4359">
                  <c:v>-7.2269143822688651E-3</c:v>
                </c:pt>
                <c:pt idx="4360">
                  <c:v>-7.1991965160355283E-3</c:v>
                </c:pt>
                <c:pt idx="4361">
                  <c:v>-7.2154994388068756E-3</c:v>
                </c:pt>
                <c:pt idx="4362">
                  <c:v>-7.4113415328906865E-3</c:v>
                </c:pt>
                <c:pt idx="4363">
                  <c:v>-7.6310893757982872E-3</c:v>
                </c:pt>
                <c:pt idx="4364">
                  <c:v>-7.9396617892733591E-3</c:v>
                </c:pt>
                <c:pt idx="4365">
                  <c:v>-8.198957333521056E-3</c:v>
                </c:pt>
                <c:pt idx="4366">
                  <c:v>-8.5153094633110531E-3</c:v>
                </c:pt>
                <c:pt idx="4367">
                  <c:v>-8.728586705791623E-3</c:v>
                </c:pt>
                <c:pt idx="4368">
                  <c:v>-8.8402660639236297E-3</c:v>
                </c:pt>
                <c:pt idx="4369">
                  <c:v>-9.023085576795431E-3</c:v>
                </c:pt>
                <c:pt idx="4370">
                  <c:v>-9.2218520979816167E-3</c:v>
                </c:pt>
                <c:pt idx="4371">
                  <c:v>-9.5085866859958533E-3</c:v>
                </c:pt>
                <c:pt idx="4372">
                  <c:v>-9.812441974261947E-3</c:v>
                </c:pt>
                <c:pt idx="4373">
                  <c:v>-1.0214331803960957E-2</c:v>
                </c:pt>
                <c:pt idx="4374">
                  <c:v>-1.0637052893069796E-2</c:v>
                </c:pt>
                <c:pt idx="4375">
                  <c:v>-1.1056530441015228E-2</c:v>
                </c:pt>
                <c:pt idx="4376">
                  <c:v>-1.149023157429758E-2</c:v>
                </c:pt>
                <c:pt idx="4377">
                  <c:v>-1.2003748542182696E-2</c:v>
                </c:pt>
                <c:pt idx="4378">
                  <c:v>-1.2671718806751602E-2</c:v>
                </c:pt>
                <c:pt idx="4379">
                  <c:v>-1.3608093710715956E-2</c:v>
                </c:pt>
                <c:pt idx="4380">
                  <c:v>-1.4679417412821834E-2</c:v>
                </c:pt>
                <c:pt idx="4381">
                  <c:v>-1.5772401043744767E-2</c:v>
                </c:pt>
                <c:pt idx="4382">
                  <c:v>-1.6765839745973961E-2</c:v>
                </c:pt>
                <c:pt idx="4383">
                  <c:v>-1.7582734143612871E-2</c:v>
                </c:pt>
                <c:pt idx="4384">
                  <c:v>-1.8308025503549971E-2</c:v>
                </c:pt>
                <c:pt idx="4385">
                  <c:v>-1.8943000292284434E-2</c:v>
                </c:pt>
                <c:pt idx="4386">
                  <c:v>-1.966792511245545E-2</c:v>
                </c:pt>
                <c:pt idx="4387">
                  <c:v>-2.054528844957991E-2</c:v>
                </c:pt>
                <c:pt idx="4388">
                  <c:v>-2.1454276931418687E-2</c:v>
                </c:pt>
                <c:pt idx="4389">
                  <c:v>-2.2302903640869627E-2</c:v>
                </c:pt>
                <c:pt idx="4390">
                  <c:v>-2.3008075691137754E-2</c:v>
                </c:pt>
                <c:pt idx="4391">
                  <c:v>-2.3457284116080158E-2</c:v>
                </c:pt>
                <c:pt idx="4392">
                  <c:v>-2.3604788410689793E-2</c:v>
                </c:pt>
                <c:pt idx="4393">
                  <c:v>-2.3337679140692132E-2</c:v>
                </c:pt>
                <c:pt idx="4394">
                  <c:v>-2.5896034078253923E-2</c:v>
                </c:pt>
                <c:pt idx="4395">
                  <c:v>-2.8080573305082318E-2</c:v>
                </c:pt>
                <c:pt idx="4396">
                  <c:v>-2.999706214933124E-2</c:v>
                </c:pt>
                <c:pt idx="4397">
                  <c:v>-3.1676451272520369E-2</c:v>
                </c:pt>
                <c:pt idx="4398">
                  <c:v>-3.3161726670585159E-2</c:v>
                </c:pt>
                <c:pt idx="4399">
                  <c:v>-3.451187346961257E-2</c:v>
                </c:pt>
                <c:pt idx="4400">
                  <c:v>-3.5725013637855352E-2</c:v>
                </c:pt>
                <c:pt idx="4401">
                  <c:v>-3.6862684849001813E-2</c:v>
                </c:pt>
                <c:pt idx="4402">
                  <c:v>-3.7942457465400363E-2</c:v>
                </c:pt>
                <c:pt idx="4403">
                  <c:v>-3.8939223906826803E-2</c:v>
                </c:pt>
                <c:pt idx="4404">
                  <c:v>-3.983655916665655E-2</c:v>
                </c:pt>
                <c:pt idx="4405">
                  <c:v>-4.061963750612383E-2</c:v>
                </c:pt>
                <c:pt idx="4406">
                  <c:v>-4.1281262893178752E-2</c:v>
                </c:pt>
                <c:pt idx="4407">
                  <c:v>-4.1807713033577734E-2</c:v>
                </c:pt>
                <c:pt idx="4408">
                  <c:v>-4.2221241802027076E-2</c:v>
                </c:pt>
                <c:pt idx="4409">
                  <c:v>-4.2574039973146884E-2</c:v>
                </c:pt>
                <c:pt idx="4410">
                  <c:v>-4.2892110861439549E-2</c:v>
                </c:pt>
                <c:pt idx="4411">
                  <c:v>-4.3186118090762338E-2</c:v>
                </c:pt>
                <c:pt idx="4412">
                  <c:v>-4.3401934557313074E-2</c:v>
                </c:pt>
                <c:pt idx="4413">
                  <c:v>-4.3593258668725154E-2</c:v>
                </c:pt>
                <c:pt idx="4414">
                  <c:v>-4.3795500798026431E-2</c:v>
                </c:pt>
                <c:pt idx="4415">
                  <c:v>-4.400700992749168E-2</c:v>
                </c:pt>
                <c:pt idx="4416">
                  <c:v>-4.4163822833994636E-2</c:v>
                </c:pt>
                <c:pt idx="4417">
                  <c:v>-4.4209358571660008E-2</c:v>
                </c:pt>
                <c:pt idx="4418">
                  <c:v>-4.4117911371545276E-2</c:v>
                </c:pt>
                <c:pt idx="4419">
                  <c:v>-4.3828619552061285E-2</c:v>
                </c:pt>
                <c:pt idx="4420">
                  <c:v>-4.3395805393750916E-2</c:v>
                </c:pt>
                <c:pt idx="4421">
                  <c:v>-4.2885804444749438E-2</c:v>
                </c:pt>
                <c:pt idx="4422">
                  <c:v>-4.2433269689807762E-2</c:v>
                </c:pt>
                <c:pt idx="4423">
                  <c:v>-4.2100132082352193E-2</c:v>
                </c:pt>
                <c:pt idx="4424">
                  <c:v>-4.1825108676674438E-2</c:v>
                </c:pt>
                <c:pt idx="4425">
                  <c:v>-4.1590179844712798E-2</c:v>
                </c:pt>
                <c:pt idx="4426">
                  <c:v>-4.1429062867729065E-2</c:v>
                </c:pt>
                <c:pt idx="4427">
                  <c:v>-4.1339459603558316E-2</c:v>
                </c:pt>
                <c:pt idx="4428">
                  <c:v>-4.1227002006515946E-2</c:v>
                </c:pt>
                <c:pt idx="4429">
                  <c:v>-4.1027701333846978E-2</c:v>
                </c:pt>
                <c:pt idx="4430">
                  <c:v>-4.0708582498244203E-2</c:v>
                </c:pt>
                <c:pt idx="4431">
                  <c:v>-4.0255182044242263E-2</c:v>
                </c:pt>
                <c:pt idx="4432">
                  <c:v>-3.9707861349674911E-2</c:v>
                </c:pt>
                <c:pt idx="4433">
                  <c:v>-3.9138352547331494E-2</c:v>
                </c:pt>
                <c:pt idx="4434">
                  <c:v>-3.8661849188682304E-2</c:v>
                </c:pt>
                <c:pt idx="4435">
                  <c:v>-3.838878348492087E-2</c:v>
                </c:pt>
                <c:pt idx="4436">
                  <c:v>-3.8219938164154733E-2</c:v>
                </c:pt>
                <c:pt idx="4437">
                  <c:v>-3.8089314815646681E-2</c:v>
                </c:pt>
                <c:pt idx="4438">
                  <c:v>-3.7975551643853835E-2</c:v>
                </c:pt>
                <c:pt idx="4439">
                  <c:v>-3.7854705624883508E-2</c:v>
                </c:pt>
                <c:pt idx="4440">
                  <c:v>-3.773666660014869E-2</c:v>
                </c:pt>
                <c:pt idx="4441">
                  <c:v>-3.7616348700420167E-2</c:v>
                </c:pt>
                <c:pt idx="4442">
                  <c:v>-3.75386359370583E-2</c:v>
                </c:pt>
                <c:pt idx="4443">
                  <c:v>-3.7402206152697376E-2</c:v>
                </c:pt>
                <c:pt idx="4444">
                  <c:v>-3.725262751697337E-2</c:v>
                </c:pt>
                <c:pt idx="4445">
                  <c:v>-3.7019901687416132E-2</c:v>
                </c:pt>
                <c:pt idx="4446">
                  <c:v>-3.6715508827806283E-2</c:v>
                </c:pt>
                <c:pt idx="4447">
                  <c:v>-3.6345963771099721E-2</c:v>
                </c:pt>
                <c:pt idx="4448">
                  <c:v>-3.5932959301982037E-2</c:v>
                </c:pt>
                <c:pt idx="4449">
                  <c:v>-3.5538381643446734E-2</c:v>
                </c:pt>
                <c:pt idx="4450">
                  <c:v>-3.5202906561692407E-2</c:v>
                </c:pt>
                <c:pt idx="4451">
                  <c:v>-3.4998292186406883E-2</c:v>
                </c:pt>
                <c:pt idx="4452">
                  <c:v>-3.4864630182407985E-2</c:v>
                </c:pt>
                <c:pt idx="4453">
                  <c:v>-3.4738040277521316E-2</c:v>
                </c:pt>
                <c:pt idx="4454">
                  <c:v>-3.4570152339013983E-2</c:v>
                </c:pt>
                <c:pt idx="4455">
                  <c:v>-3.4312846150919618E-2</c:v>
                </c:pt>
                <c:pt idx="4456">
                  <c:v>-3.3891370225314396E-2</c:v>
                </c:pt>
                <c:pt idx="4457">
                  <c:v>-3.3274224887153418E-2</c:v>
                </c:pt>
                <c:pt idx="4458">
                  <c:v>-3.2393620768921758E-2</c:v>
                </c:pt>
                <c:pt idx="4459">
                  <c:v>-3.1139390968512315E-2</c:v>
                </c:pt>
                <c:pt idx="4460">
                  <c:v>-3.1945709666310496E-2</c:v>
                </c:pt>
                <c:pt idx="4461">
                  <c:v>-3.2419925701963628E-2</c:v>
                </c:pt>
                <c:pt idx="4462">
                  <c:v>-3.2642993472199608E-2</c:v>
                </c:pt>
                <c:pt idx="4463">
                  <c:v>-3.2658482444616069E-2</c:v>
                </c:pt>
                <c:pt idx="4464">
                  <c:v>-3.2515781064750761E-2</c:v>
                </c:pt>
                <c:pt idx="4465">
                  <c:v>-3.228178771169303E-2</c:v>
                </c:pt>
                <c:pt idx="4466">
                  <c:v>-3.2009234932861202E-2</c:v>
                </c:pt>
                <c:pt idx="4467">
                  <c:v>-3.1736800353769454E-2</c:v>
                </c:pt>
                <c:pt idx="4468">
                  <c:v>-3.1493993730318581E-2</c:v>
                </c:pt>
                <c:pt idx="4469">
                  <c:v>-3.1318557846478454E-2</c:v>
                </c:pt>
                <c:pt idx="4470">
                  <c:v>-3.1275419318008639E-2</c:v>
                </c:pt>
                <c:pt idx="4471">
                  <c:v>-3.1396370285370574E-2</c:v>
                </c:pt>
                <c:pt idx="4472">
                  <c:v>-3.162173091734849E-2</c:v>
                </c:pt>
                <c:pt idx="4473">
                  <c:v>-3.1927186214019992E-2</c:v>
                </c:pt>
                <c:pt idx="4474">
                  <c:v>-3.2240218133272991E-2</c:v>
                </c:pt>
                <c:pt idx="4475">
                  <c:v>-3.250803218355016E-2</c:v>
                </c:pt>
                <c:pt idx="4476">
                  <c:v>-3.2698532466623312E-2</c:v>
                </c:pt>
                <c:pt idx="4477">
                  <c:v>-3.2787730637827528E-2</c:v>
                </c:pt>
                <c:pt idx="4478">
                  <c:v>-3.2694682510518852E-2</c:v>
                </c:pt>
                <c:pt idx="4479">
                  <c:v>-3.2362354318756406E-2</c:v>
                </c:pt>
                <c:pt idx="4480">
                  <c:v>-3.1729055288887843E-2</c:v>
                </c:pt>
                <c:pt idx="4481">
                  <c:v>-3.2394115113178606E-2</c:v>
                </c:pt>
                <c:pt idx="4482">
                  <c:v>-3.315349990656119E-2</c:v>
                </c:pt>
                <c:pt idx="4483">
                  <c:v>-3.3786374960658491E-2</c:v>
                </c:pt>
                <c:pt idx="4484">
                  <c:v>-3.430047084322646E-2</c:v>
                </c:pt>
                <c:pt idx="4485">
                  <c:v>-3.4700714636643593E-2</c:v>
                </c:pt>
                <c:pt idx="4486">
                  <c:v>-3.5013606740198391E-2</c:v>
                </c:pt>
                <c:pt idx="4487">
                  <c:v>-3.5232191296098003E-2</c:v>
                </c:pt>
                <c:pt idx="4488">
                  <c:v>-3.5162771564421276E-2</c:v>
                </c:pt>
                <c:pt idx="4489">
                  <c:v>-3.4749445168864773E-2</c:v>
                </c:pt>
                <c:pt idx="4490">
                  <c:v>-3.3807247338707686E-2</c:v>
                </c:pt>
                <c:pt idx="4491">
                  <c:v>-3.4390167160108169E-2</c:v>
                </c:pt>
                <c:pt idx="4492">
                  <c:v>-3.4327681422845105E-2</c:v>
                </c:pt>
                <c:pt idx="4493">
                  <c:v>-3.6893146431150076E-2</c:v>
                </c:pt>
                <c:pt idx="4494">
                  <c:v>-3.8872212873637096E-2</c:v>
                </c:pt>
                <c:pt idx="4495">
                  <c:v>-4.0456942497756748E-2</c:v>
                </c:pt>
                <c:pt idx="4496">
                  <c:v>-4.1766115645435642E-2</c:v>
                </c:pt>
                <c:pt idx="4497">
                  <c:v>-4.2812608823896973E-2</c:v>
                </c:pt>
                <c:pt idx="4498">
                  <c:v>-4.345917367434457E-2</c:v>
                </c:pt>
                <c:pt idx="4499">
                  <c:v>-4.3740070170488463E-2</c:v>
                </c:pt>
                <c:pt idx="4500">
                  <c:v>-4.3710324023088151E-2</c:v>
                </c:pt>
                <c:pt idx="4501">
                  <c:v>-4.3305328891108497E-2</c:v>
                </c:pt>
                <c:pt idx="4502">
                  <c:v>-4.2589335501807206E-2</c:v>
                </c:pt>
                <c:pt idx="4503">
                  <c:v>-4.4276927716988448E-2</c:v>
                </c:pt>
                <c:pt idx="4504">
                  <c:v>-4.5586494514751684E-2</c:v>
                </c:pt>
                <c:pt idx="4505">
                  <c:v>-4.6571554443828392E-2</c:v>
                </c:pt>
                <c:pt idx="4506">
                  <c:v>-4.7275645429889636E-2</c:v>
                </c:pt>
                <c:pt idx="4507">
                  <c:v>-4.75311084122692E-2</c:v>
                </c:pt>
                <c:pt idx="4508">
                  <c:v>-4.75268742719194E-2</c:v>
                </c:pt>
                <c:pt idx="4509">
                  <c:v>-4.7344766701394078E-2</c:v>
                </c:pt>
                <c:pt idx="4510">
                  <c:v>-4.7089073344400205E-2</c:v>
                </c:pt>
                <c:pt idx="4511">
                  <c:v>-4.6773065259851226E-2</c:v>
                </c:pt>
                <c:pt idx="4512">
                  <c:v>-4.6479111432955134E-2</c:v>
                </c:pt>
                <c:pt idx="4513">
                  <c:v>-4.6291918826551037E-2</c:v>
                </c:pt>
                <c:pt idx="4514">
                  <c:v>-4.5957426300024029E-2</c:v>
                </c:pt>
                <c:pt idx="4515">
                  <c:v>-4.5482935853328688E-2</c:v>
                </c:pt>
                <c:pt idx="4516">
                  <c:v>-4.4903589098410454E-2</c:v>
                </c:pt>
                <c:pt idx="4517">
                  <c:v>-4.4266080405855751E-2</c:v>
                </c:pt>
                <c:pt idx="4518">
                  <c:v>-4.3652587254789627E-2</c:v>
                </c:pt>
                <c:pt idx="4519">
                  <c:v>-4.312912704311643E-2</c:v>
                </c:pt>
                <c:pt idx="4520">
                  <c:v>-4.2592053896365417E-2</c:v>
                </c:pt>
                <c:pt idx="4521">
                  <c:v>-4.2075291815227941E-2</c:v>
                </c:pt>
                <c:pt idx="4522">
                  <c:v>-4.1511461177522094E-2</c:v>
                </c:pt>
                <c:pt idx="4523">
                  <c:v>-4.0932158745273325E-2</c:v>
                </c:pt>
                <c:pt idx="4524">
                  <c:v>-4.0350268107549637E-2</c:v>
                </c:pt>
                <c:pt idx="4525">
                  <c:v>-3.964334935886505E-2</c:v>
                </c:pt>
                <c:pt idx="4526">
                  <c:v>-3.8879569969169116E-2</c:v>
                </c:pt>
                <c:pt idx="4527">
                  <c:v>-3.7902470417156567E-2</c:v>
                </c:pt>
                <c:pt idx="4528">
                  <c:v>-3.6878946965234395E-2</c:v>
                </c:pt>
                <c:pt idx="4529">
                  <c:v>-3.5859609994576658E-2</c:v>
                </c:pt>
                <c:pt idx="4530">
                  <c:v>-3.4850612078710694E-2</c:v>
                </c:pt>
                <c:pt idx="4531">
                  <c:v>-3.3981888936236701E-2</c:v>
                </c:pt>
                <c:pt idx="4532">
                  <c:v>-3.313884170869625E-2</c:v>
                </c:pt>
                <c:pt idx="4533">
                  <c:v>-3.1964177646791513E-2</c:v>
                </c:pt>
                <c:pt idx="4534">
                  <c:v>-3.0394581720120058E-2</c:v>
                </c:pt>
                <c:pt idx="4535">
                  <c:v>-3.1621335410708482E-2</c:v>
                </c:pt>
                <c:pt idx="4536">
                  <c:v>-3.236901057001583E-2</c:v>
                </c:pt>
                <c:pt idx="4537">
                  <c:v>-3.2712711279654638E-2</c:v>
                </c:pt>
                <c:pt idx="4538">
                  <c:v>-3.2668483683760116E-2</c:v>
                </c:pt>
                <c:pt idx="4539">
                  <c:v>-3.2243290686841709E-2</c:v>
                </c:pt>
                <c:pt idx="4540">
                  <c:v>-3.1595712791489247E-2</c:v>
                </c:pt>
                <c:pt idx="4541">
                  <c:v>-3.0735802012012047E-2</c:v>
                </c:pt>
                <c:pt idx="4542">
                  <c:v>-2.9752887520786118E-2</c:v>
                </c:pt>
                <c:pt idx="4543">
                  <c:v>-2.8765241658123337E-2</c:v>
                </c:pt>
                <c:pt idx="4544">
                  <c:v>-2.7378574163554006E-2</c:v>
                </c:pt>
                <c:pt idx="4545">
                  <c:v>-2.552863657677467E-2</c:v>
                </c:pt>
                <c:pt idx="4546">
                  <c:v>-2.5728604573143014E-2</c:v>
                </c:pt>
                <c:pt idx="4547">
                  <c:v>-2.6747225063356778E-2</c:v>
                </c:pt>
                <c:pt idx="4548">
                  <c:v>-2.9232794250014359E-2</c:v>
                </c:pt>
                <c:pt idx="4549">
                  <c:v>-3.0983312396250327E-2</c:v>
                </c:pt>
                <c:pt idx="4550">
                  <c:v>-3.215794704367176E-2</c:v>
                </c:pt>
                <c:pt idx="4551">
                  <c:v>-3.29266390259845E-2</c:v>
                </c:pt>
                <c:pt idx="4552">
                  <c:v>-3.3259943572458803E-2</c:v>
                </c:pt>
                <c:pt idx="4553">
                  <c:v>-3.3250143412215334E-2</c:v>
                </c:pt>
                <c:pt idx="4554">
                  <c:v>-3.277395363615293E-2</c:v>
                </c:pt>
                <c:pt idx="4555">
                  <c:v>-3.1765595338680695E-2</c:v>
                </c:pt>
                <c:pt idx="4556">
                  <c:v>-3.0303938662092196E-2</c:v>
                </c:pt>
                <c:pt idx="4557">
                  <c:v>-3.1323457847839915E-2</c:v>
                </c:pt>
                <c:pt idx="4558">
                  <c:v>-3.3533491563485965E-2</c:v>
                </c:pt>
                <c:pt idx="4559">
                  <c:v>-3.5062580236919272E-2</c:v>
                </c:pt>
                <c:pt idx="4560">
                  <c:v>-3.6107054414508108E-2</c:v>
                </c:pt>
                <c:pt idx="4561">
                  <c:v>-3.6724894156800032E-2</c:v>
                </c:pt>
                <c:pt idx="4562">
                  <c:v>-3.7064136210577969E-2</c:v>
                </c:pt>
                <c:pt idx="4563">
                  <c:v>-3.7122543749317748E-2</c:v>
                </c:pt>
                <c:pt idx="4564">
                  <c:v>-3.6791989479502449E-2</c:v>
                </c:pt>
                <c:pt idx="4565">
                  <c:v>-3.6089303536805971E-2</c:v>
                </c:pt>
                <c:pt idx="4566">
                  <c:v>-3.4871020442005761E-2</c:v>
                </c:pt>
                <c:pt idx="4567">
                  <c:v>-3.2945823690457975E-2</c:v>
                </c:pt>
                <c:pt idx="4568">
                  <c:v>-3.2678969159608724E-2</c:v>
                </c:pt>
                <c:pt idx="4569">
                  <c:v>-3.3018029737809269E-2</c:v>
                </c:pt>
                <c:pt idx="4570">
                  <c:v>-3.5024187449654839E-2</c:v>
                </c:pt>
                <c:pt idx="4571">
                  <c:v>-3.6445770013470921E-2</c:v>
                </c:pt>
                <c:pt idx="4572">
                  <c:v>-3.7402778995244863E-2</c:v>
                </c:pt>
                <c:pt idx="4573">
                  <c:v>-3.7815049049701704E-2</c:v>
                </c:pt>
                <c:pt idx="4574">
                  <c:v>-3.7642252313718677E-2</c:v>
                </c:pt>
                <c:pt idx="4575">
                  <c:v>-3.6888087828044591E-2</c:v>
                </c:pt>
                <c:pt idx="4576">
                  <c:v>-3.5402618612454945E-2</c:v>
                </c:pt>
                <c:pt idx="4577">
                  <c:v>-3.3189398620485783E-2</c:v>
                </c:pt>
                <c:pt idx="4578">
                  <c:v>-3.3511230415221846E-2</c:v>
                </c:pt>
                <c:pt idx="4579">
                  <c:v>-3.6330436218726128E-2</c:v>
                </c:pt>
                <c:pt idx="4580">
                  <c:v>-3.8557674391037432E-2</c:v>
                </c:pt>
                <c:pt idx="4581">
                  <c:v>-4.0232641991098411E-2</c:v>
                </c:pt>
                <c:pt idx="4582">
                  <c:v>-4.1519853835252613E-2</c:v>
                </c:pt>
                <c:pt idx="4583">
                  <c:v>-4.2528362593676823E-2</c:v>
                </c:pt>
                <c:pt idx="4584">
                  <c:v>-4.3156133991653405E-2</c:v>
                </c:pt>
                <c:pt idx="4585">
                  <c:v>-4.342299468742971E-2</c:v>
                </c:pt>
                <c:pt idx="4586">
                  <c:v>-4.3300792060160999E-2</c:v>
                </c:pt>
                <c:pt idx="4587">
                  <c:v>-4.2747291515654824E-2</c:v>
                </c:pt>
                <c:pt idx="4588">
                  <c:v>-4.1726353910204496E-2</c:v>
                </c:pt>
                <c:pt idx="4589">
                  <c:v>-4.3402269176520944E-2</c:v>
                </c:pt>
                <c:pt idx="4590">
                  <c:v>-4.4627151489297322E-2</c:v>
                </c:pt>
                <c:pt idx="4591">
                  <c:v>-4.557061504726545E-2</c:v>
                </c:pt>
                <c:pt idx="4592">
                  <c:v>-4.6221336326918161E-2</c:v>
                </c:pt>
                <c:pt idx="4593">
                  <c:v>-4.6646407787983027E-2</c:v>
                </c:pt>
                <c:pt idx="4594">
                  <c:v>-4.6809605156209508E-2</c:v>
                </c:pt>
                <c:pt idx="4595">
                  <c:v>-4.6730419433697254E-2</c:v>
                </c:pt>
                <c:pt idx="4596">
                  <c:v>-4.6372992399491955E-2</c:v>
                </c:pt>
                <c:pt idx="4597">
                  <c:v>-4.569737542340703E-2</c:v>
                </c:pt>
                <c:pt idx="4598">
                  <c:v>-4.4680226309604991E-2</c:v>
                </c:pt>
                <c:pt idx="4599">
                  <c:v>-4.3257840275266038E-2</c:v>
                </c:pt>
                <c:pt idx="4600">
                  <c:v>-4.1324665483194481E-2</c:v>
                </c:pt>
                <c:pt idx="4601">
                  <c:v>-4.2155533373721937E-2</c:v>
                </c:pt>
                <c:pt idx="4602">
                  <c:v>-4.2586181648805579E-2</c:v>
                </c:pt>
                <c:pt idx="4603">
                  <c:v>-4.2685378354705997E-2</c:v>
                </c:pt>
                <c:pt idx="4604">
                  <c:v>-4.2425963718495087E-2</c:v>
                </c:pt>
                <c:pt idx="4605">
                  <c:v>-4.1803264814824874E-2</c:v>
                </c:pt>
                <c:pt idx="4606">
                  <c:v>-4.0721699019973592E-2</c:v>
                </c:pt>
                <c:pt idx="4607">
                  <c:v>-3.9106461066530047E-2</c:v>
                </c:pt>
                <c:pt idx="4608">
                  <c:v>-3.7046397885964338E-2</c:v>
                </c:pt>
                <c:pt idx="4609">
                  <c:v>-3.457743411255533E-2</c:v>
                </c:pt>
                <c:pt idx="4610">
                  <c:v>-3.2293053470519618E-2</c:v>
                </c:pt>
                <c:pt idx="4611">
                  <c:v>-3.0026266898774204E-2</c:v>
                </c:pt>
                <c:pt idx="4612">
                  <c:v>-2.8273880038677781E-2</c:v>
                </c:pt>
                <c:pt idx="4613">
                  <c:v>-2.9107515226140288E-2</c:v>
                </c:pt>
                <c:pt idx="4614">
                  <c:v>-2.9256531731615364E-2</c:v>
                </c:pt>
                <c:pt idx="4615">
                  <c:v>-2.8794593553305083E-2</c:v>
                </c:pt>
                <c:pt idx="4616">
                  <c:v>-2.784688381501663E-2</c:v>
                </c:pt>
                <c:pt idx="4617">
                  <c:v>-2.6487065318396546E-2</c:v>
                </c:pt>
                <c:pt idx="4618">
                  <c:v>-2.4746297420976081E-2</c:v>
                </c:pt>
                <c:pt idx="4619">
                  <c:v>-2.2649756808465361E-2</c:v>
                </c:pt>
                <c:pt idx="4620">
                  <c:v>-2.0168641751904241E-2</c:v>
                </c:pt>
                <c:pt idx="4621">
                  <c:v>-1.8179406428418733E-2</c:v>
                </c:pt>
                <c:pt idx="4622">
                  <c:v>-1.9091494570046098E-2</c:v>
                </c:pt>
                <c:pt idx="4623">
                  <c:v>-1.9715187604263374E-2</c:v>
                </c:pt>
                <c:pt idx="4624">
                  <c:v>-2.008464284966574E-2</c:v>
                </c:pt>
                <c:pt idx="4625">
                  <c:v>-2.025483166228902E-2</c:v>
                </c:pt>
                <c:pt idx="4626">
                  <c:v>-2.0249620858680473E-2</c:v>
                </c:pt>
                <c:pt idx="4627">
                  <c:v>-2.0074704277125002E-2</c:v>
                </c:pt>
                <c:pt idx="4628">
                  <c:v>-1.9801511339491595E-2</c:v>
                </c:pt>
                <c:pt idx="4629">
                  <c:v>-1.9433099978892351E-2</c:v>
                </c:pt>
                <c:pt idx="4630">
                  <c:v>-1.899076060245208E-2</c:v>
                </c:pt>
                <c:pt idx="4631">
                  <c:v>-1.8499768911462818E-2</c:v>
                </c:pt>
                <c:pt idx="4632">
                  <c:v>-1.8026250346172633E-2</c:v>
                </c:pt>
                <c:pt idx="4633">
                  <c:v>-1.7614129157810014E-2</c:v>
                </c:pt>
                <c:pt idx="4634">
                  <c:v>-1.7311779690099675E-2</c:v>
                </c:pt>
                <c:pt idx="4635">
                  <c:v>-1.7159200272982154E-2</c:v>
                </c:pt>
                <c:pt idx="4636">
                  <c:v>-1.7035463063443675E-2</c:v>
                </c:pt>
                <c:pt idx="4637">
                  <c:v>-1.6998121502692011E-2</c:v>
                </c:pt>
                <c:pt idx="4638">
                  <c:v>-1.6953619271914567E-2</c:v>
                </c:pt>
                <c:pt idx="4639">
                  <c:v>-1.686175987620965E-2</c:v>
                </c:pt>
                <c:pt idx="4640">
                  <c:v>-1.6683490998937914E-2</c:v>
                </c:pt>
                <c:pt idx="4641">
                  <c:v>-1.6383631155079799E-2</c:v>
                </c:pt>
                <c:pt idx="4642">
                  <c:v>-1.5863709616890913E-2</c:v>
                </c:pt>
                <c:pt idx="4643">
                  <c:v>-1.5058717677106193E-2</c:v>
                </c:pt>
                <c:pt idx="4644">
                  <c:v>-1.7168841337581228E-2</c:v>
                </c:pt>
                <c:pt idx="4645">
                  <c:v>-1.8979631056015564E-2</c:v>
                </c:pt>
                <c:pt idx="4646">
                  <c:v>-2.0603931994779237E-2</c:v>
                </c:pt>
                <c:pt idx="4647">
                  <c:v>-2.2051294263606858E-2</c:v>
                </c:pt>
                <c:pt idx="4648">
                  <c:v>-2.3297944859564552E-2</c:v>
                </c:pt>
                <c:pt idx="4649">
                  <c:v>-2.4334387688482208E-2</c:v>
                </c:pt>
                <c:pt idx="4650">
                  <c:v>-2.5102483275441144E-2</c:v>
                </c:pt>
                <c:pt idx="4651">
                  <c:v>-2.5601391623854355E-2</c:v>
                </c:pt>
                <c:pt idx="4652">
                  <c:v>-2.5967697929752898E-2</c:v>
                </c:pt>
                <c:pt idx="4653">
                  <c:v>-2.6340000209961252E-2</c:v>
                </c:pt>
                <c:pt idx="4654">
                  <c:v>-2.6829144611080182E-2</c:v>
                </c:pt>
                <c:pt idx="4655">
                  <c:v>-2.7495966460199382E-2</c:v>
                </c:pt>
                <c:pt idx="4656">
                  <c:v>-2.8190240854748257E-2</c:v>
                </c:pt>
                <c:pt idx="4657">
                  <c:v>-2.8765652283521355E-2</c:v>
                </c:pt>
                <c:pt idx="4658">
                  <c:v>-2.9120215436502662E-2</c:v>
                </c:pt>
                <c:pt idx="4659">
                  <c:v>-2.9210782619105119E-2</c:v>
                </c:pt>
                <c:pt idx="4660">
                  <c:v>-2.9172048584545765E-2</c:v>
                </c:pt>
                <c:pt idx="4661">
                  <c:v>-2.9102393128864187E-2</c:v>
                </c:pt>
                <c:pt idx="4662">
                  <c:v>-2.90923002079197E-2</c:v>
                </c:pt>
                <c:pt idx="4663">
                  <c:v>-2.9152452428462965E-2</c:v>
                </c:pt>
                <c:pt idx="4664">
                  <c:v>-2.9279004193213512E-2</c:v>
                </c:pt>
                <c:pt idx="4665">
                  <c:v>-2.9470040331066927E-2</c:v>
                </c:pt>
                <c:pt idx="4666">
                  <c:v>-2.9699119747171574E-2</c:v>
                </c:pt>
                <c:pt idx="4667">
                  <c:v>-2.9892631961367842E-2</c:v>
                </c:pt>
                <c:pt idx="4668">
                  <c:v>-2.9983455470760128E-2</c:v>
                </c:pt>
                <c:pt idx="4669">
                  <c:v>-2.9883228593297437E-2</c:v>
                </c:pt>
                <c:pt idx="4670">
                  <c:v>-2.9449677307020083E-2</c:v>
                </c:pt>
                <c:pt idx="4671">
                  <c:v>-2.8580511844745991E-2</c:v>
                </c:pt>
                <c:pt idx="4672">
                  <c:v>-2.745843838927705E-2</c:v>
                </c:pt>
                <c:pt idx="4673">
                  <c:v>-2.6213660002748551E-2</c:v>
                </c:pt>
                <c:pt idx="4674">
                  <c:v>-2.4917035494358773E-2</c:v>
                </c:pt>
                <c:pt idx="4675">
                  <c:v>-2.5485727092916646E-2</c:v>
                </c:pt>
                <c:pt idx="4676">
                  <c:v>-2.5996811351378362E-2</c:v>
                </c:pt>
                <c:pt idx="4677">
                  <c:v>-2.6477150282365192E-2</c:v>
                </c:pt>
                <c:pt idx="4678">
                  <c:v>-2.6964329448467321E-2</c:v>
                </c:pt>
                <c:pt idx="4679">
                  <c:v>-2.7396775642359202E-2</c:v>
                </c:pt>
                <c:pt idx="4680">
                  <c:v>-2.7719374488110293E-2</c:v>
                </c:pt>
                <c:pt idx="4681">
                  <c:v>-2.7914672544369652E-2</c:v>
                </c:pt>
                <c:pt idx="4682">
                  <c:v>-2.7970911968742525E-2</c:v>
                </c:pt>
                <c:pt idx="4683">
                  <c:v>-2.7836649435926071E-2</c:v>
                </c:pt>
                <c:pt idx="4684">
                  <c:v>-2.7555446770851082E-2</c:v>
                </c:pt>
                <c:pt idx="4685">
                  <c:v>-2.7226756811757569E-2</c:v>
                </c:pt>
                <c:pt idx="4686">
                  <c:v>-2.6862838694224546E-2</c:v>
                </c:pt>
                <c:pt idx="4687">
                  <c:v>-2.6538438049537247E-2</c:v>
                </c:pt>
                <c:pt idx="4688">
                  <c:v>-2.6210865515480325E-2</c:v>
                </c:pt>
                <c:pt idx="4689">
                  <c:v>-2.5816404375795451E-2</c:v>
                </c:pt>
                <c:pt idx="4690">
                  <c:v>-2.5347269729008328E-2</c:v>
                </c:pt>
                <c:pt idx="4691">
                  <c:v>-2.4816132918305953E-2</c:v>
                </c:pt>
                <c:pt idx="4692">
                  <c:v>-2.4166445757790745E-2</c:v>
                </c:pt>
                <c:pt idx="4693">
                  <c:v>-2.3406963159589754E-2</c:v>
                </c:pt>
                <c:pt idx="4694">
                  <c:v>-2.2550951144856633E-2</c:v>
                </c:pt>
                <c:pt idx="4695">
                  <c:v>-2.1484852116356808E-2</c:v>
                </c:pt>
                <c:pt idx="4696">
                  <c:v>-2.0101998811132414E-2</c:v>
                </c:pt>
                <c:pt idx="4697">
                  <c:v>-2.1540014334329532E-2</c:v>
                </c:pt>
                <c:pt idx="4698">
                  <c:v>-2.2513482103635678E-2</c:v>
                </c:pt>
                <c:pt idx="4699">
                  <c:v>-2.3106952931488782E-2</c:v>
                </c:pt>
                <c:pt idx="4700">
                  <c:v>-2.3473566796464437E-2</c:v>
                </c:pt>
                <c:pt idx="4701">
                  <c:v>-2.3726021399644942E-2</c:v>
                </c:pt>
                <c:pt idx="4702">
                  <c:v>-2.3873984247460268E-2</c:v>
                </c:pt>
                <c:pt idx="4703">
                  <c:v>-2.3885271906061496E-2</c:v>
                </c:pt>
                <c:pt idx="4704">
                  <c:v>-2.3709932752998389E-2</c:v>
                </c:pt>
                <c:pt idx="4705">
                  <c:v>-2.3340092756519902E-2</c:v>
                </c:pt>
                <c:pt idx="4706">
                  <c:v>-2.2866408637411358E-2</c:v>
                </c:pt>
                <c:pt idx="4707">
                  <c:v>-2.2151704330832425E-2</c:v>
                </c:pt>
                <c:pt idx="4708">
                  <c:v>-2.1455189493736822E-2</c:v>
                </c:pt>
                <c:pt idx="4709">
                  <c:v>-2.0728041706702272E-2</c:v>
                </c:pt>
                <c:pt idx="4710">
                  <c:v>-2.012463069188921E-2</c:v>
                </c:pt>
                <c:pt idx="4711">
                  <c:v>-1.9557249852565826E-2</c:v>
                </c:pt>
                <c:pt idx="4712">
                  <c:v>-1.9129576024453521E-2</c:v>
                </c:pt>
                <c:pt idx="4713">
                  <c:v>-1.8752769569879365E-2</c:v>
                </c:pt>
                <c:pt idx="4714">
                  <c:v>-1.8467429493122179E-2</c:v>
                </c:pt>
                <c:pt idx="4715">
                  <c:v>-1.8223899926703722E-2</c:v>
                </c:pt>
                <c:pt idx="4716">
                  <c:v>-1.7887617817589501E-2</c:v>
                </c:pt>
                <c:pt idx="4717">
                  <c:v>-1.7458205359522968E-2</c:v>
                </c:pt>
                <c:pt idx="4718">
                  <c:v>-1.7625328316497615E-2</c:v>
                </c:pt>
                <c:pt idx="4719">
                  <c:v>-1.7572896126847131E-2</c:v>
                </c:pt>
                <c:pt idx="4720">
                  <c:v>-1.7388397628182294E-2</c:v>
                </c:pt>
                <c:pt idx="4721">
                  <c:v>-1.7160610947530422E-2</c:v>
                </c:pt>
                <c:pt idx="4722">
                  <c:v>-1.6982657175089365E-2</c:v>
                </c:pt>
                <c:pt idx="4723">
                  <c:v>-1.688281411915513E-2</c:v>
                </c:pt>
                <c:pt idx="4724">
                  <c:v>-1.6805614091146295E-2</c:v>
                </c:pt>
                <c:pt idx="4725">
                  <c:v>-1.681754043723404E-2</c:v>
                </c:pt>
                <c:pt idx="4726">
                  <c:v>-1.6991730950175345E-2</c:v>
                </c:pt>
                <c:pt idx="4727">
                  <c:v>-1.7259593842044667E-2</c:v>
                </c:pt>
                <c:pt idx="4728">
                  <c:v>-1.7638171337833391E-2</c:v>
                </c:pt>
                <c:pt idx="4729">
                  <c:v>-1.8059311972434447E-2</c:v>
                </c:pt>
                <c:pt idx="4730">
                  <c:v>-1.8476224036569712E-2</c:v>
                </c:pt>
                <c:pt idx="4731">
                  <c:v>-1.8895022045421612E-2</c:v>
                </c:pt>
                <c:pt idx="4732">
                  <c:v>-1.9298822868553969E-2</c:v>
                </c:pt>
                <c:pt idx="4733">
                  <c:v>-1.9755804399733762E-2</c:v>
                </c:pt>
                <c:pt idx="4734">
                  <c:v>-2.0254005081886982E-2</c:v>
                </c:pt>
                <c:pt idx="4735">
                  <c:v>-2.0697334372280905E-2</c:v>
                </c:pt>
                <c:pt idx="4736">
                  <c:v>-2.1082447655361172E-2</c:v>
                </c:pt>
                <c:pt idx="4737">
                  <c:v>-2.1355976580969698E-2</c:v>
                </c:pt>
                <c:pt idx="4738">
                  <c:v>-2.1494441048576333E-2</c:v>
                </c:pt>
                <c:pt idx="4739">
                  <c:v>-2.1421841904649141E-2</c:v>
                </c:pt>
                <c:pt idx="4740">
                  <c:v>-2.1022858727442268E-2</c:v>
                </c:pt>
                <c:pt idx="4741">
                  <c:v>-2.3132985363021753E-2</c:v>
                </c:pt>
                <c:pt idx="4742">
                  <c:v>-2.4834402866350799E-2</c:v>
                </c:pt>
                <c:pt idx="4743">
                  <c:v>-2.6225345910620777E-2</c:v>
                </c:pt>
                <c:pt idx="4744">
                  <c:v>-2.7282046503687103E-2</c:v>
                </c:pt>
                <c:pt idx="4745">
                  <c:v>-2.8063120941723245E-2</c:v>
                </c:pt>
                <c:pt idx="4746">
                  <c:v>-2.8492441742481514E-2</c:v>
                </c:pt>
                <c:pt idx="4747">
                  <c:v>-2.852446955469088E-2</c:v>
                </c:pt>
                <c:pt idx="4748">
                  <c:v>-2.8027229201118425E-2</c:v>
                </c:pt>
                <c:pt idx="4749">
                  <c:v>-2.6829339426805539E-2</c:v>
                </c:pt>
                <c:pt idx="4750">
                  <c:v>-2.8079809562972187E-2</c:v>
                </c:pt>
                <c:pt idx="4751">
                  <c:v>-3.1812210010383646E-2</c:v>
                </c:pt>
                <c:pt idx="4752">
                  <c:v>-3.48375344547419E-2</c:v>
                </c:pt>
                <c:pt idx="4753">
                  <c:v>-3.722718084416303E-2</c:v>
                </c:pt>
                <c:pt idx="4754">
                  <c:v>-3.9107374305849985E-2</c:v>
                </c:pt>
                <c:pt idx="4755">
                  <c:v>-4.0654057428609024E-2</c:v>
                </c:pt>
                <c:pt idx="4756">
                  <c:v>-4.1850547363835172E-2</c:v>
                </c:pt>
                <c:pt idx="4757">
                  <c:v>-4.2783301210209387E-2</c:v>
                </c:pt>
                <c:pt idx="4758">
                  <c:v>-4.3491768645017997E-2</c:v>
                </c:pt>
                <c:pt idx="4759">
                  <c:v>-4.4026574586071732E-2</c:v>
                </c:pt>
                <c:pt idx="4760">
                  <c:v>-4.446518228796028E-2</c:v>
                </c:pt>
                <c:pt idx="4761">
                  <c:v>-4.488332964308997E-2</c:v>
                </c:pt>
                <c:pt idx="4762">
                  <c:v>-4.5288889182304545E-2</c:v>
                </c:pt>
                <c:pt idx="4763">
                  <c:v>-4.5691612017121408E-2</c:v>
                </c:pt>
                <c:pt idx="4764">
                  <c:v>-4.6218319682864023E-2</c:v>
                </c:pt>
                <c:pt idx="4765">
                  <c:v>-4.6584807065671717E-2</c:v>
                </c:pt>
                <c:pt idx="4766">
                  <c:v>-4.6760794423453177E-2</c:v>
                </c:pt>
                <c:pt idx="4767">
                  <c:v>-4.6741726361687816E-2</c:v>
                </c:pt>
                <c:pt idx="4768">
                  <c:v>-4.652800709598022E-2</c:v>
                </c:pt>
                <c:pt idx="4769">
                  <c:v>-4.6109987615188419E-2</c:v>
                </c:pt>
                <c:pt idx="4770">
                  <c:v>-4.5470465965825727E-2</c:v>
                </c:pt>
                <c:pt idx="4771">
                  <c:v>-4.4597986094699157E-2</c:v>
                </c:pt>
                <c:pt idx="4772">
                  <c:v>-4.4969082693459367E-2</c:v>
                </c:pt>
                <c:pt idx="4773">
                  <c:v>-4.548500673450287E-2</c:v>
                </c:pt>
                <c:pt idx="4774">
                  <c:v>-4.5898818838835828E-2</c:v>
                </c:pt>
                <c:pt idx="4775">
                  <c:v>-4.6181892680901039E-2</c:v>
                </c:pt>
                <c:pt idx="4776">
                  <c:v>-4.6319997110957994E-2</c:v>
                </c:pt>
                <c:pt idx="4777">
                  <c:v>-4.6261032646924084E-2</c:v>
                </c:pt>
                <c:pt idx="4778">
                  <c:v>-4.5972401387632575E-2</c:v>
                </c:pt>
                <c:pt idx="4779">
                  <c:v>-4.5402419666395716E-2</c:v>
                </c:pt>
                <c:pt idx="4780">
                  <c:v>-4.4433306403772702E-2</c:v>
                </c:pt>
                <c:pt idx="4781">
                  <c:v>-4.2971858607713798E-2</c:v>
                </c:pt>
                <c:pt idx="4782">
                  <c:v>-4.3563429953549518E-2</c:v>
                </c:pt>
                <c:pt idx="4783">
                  <c:v>-4.3798564987014579E-2</c:v>
                </c:pt>
                <c:pt idx="4784">
                  <c:v>-4.3832944943227856E-2</c:v>
                </c:pt>
                <c:pt idx="4785">
                  <c:v>-4.3875453069454493E-2</c:v>
                </c:pt>
                <c:pt idx="4786">
                  <c:v>-4.4157970147551934E-2</c:v>
                </c:pt>
                <c:pt idx="4787">
                  <c:v>-4.4444780980195962E-2</c:v>
                </c:pt>
                <c:pt idx="4788">
                  <c:v>-4.4622732703188978E-2</c:v>
                </c:pt>
                <c:pt idx="4789">
                  <c:v>-4.4604193259691817E-2</c:v>
                </c:pt>
                <c:pt idx="4790">
                  <c:v>-4.4339072548750171E-2</c:v>
                </c:pt>
                <c:pt idx="4791">
                  <c:v>-4.3904882217037373E-2</c:v>
                </c:pt>
                <c:pt idx="4792">
                  <c:v>-4.3360942847906481E-2</c:v>
                </c:pt>
                <c:pt idx="4793">
                  <c:v>-4.2765935387269083E-2</c:v>
                </c:pt>
                <c:pt idx="4794">
                  <c:v>-4.2139391581899895E-2</c:v>
                </c:pt>
                <c:pt idx="4795">
                  <c:v>-4.1440141397104786E-2</c:v>
                </c:pt>
                <c:pt idx="4796">
                  <c:v>-4.0599087841232999E-2</c:v>
                </c:pt>
                <c:pt idx="4797">
                  <c:v>-3.9615725248376726E-2</c:v>
                </c:pt>
                <c:pt idx="4798">
                  <c:v>-3.8372217791129704E-2</c:v>
                </c:pt>
                <c:pt idx="4799">
                  <c:v>-3.6856885142889657E-2</c:v>
                </c:pt>
                <c:pt idx="4800">
                  <c:v>-3.4993651190806607E-2</c:v>
                </c:pt>
                <c:pt idx="4801">
                  <c:v>-3.26895184632853E-2</c:v>
                </c:pt>
                <c:pt idx="4802">
                  <c:v>-2.9849468551871365E-2</c:v>
                </c:pt>
                <c:pt idx="4803">
                  <c:v>-2.9120157796278315E-2</c:v>
                </c:pt>
                <c:pt idx="4804">
                  <c:v>-2.7795697928041298E-2</c:v>
                </c:pt>
                <c:pt idx="4805">
                  <c:v>-2.5849756306223156E-2</c:v>
                </c:pt>
                <c:pt idx="4806">
                  <c:v>-2.3173710158839816E-2</c:v>
                </c:pt>
                <c:pt idx="4807">
                  <c:v>-2.2906657076691796E-2</c:v>
                </c:pt>
                <c:pt idx="4808">
                  <c:v>-2.4978402174182499E-2</c:v>
                </c:pt>
                <c:pt idx="4809">
                  <c:v>-2.6145263222187912E-2</c:v>
                </c:pt>
                <c:pt idx="4810">
                  <c:v>-2.6592824469452905E-2</c:v>
                </c:pt>
                <c:pt idx="4811">
                  <c:v>-2.6494027159169813E-2</c:v>
                </c:pt>
                <c:pt idx="4812">
                  <c:v>-2.6018716779148701E-2</c:v>
                </c:pt>
                <c:pt idx="4813">
                  <c:v>-2.5268463411968617E-2</c:v>
                </c:pt>
                <c:pt idx="4814">
                  <c:v>-2.4340045000946199E-2</c:v>
                </c:pt>
                <c:pt idx="4815">
                  <c:v>-2.3402882247169209E-2</c:v>
                </c:pt>
                <c:pt idx="4816">
                  <c:v>-2.3444335608983326E-2</c:v>
                </c:pt>
                <c:pt idx="4817">
                  <c:v>-2.3185179397629724E-2</c:v>
                </c:pt>
                <c:pt idx="4818">
                  <c:v>-2.2630556020908379E-2</c:v>
                </c:pt>
                <c:pt idx="4819">
                  <c:v>-2.1819043728424557E-2</c:v>
                </c:pt>
                <c:pt idx="4820">
                  <c:v>-2.0773222306893224E-2</c:v>
                </c:pt>
                <c:pt idx="4821">
                  <c:v>-1.9410371262847489E-2</c:v>
                </c:pt>
                <c:pt idx="4822">
                  <c:v>-1.7671998478948989E-2</c:v>
                </c:pt>
                <c:pt idx="4823">
                  <c:v>-1.5575053643625563E-2</c:v>
                </c:pt>
                <c:pt idx="4824">
                  <c:v>-1.6367372942522322E-2</c:v>
                </c:pt>
                <c:pt idx="4825">
                  <c:v>-1.6947653993875583E-2</c:v>
                </c:pt>
                <c:pt idx="4826">
                  <c:v>-1.7465231250879558E-2</c:v>
                </c:pt>
                <c:pt idx="4827">
                  <c:v>-1.7893166748374743E-2</c:v>
                </c:pt>
                <c:pt idx="4828">
                  <c:v>-1.8444558886899432E-2</c:v>
                </c:pt>
                <c:pt idx="4829">
                  <c:v>-1.8927450929583898E-2</c:v>
                </c:pt>
                <c:pt idx="4830">
                  <c:v>-1.9360689516150872E-2</c:v>
                </c:pt>
                <c:pt idx="4831">
                  <c:v>-1.9753767932308743E-2</c:v>
                </c:pt>
                <c:pt idx="4832">
                  <c:v>-2.0061704311158231E-2</c:v>
                </c:pt>
                <c:pt idx="4833">
                  <c:v>-2.0294696512356217E-2</c:v>
                </c:pt>
                <c:pt idx="4834">
                  <c:v>-2.0342262232997541E-2</c:v>
                </c:pt>
                <c:pt idx="4835">
                  <c:v>-2.0264012268137212E-2</c:v>
                </c:pt>
                <c:pt idx="4836">
                  <c:v>-2.0010609615787784E-2</c:v>
                </c:pt>
                <c:pt idx="4837">
                  <c:v>-1.9517374415004625E-2</c:v>
                </c:pt>
                <c:pt idx="4838">
                  <c:v>-2.0792775538554929E-2</c:v>
                </c:pt>
                <c:pt idx="4839">
                  <c:v>-2.1726907929979097E-2</c:v>
                </c:pt>
                <c:pt idx="4840">
                  <c:v>-2.2323282938320001E-2</c:v>
                </c:pt>
                <c:pt idx="4841">
                  <c:v>-2.2556278295772586E-2</c:v>
                </c:pt>
                <c:pt idx="4842">
                  <c:v>-2.2288549573037834E-2</c:v>
                </c:pt>
                <c:pt idx="4843">
                  <c:v>-2.1564393411799481E-2</c:v>
                </c:pt>
                <c:pt idx="4844">
                  <c:v>-2.0443732082206786E-2</c:v>
                </c:pt>
                <c:pt idx="4845">
                  <c:v>-1.8782115386794775E-2</c:v>
                </c:pt>
                <c:pt idx="4846">
                  <c:v>-1.9761500844693421E-2</c:v>
                </c:pt>
                <c:pt idx="4847">
                  <c:v>-2.0061593465566952E-2</c:v>
                </c:pt>
                <c:pt idx="4848">
                  <c:v>-1.967941009781449E-2</c:v>
                </c:pt>
                <c:pt idx="4849">
                  <c:v>-1.8411188058957629E-2</c:v>
                </c:pt>
                <c:pt idx="4850">
                  <c:v>-1.8811568454592427E-2</c:v>
                </c:pt>
                <c:pt idx="4851">
                  <c:v>-2.159615837111168E-2</c:v>
                </c:pt>
                <c:pt idx="4852">
                  <c:v>-2.3616572388469505E-2</c:v>
                </c:pt>
                <c:pt idx="4853">
                  <c:v>-2.5049678600694195E-2</c:v>
                </c:pt>
                <c:pt idx="4854">
                  <c:v>-2.6037933635388703E-2</c:v>
                </c:pt>
                <c:pt idx="4855">
                  <c:v>-2.7256505520777408E-2</c:v>
                </c:pt>
                <c:pt idx="4856">
                  <c:v>-2.8179986064732852E-2</c:v>
                </c:pt>
                <c:pt idx="4857">
                  <c:v>-2.8913961927751565E-2</c:v>
                </c:pt>
                <c:pt idx="4858">
                  <c:v>-2.9089912107328308E-2</c:v>
                </c:pt>
                <c:pt idx="4859">
                  <c:v>-2.8939730865342631E-2</c:v>
                </c:pt>
                <c:pt idx="4860">
                  <c:v>-2.8849233810129916E-2</c:v>
                </c:pt>
                <c:pt idx="4861">
                  <c:v>-2.8456066403758327E-2</c:v>
                </c:pt>
                <c:pt idx="4862">
                  <c:v>-2.7766954590616018E-2</c:v>
                </c:pt>
                <c:pt idx="4863">
                  <c:v>-2.6777972112852808E-2</c:v>
                </c:pt>
                <c:pt idx="4864">
                  <c:v>-2.5491292417660513E-2</c:v>
                </c:pt>
                <c:pt idx="4865">
                  <c:v>-2.3767475572599922E-2</c:v>
                </c:pt>
                <c:pt idx="4866">
                  <c:v>-2.1569142891422061E-2</c:v>
                </c:pt>
                <c:pt idx="4867">
                  <c:v>-2.2139938008360633E-2</c:v>
                </c:pt>
                <c:pt idx="4868">
                  <c:v>-2.2817227098996331E-2</c:v>
                </c:pt>
                <c:pt idx="4869">
                  <c:v>-2.3139496135633607E-2</c:v>
                </c:pt>
                <c:pt idx="4870">
                  <c:v>-2.322544911857459E-2</c:v>
                </c:pt>
                <c:pt idx="4871">
                  <c:v>-2.2992893820393843E-2</c:v>
                </c:pt>
                <c:pt idx="4872">
                  <c:v>-2.2524763679409213E-2</c:v>
                </c:pt>
                <c:pt idx="4873">
                  <c:v>-2.170301768228489E-2</c:v>
                </c:pt>
                <c:pt idx="4874">
                  <c:v>-2.0444670429012955E-2</c:v>
                </c:pt>
                <c:pt idx="4875">
                  <c:v>-1.873503280232135E-2</c:v>
                </c:pt>
                <c:pt idx="4876">
                  <c:v>-1.6519845603321891E-2</c:v>
                </c:pt>
                <c:pt idx="4877">
                  <c:v>-1.7025779966184141E-2</c:v>
                </c:pt>
                <c:pt idx="4878">
                  <c:v>-1.768669546997997E-2</c:v>
                </c:pt>
                <c:pt idx="4879">
                  <c:v>-1.8025875321356969E-2</c:v>
                </c:pt>
                <c:pt idx="4880">
                  <c:v>-1.8075223406015861E-2</c:v>
                </c:pt>
                <c:pt idx="4881">
                  <c:v>-1.7925059287586885E-2</c:v>
                </c:pt>
                <c:pt idx="4882">
                  <c:v>-1.7495958466954523E-2</c:v>
                </c:pt>
                <c:pt idx="4883">
                  <c:v>-1.6841000997903411E-2</c:v>
                </c:pt>
                <c:pt idx="4884">
                  <c:v>-1.5834255548089666E-2</c:v>
                </c:pt>
                <c:pt idx="4885">
                  <c:v>-1.4350914750279949E-2</c:v>
                </c:pt>
                <c:pt idx="4886">
                  <c:v>-1.2490312931328542E-2</c:v>
                </c:pt>
                <c:pt idx="4887">
                  <c:v>-1.0337779604569984E-2</c:v>
                </c:pt>
                <c:pt idx="4888">
                  <c:v>-1.0646162369269428E-2</c:v>
                </c:pt>
                <c:pt idx="4889">
                  <c:v>-1.0274793942658945E-2</c:v>
                </c:pt>
                <c:pt idx="4890">
                  <c:v>-1.2484296614021121E-2</c:v>
                </c:pt>
                <c:pt idx="4891">
                  <c:v>-1.414706659605031E-2</c:v>
                </c:pt>
                <c:pt idx="4892">
                  <c:v>-1.52929096669982E-2</c:v>
                </c:pt>
                <c:pt idx="4893">
                  <c:v>-1.6030597233278533E-2</c:v>
                </c:pt>
                <c:pt idx="4894">
                  <c:v>-1.6340076779251193E-2</c:v>
                </c:pt>
                <c:pt idx="4895">
                  <c:v>-1.630141170799241E-2</c:v>
                </c:pt>
                <c:pt idx="4896">
                  <c:v>-1.5962772894396439E-2</c:v>
                </c:pt>
                <c:pt idx="4897">
                  <c:v>-1.5309728282750928E-2</c:v>
                </c:pt>
                <c:pt idx="4898">
                  <c:v>-1.4249122733750372E-2</c:v>
                </c:pt>
                <c:pt idx="4899">
                  <c:v>-1.5614652137223618E-2</c:v>
                </c:pt>
                <c:pt idx="4900">
                  <c:v>-1.650046571071398E-2</c:v>
                </c:pt>
                <c:pt idx="4901">
                  <c:v>-1.6969160385096986E-2</c:v>
                </c:pt>
                <c:pt idx="4902">
                  <c:v>-1.7007351177320155E-2</c:v>
                </c:pt>
                <c:pt idx="4903">
                  <c:v>-1.6667215478146941E-2</c:v>
                </c:pt>
                <c:pt idx="4904">
                  <c:v>-1.5982933163988234E-2</c:v>
                </c:pt>
                <c:pt idx="4905">
                  <c:v>-1.484935752274678E-2</c:v>
                </c:pt>
                <c:pt idx="4906">
                  <c:v>-1.313391406798237E-2</c:v>
                </c:pt>
                <c:pt idx="4907">
                  <c:v>-1.0725057945377592E-2</c:v>
                </c:pt>
                <c:pt idx="4908">
                  <c:v>-1.0879879539220117E-2</c:v>
                </c:pt>
                <c:pt idx="4909">
                  <c:v>-1.0407588487826008E-2</c:v>
                </c:pt>
                <c:pt idx="4910">
                  <c:v>-1.2538570347669467E-2</c:v>
                </c:pt>
                <c:pt idx="4911">
                  <c:v>-1.4090722600902642E-2</c:v>
                </c:pt>
                <c:pt idx="4912">
                  <c:v>-1.5236278678037611E-2</c:v>
                </c:pt>
                <c:pt idx="4913">
                  <c:v>-1.5948852186259754E-2</c:v>
                </c:pt>
                <c:pt idx="4914">
                  <c:v>-1.6100526445586332E-2</c:v>
                </c:pt>
                <c:pt idx="4915">
                  <c:v>-1.5920612236456556E-2</c:v>
                </c:pt>
                <c:pt idx="4916">
                  <c:v>-1.5338225189784092E-2</c:v>
                </c:pt>
                <c:pt idx="4917">
                  <c:v>-1.4478869962928777E-2</c:v>
                </c:pt>
                <c:pt idx="4918">
                  <c:v>-1.3345178448231038E-2</c:v>
                </c:pt>
                <c:pt idx="4919">
                  <c:v>-1.20263834563009E-2</c:v>
                </c:pt>
                <c:pt idx="4920">
                  <c:v>-1.0266653869141695E-2</c:v>
                </c:pt>
                <c:pt idx="4921">
                  <c:v>-1.1272964174409903E-2</c:v>
                </c:pt>
                <c:pt idx="4922">
                  <c:v>-1.1754119504873336E-2</c:v>
                </c:pt>
                <c:pt idx="4923">
                  <c:v>-1.1668682783569534E-2</c:v>
                </c:pt>
                <c:pt idx="4924">
                  <c:v>-1.1059524656641704E-2</c:v>
                </c:pt>
                <c:pt idx="4925">
                  <c:v>-9.9410714441827055E-3</c:v>
                </c:pt>
                <c:pt idx="4926">
                  <c:v>-8.1532291474861202E-3</c:v>
                </c:pt>
                <c:pt idx="4927">
                  <c:v>-5.5938706869905104E-3</c:v>
                </c:pt>
                <c:pt idx="4928">
                  <c:v>-2.1064150335748E-3</c:v>
                </c:pt>
                <c:pt idx="4929">
                  <c:v>-8.5245713804132169E-4</c:v>
                </c:pt>
                <c:pt idx="4930">
                  <c:v>-1.7438075768415316E-3</c:v>
                </c:pt>
                <c:pt idx="4931">
                  <c:v>-1.4896554793783978E-3</c:v>
                </c:pt>
                <c:pt idx="4932">
                  <c:v>-2.6149404461078053E-3</c:v>
                </c:pt>
                <c:pt idx="4933">
                  <c:v>-2.6184794120139325E-3</c:v>
                </c:pt>
                <c:pt idx="4934">
                  <c:v>-4.8489457980006173E-3</c:v>
                </c:pt>
                <c:pt idx="4935">
                  <c:v>-6.1170516192368797E-3</c:v>
                </c:pt>
                <c:pt idx="4936">
                  <c:v>-6.5117349422374607E-3</c:v>
                </c:pt>
                <c:pt idx="4937">
                  <c:v>-6.0434603004180625E-3</c:v>
                </c:pt>
                <c:pt idx="4938">
                  <c:v>-6.3819543678769654E-3</c:v>
                </c:pt>
                <c:pt idx="4939">
                  <c:v>-6.3615735744930214E-3</c:v>
                </c:pt>
                <c:pt idx="4940">
                  <c:v>-5.3716066563186133E-3</c:v>
                </c:pt>
                <c:pt idx="4941">
                  <c:v>-4.1193600361701466E-3</c:v>
                </c:pt>
                <c:pt idx="4942">
                  <c:v>-4.724461346285699E-3</c:v>
                </c:pt>
                <c:pt idx="4943">
                  <c:v>-7.4542993606748261E-3</c:v>
                </c:pt>
                <c:pt idx="4944">
                  <c:v>-9.2921868440306726E-3</c:v>
                </c:pt>
                <c:pt idx="4945">
                  <c:v>-1.041088679688521E-2</c:v>
                </c:pt>
                <c:pt idx="4946">
                  <c:v>-1.0964677359647707E-2</c:v>
                </c:pt>
                <c:pt idx="4947">
                  <c:v>-1.0951234706713373E-2</c:v>
                </c:pt>
                <c:pt idx="4948">
                  <c:v>-1.0380263325086536E-2</c:v>
                </c:pt>
                <c:pt idx="4949">
                  <c:v>-9.2243857854676474E-3</c:v>
                </c:pt>
                <c:pt idx="4950">
                  <c:v>-7.392035874883734E-3</c:v>
                </c:pt>
                <c:pt idx="4951">
                  <c:v>-4.6693225832012868E-3</c:v>
                </c:pt>
                <c:pt idx="4952">
                  <c:v>-4.2277420040291681E-3</c:v>
                </c:pt>
                <c:pt idx="4953">
                  <c:v>-6.0168849745245237E-3</c:v>
                </c:pt>
                <c:pt idx="4954">
                  <c:v>-6.969030417309752E-3</c:v>
                </c:pt>
                <c:pt idx="4955">
                  <c:v>-7.1344034074529907E-3</c:v>
                </c:pt>
                <c:pt idx="4956">
                  <c:v>-6.6309561292173403E-3</c:v>
                </c:pt>
                <c:pt idx="4957">
                  <c:v>-5.4971524327508767E-3</c:v>
                </c:pt>
                <c:pt idx="4958">
                  <c:v>-3.6983454986734979E-3</c:v>
                </c:pt>
                <c:pt idx="4959">
                  <c:v>-1.2050525305663331E-3</c:v>
                </c:pt>
                <c:pt idx="4960">
                  <c:v>1.0128959820831602E-3</c:v>
                </c:pt>
                <c:pt idx="4961">
                  <c:v>4.2381002860756066E-3</c:v>
                </c:pt>
                <c:pt idx="4962">
                  <c:v>5.3883937788263263E-3</c:v>
                </c:pt>
                <c:pt idx="4963">
                  <c:v>7.1044272214800955E-3</c:v>
                </c:pt>
                <c:pt idx="4964">
                  <c:v>6.8769671737624275E-3</c:v>
                </c:pt>
                <c:pt idx="4965">
                  <c:v>4.585243615855758E-3</c:v>
                </c:pt>
                <c:pt idx="4966">
                  <c:v>3.3576746159392065E-3</c:v>
                </c:pt>
                <c:pt idx="4967">
                  <c:v>3.0363172587678203E-3</c:v>
                </c:pt>
                <c:pt idx="4968">
                  <c:v>3.4460601041626671E-3</c:v>
                </c:pt>
                <c:pt idx="4969">
                  <c:v>3.9181107161584527E-3</c:v>
                </c:pt>
                <c:pt idx="4970">
                  <c:v>4.9798939560070088E-3</c:v>
                </c:pt>
                <c:pt idx="4971">
                  <c:v>6.6562672266935298E-3</c:v>
                </c:pt>
                <c:pt idx="4972">
                  <c:v>9.0521783437714515E-3</c:v>
                </c:pt>
                <c:pt idx="4973">
                  <c:v>1.0451255062497344E-2</c:v>
                </c:pt>
                <c:pt idx="4974">
                  <c:v>9.4520387828496422E-3</c:v>
                </c:pt>
                <c:pt idx="4975">
                  <c:v>8.1358383605281068E-3</c:v>
                </c:pt>
                <c:pt idx="4976">
                  <c:v>7.4166739992570629E-3</c:v>
                </c:pt>
                <c:pt idx="4977">
                  <c:v>7.1543005431806E-3</c:v>
                </c:pt>
                <c:pt idx="4978">
                  <c:v>7.2502281349579867E-3</c:v>
                </c:pt>
                <c:pt idx="4979">
                  <c:v>7.6901177587293465E-3</c:v>
                </c:pt>
                <c:pt idx="4980">
                  <c:v>8.5039029553147325E-3</c:v>
                </c:pt>
                <c:pt idx="4981">
                  <c:v>9.7815713858413599E-3</c:v>
                </c:pt>
                <c:pt idx="4982">
                  <c:v>1.1627041662857641E-2</c:v>
                </c:pt>
                <c:pt idx="4983">
                  <c:v>1.4212632051109859E-2</c:v>
                </c:pt>
                <c:pt idx="4984">
                  <c:v>1.4617945988290866E-2</c:v>
                </c:pt>
                <c:pt idx="4985">
                  <c:v>1.4119949231835861E-2</c:v>
                </c:pt>
                <c:pt idx="4986">
                  <c:v>1.1173220708202706E-2</c:v>
                </c:pt>
                <c:pt idx="4987">
                  <c:v>8.9167629146698589E-3</c:v>
                </c:pt>
                <c:pt idx="4988">
                  <c:v>7.1965429406096303E-3</c:v>
                </c:pt>
                <c:pt idx="4989">
                  <c:v>5.9630499584385453E-3</c:v>
                </c:pt>
                <c:pt idx="4990">
                  <c:v>5.1669796252224905E-3</c:v>
                </c:pt>
                <c:pt idx="4991">
                  <c:v>4.8324149492796993E-3</c:v>
                </c:pt>
                <c:pt idx="4992">
                  <c:v>4.991061658275643E-3</c:v>
                </c:pt>
                <c:pt idx="4993">
                  <c:v>5.7126318478785115E-3</c:v>
                </c:pt>
                <c:pt idx="4994">
                  <c:v>7.1585709082262836E-3</c:v>
                </c:pt>
                <c:pt idx="4995">
                  <c:v>6.240998909099002E-3</c:v>
                </c:pt>
                <c:pt idx="4996">
                  <c:v>3.0117630568125449E-3</c:v>
                </c:pt>
                <c:pt idx="4997">
                  <c:v>4.364306302661197E-4</c:v>
                </c:pt>
                <c:pt idx="4998">
                  <c:v>-1.607231298009571E-3</c:v>
                </c:pt>
                <c:pt idx="4999">
                  <c:v>-3.195706597619574E-3</c:v>
                </c:pt>
                <c:pt idx="5000">
                  <c:v>-4.3766488517788067E-3</c:v>
                </c:pt>
                <c:pt idx="5001">
                  <c:v>-5.1994808394132805E-3</c:v>
                </c:pt>
                <c:pt idx="5002">
                  <c:v>-5.6133575186609061E-3</c:v>
                </c:pt>
                <c:pt idx="5003">
                  <c:v>-5.5360926311267822E-3</c:v>
                </c:pt>
                <c:pt idx="5004">
                  <c:v>-4.9545973631870896E-3</c:v>
                </c:pt>
                <c:pt idx="5005">
                  <c:v>-3.8630632455923415E-3</c:v>
                </c:pt>
                <c:pt idx="5006">
                  <c:v>-2.122686949878634E-3</c:v>
                </c:pt>
                <c:pt idx="5007">
                  <c:v>-2.3208281895726662E-3</c:v>
                </c:pt>
                <c:pt idx="5008">
                  <c:v>-2.7136376592248788E-3</c:v>
                </c:pt>
                <c:pt idx="5009">
                  <c:v>-5.565958155057114E-3</c:v>
                </c:pt>
                <c:pt idx="5010">
                  <c:v>-7.6214855009712713E-3</c:v>
                </c:pt>
                <c:pt idx="5011">
                  <c:v>-9.1696722827154156E-3</c:v>
                </c:pt>
                <c:pt idx="5012">
                  <c:v>-1.0211957981682646E-2</c:v>
                </c:pt>
                <c:pt idx="5013">
                  <c:v>-1.0843643319873298E-2</c:v>
                </c:pt>
                <c:pt idx="5014">
                  <c:v>-1.0988361803717601E-2</c:v>
                </c:pt>
                <c:pt idx="5015">
                  <c:v>-1.0684811801621509E-2</c:v>
                </c:pt>
                <c:pt idx="5016">
                  <c:v>-9.9950652253216633E-3</c:v>
                </c:pt>
                <c:pt idx="5017">
                  <c:v>-8.7907068750452226E-3</c:v>
                </c:pt>
                <c:pt idx="5018">
                  <c:v>-1.0334934232020657E-2</c:v>
                </c:pt>
                <c:pt idx="5019">
                  <c:v>-1.135069943191575E-2</c:v>
                </c:pt>
                <c:pt idx="5020">
                  <c:v>-1.2067053465216729E-2</c:v>
                </c:pt>
                <c:pt idx="5021">
                  <c:v>-1.2563114717613079E-2</c:v>
                </c:pt>
                <c:pt idx="5022">
                  <c:v>-1.2910706975221405E-2</c:v>
                </c:pt>
                <c:pt idx="5023">
                  <c:v>-1.3231684498677636E-2</c:v>
                </c:pt>
                <c:pt idx="5024">
                  <c:v>-1.3455996638438677E-2</c:v>
                </c:pt>
                <c:pt idx="5025">
                  <c:v>-1.3678453310735065E-2</c:v>
                </c:pt>
                <c:pt idx="5026">
                  <c:v>-1.3871878881670043E-2</c:v>
                </c:pt>
                <c:pt idx="5027">
                  <c:v>-1.3992034334325176E-2</c:v>
                </c:pt>
                <c:pt idx="5028">
                  <c:v>-1.4037056508667614E-2</c:v>
                </c:pt>
                <c:pt idx="5029">
                  <c:v>-1.3997831775810099E-2</c:v>
                </c:pt>
                <c:pt idx="5030">
                  <c:v>-1.3840162232100764E-2</c:v>
                </c:pt>
                <c:pt idx="5031">
                  <c:v>-1.381068919781844E-2</c:v>
                </c:pt>
                <c:pt idx="5032">
                  <c:v>-1.3805870441517062E-2</c:v>
                </c:pt>
                <c:pt idx="5033">
                  <c:v>-1.377782893766979E-2</c:v>
                </c:pt>
                <c:pt idx="5034">
                  <c:v>-1.3706904785291713E-2</c:v>
                </c:pt>
                <c:pt idx="5035">
                  <c:v>-1.3588215340683447E-2</c:v>
                </c:pt>
                <c:pt idx="5036">
                  <c:v>-1.3474038214458495E-2</c:v>
                </c:pt>
                <c:pt idx="5037">
                  <c:v>-1.338101448027457E-2</c:v>
                </c:pt>
                <c:pt idx="5038">
                  <c:v>-1.331224055127565E-2</c:v>
                </c:pt>
                <c:pt idx="5039">
                  <c:v>-1.3265104363963706E-2</c:v>
                </c:pt>
                <c:pt idx="5040">
                  <c:v>-1.3210973367397018E-2</c:v>
                </c:pt>
                <c:pt idx="5041">
                  <c:v>-1.3096905499947329E-2</c:v>
                </c:pt>
                <c:pt idx="5042">
                  <c:v>-1.2878276085824255E-2</c:v>
                </c:pt>
                <c:pt idx="5043">
                  <c:v>-1.2546244628600274E-2</c:v>
                </c:pt>
                <c:pt idx="5044">
                  <c:v>-1.2019389181589629E-2</c:v>
                </c:pt>
                <c:pt idx="5045">
                  <c:v>-1.1236580227127278E-2</c:v>
                </c:pt>
                <c:pt idx="5046">
                  <c:v>-1.0098992080588419E-2</c:v>
                </c:pt>
                <c:pt idx="5047">
                  <c:v>-8.6054500364273687E-3</c:v>
                </c:pt>
                <c:pt idx="5048">
                  <c:v>-6.6477040653847262E-3</c:v>
                </c:pt>
                <c:pt idx="5049">
                  <c:v>-7.2168308385425761E-3</c:v>
                </c:pt>
                <c:pt idx="5050">
                  <c:v>-7.6494956656644273E-3</c:v>
                </c:pt>
                <c:pt idx="5051">
                  <c:v>-7.8770156165074157E-3</c:v>
                </c:pt>
                <c:pt idx="5052">
                  <c:v>-7.9102143803031644E-3</c:v>
                </c:pt>
                <c:pt idx="5053">
                  <c:v>-7.7058187659585003E-3</c:v>
                </c:pt>
                <c:pt idx="5054">
                  <c:v>-7.2092602844418922E-3</c:v>
                </c:pt>
                <c:pt idx="5055">
                  <c:v>-6.3807146295431529E-3</c:v>
                </c:pt>
                <c:pt idx="5056">
                  <c:v>-5.1474638732713508E-3</c:v>
                </c:pt>
                <c:pt idx="5057">
                  <c:v>-3.4914408574368084E-3</c:v>
                </c:pt>
                <c:pt idx="5058">
                  <c:v>-1.3549170958045615E-3</c:v>
                </c:pt>
                <c:pt idx="5059">
                  <c:v>1.3935047837653381E-3</c:v>
                </c:pt>
                <c:pt idx="5060">
                  <c:v>2.3087582149843035E-3</c:v>
                </c:pt>
                <c:pt idx="5061">
                  <c:v>6.5948097178647599E-4</c:v>
                </c:pt>
                <c:pt idx="5062">
                  <c:v>-4.59094820092708E-4</c:v>
                </c:pt>
                <c:pt idx="5063">
                  <c:v>-1.0657906966417587E-3</c:v>
                </c:pt>
                <c:pt idx="5064">
                  <c:v>-1.2583811101576025E-3</c:v>
                </c:pt>
                <c:pt idx="5065">
                  <c:v>-1.102315506848714E-3</c:v>
                </c:pt>
                <c:pt idx="5066">
                  <c:v>-6.1759365943755984E-4</c:v>
                </c:pt>
                <c:pt idx="5067">
                  <c:v>1.7443262377434302E-4</c:v>
                </c:pt>
                <c:pt idx="5068">
                  <c:v>1.3519612392240464E-3</c:v>
                </c:pt>
                <c:pt idx="5069">
                  <c:v>2.8814542140284958E-3</c:v>
                </c:pt>
                <c:pt idx="5070">
                  <c:v>2.6433608261729608E-3</c:v>
                </c:pt>
                <c:pt idx="5071">
                  <c:v>2.2346934053370567E-3</c:v>
                </c:pt>
                <c:pt idx="5072">
                  <c:v>2.1332665595326481E-3</c:v>
                </c:pt>
                <c:pt idx="5073">
                  <c:v>2.2495129161060902E-3</c:v>
                </c:pt>
                <c:pt idx="5074">
                  <c:v>2.5741049576065815E-3</c:v>
                </c:pt>
                <c:pt idx="5075">
                  <c:v>3.0110737940785854E-3</c:v>
                </c:pt>
                <c:pt idx="5076">
                  <c:v>3.5812946800631482E-3</c:v>
                </c:pt>
                <c:pt idx="5077">
                  <c:v>4.2809443255540326E-3</c:v>
                </c:pt>
                <c:pt idx="5078">
                  <c:v>5.2487748745899399E-3</c:v>
                </c:pt>
                <c:pt idx="5079">
                  <c:v>6.5956994382591451E-3</c:v>
                </c:pt>
                <c:pt idx="5080">
                  <c:v>8.522498929535112E-3</c:v>
                </c:pt>
                <c:pt idx="5081">
                  <c:v>1.1282761546279062E-2</c:v>
                </c:pt>
                <c:pt idx="5082">
                  <c:v>1.216172241013536E-2</c:v>
                </c:pt>
                <c:pt idx="5083">
                  <c:v>1.0930755484337248E-2</c:v>
                </c:pt>
                <c:pt idx="5084">
                  <c:v>7.4947464817318125E-3</c:v>
                </c:pt>
                <c:pt idx="5085">
                  <c:v>4.8714661368558197E-3</c:v>
                </c:pt>
                <c:pt idx="5086">
                  <c:v>2.8845795339724708E-3</c:v>
                </c:pt>
                <c:pt idx="5087">
                  <c:v>1.4555876120071875E-3</c:v>
                </c:pt>
                <c:pt idx="5088">
                  <c:v>5.8930244479185124E-4</c:v>
                </c:pt>
                <c:pt idx="5089">
                  <c:v>3.1662568239527436E-4</c:v>
                </c:pt>
                <c:pt idx="5090">
                  <c:v>7.3427962286348584E-4</c:v>
                </c:pt>
                <c:pt idx="5091">
                  <c:v>1.9859612686554699E-3</c:v>
                </c:pt>
                <c:pt idx="5092">
                  <c:v>1.0104323625842898E-3</c:v>
                </c:pt>
                <c:pt idx="5093">
                  <c:v>-2.3433431462720794E-3</c:v>
                </c:pt>
                <c:pt idx="5094">
                  <c:v>-4.9326873605684725E-3</c:v>
                </c:pt>
                <c:pt idx="5095">
                  <c:v>-6.9447451399066067E-3</c:v>
                </c:pt>
                <c:pt idx="5096">
                  <c:v>-8.4546414371476086E-3</c:v>
                </c:pt>
                <c:pt idx="5097">
                  <c:v>-9.537125675069048E-3</c:v>
                </c:pt>
                <c:pt idx="5098">
                  <c:v>-1.0182528973326431E-2</c:v>
                </c:pt>
                <c:pt idx="5099">
                  <c:v>-1.0331991358110438E-2</c:v>
                </c:pt>
                <c:pt idx="5100">
                  <c:v>-9.8612944915641345E-3</c:v>
                </c:pt>
                <c:pt idx="5101">
                  <c:v>-8.6209435402255369E-3</c:v>
                </c:pt>
                <c:pt idx="5102">
                  <c:v>-6.3998308551537174E-3</c:v>
                </c:pt>
                <c:pt idx="5103">
                  <c:v>-5.7008653106746772E-3</c:v>
                </c:pt>
                <c:pt idx="5104">
                  <c:v>-6.9481125381638306E-3</c:v>
                </c:pt>
                <c:pt idx="5105">
                  <c:v>-1.0187390778499544E-2</c:v>
                </c:pt>
                <c:pt idx="5106">
                  <c:v>-1.3532425056286887E-2</c:v>
                </c:pt>
                <c:pt idx="5107">
                  <c:v>-1.5979297635844634E-2</c:v>
                </c:pt>
                <c:pt idx="5108">
                  <c:v>-1.7739020640973286E-2</c:v>
                </c:pt>
                <c:pt idx="5109">
                  <c:v>-1.8852572640181052E-2</c:v>
                </c:pt>
                <c:pt idx="5110">
                  <c:v>-1.9275164745652509E-2</c:v>
                </c:pt>
                <c:pt idx="5111">
                  <c:v>-1.8967026424592838E-2</c:v>
                </c:pt>
                <c:pt idx="5112">
                  <c:v>-1.7816155708408807E-2</c:v>
                </c:pt>
                <c:pt idx="5113">
                  <c:v>-1.572057796942539E-2</c:v>
                </c:pt>
                <c:pt idx="5114">
                  <c:v>-1.5824932158977286E-2</c:v>
                </c:pt>
                <c:pt idx="5115">
                  <c:v>-1.8096532755778136E-2</c:v>
                </c:pt>
                <c:pt idx="5116">
                  <c:v>-1.9388473346891276E-2</c:v>
                </c:pt>
                <c:pt idx="5117">
                  <c:v>-1.9850717528496872E-2</c:v>
                </c:pt>
                <c:pt idx="5118">
                  <c:v>-1.9601817943225186E-2</c:v>
                </c:pt>
                <c:pt idx="5119">
                  <c:v>-2.1506545668635517E-2</c:v>
                </c:pt>
                <c:pt idx="5120">
                  <c:v>-2.2668996313684676E-2</c:v>
                </c:pt>
                <c:pt idx="5121">
                  <c:v>-2.3138393099458917E-2</c:v>
                </c:pt>
                <c:pt idx="5122">
                  <c:v>-2.2916760073435967E-2</c:v>
                </c:pt>
                <c:pt idx="5123">
                  <c:v>-2.1923229423364169E-2</c:v>
                </c:pt>
                <c:pt idx="5124">
                  <c:v>-2.2439803987323256E-2</c:v>
                </c:pt>
                <c:pt idx="5125">
                  <c:v>-2.2213393613477305E-2</c:v>
                </c:pt>
                <c:pt idx="5126">
                  <c:v>-2.4426985220089861E-2</c:v>
                </c:pt>
                <c:pt idx="5127">
                  <c:v>-2.6171717126619851E-2</c:v>
                </c:pt>
                <c:pt idx="5128">
                  <c:v>-2.74946124672019E-2</c:v>
                </c:pt>
                <c:pt idx="5129">
                  <c:v>-2.846237929255218E-2</c:v>
                </c:pt>
                <c:pt idx="5130">
                  <c:v>-2.9125798728449389E-2</c:v>
                </c:pt>
                <c:pt idx="5131">
                  <c:v>-2.9523692645053164E-2</c:v>
                </c:pt>
                <c:pt idx="5132">
                  <c:v>-2.9634749262906865E-2</c:v>
                </c:pt>
                <c:pt idx="5133">
                  <c:v>-2.9443319948164549E-2</c:v>
                </c:pt>
                <c:pt idx="5134">
                  <c:v>-2.8956012319433507E-2</c:v>
                </c:pt>
                <c:pt idx="5135">
                  <c:v>-2.8149791936074996E-2</c:v>
                </c:pt>
                <c:pt idx="5136">
                  <c:v>-2.6897396876387366E-2</c:v>
                </c:pt>
                <c:pt idx="5137">
                  <c:v>-2.844544072231333E-2</c:v>
                </c:pt>
                <c:pt idx="5138">
                  <c:v>-3.0018049439010135E-2</c:v>
                </c:pt>
                <c:pt idx="5139">
                  <c:v>-3.1261069118702398E-2</c:v>
                </c:pt>
                <c:pt idx="5140">
                  <c:v>-3.2207121779864588E-2</c:v>
                </c:pt>
                <c:pt idx="5141">
                  <c:v>-3.3304578557260267E-2</c:v>
                </c:pt>
                <c:pt idx="5142">
                  <c:v>-3.4151881415090568E-2</c:v>
                </c:pt>
                <c:pt idx="5143">
                  <c:v>-3.4758519465764096E-2</c:v>
                </c:pt>
                <c:pt idx="5144">
                  <c:v>-3.5140234750160926E-2</c:v>
                </c:pt>
                <c:pt idx="5145">
                  <c:v>-3.5336743052321422E-2</c:v>
                </c:pt>
                <c:pt idx="5146">
                  <c:v>-3.5360020747419563E-2</c:v>
                </c:pt>
                <c:pt idx="5147">
                  <c:v>-3.5197022797795373E-2</c:v>
                </c:pt>
                <c:pt idx="5148">
                  <c:v>-3.4813700276315571E-2</c:v>
                </c:pt>
                <c:pt idx="5149">
                  <c:v>-3.4203318122445342E-2</c:v>
                </c:pt>
                <c:pt idx="5150">
                  <c:v>-3.3340491629778687E-2</c:v>
                </c:pt>
                <c:pt idx="5151">
                  <c:v>-3.3429178885004185E-2</c:v>
                </c:pt>
                <c:pt idx="5152">
                  <c:v>-3.3312155669975543E-2</c:v>
                </c:pt>
                <c:pt idx="5153">
                  <c:v>-3.301164050778025E-2</c:v>
                </c:pt>
                <c:pt idx="5154">
                  <c:v>-3.2607380506483263E-2</c:v>
                </c:pt>
                <c:pt idx="5155">
                  <c:v>-3.2110053568387947E-2</c:v>
                </c:pt>
                <c:pt idx="5156">
                  <c:v>-3.1512162587324651E-2</c:v>
                </c:pt>
                <c:pt idx="5157">
                  <c:v>-3.0797008128789029E-2</c:v>
                </c:pt>
                <c:pt idx="5158">
                  <c:v>-2.9933975691485905E-2</c:v>
                </c:pt>
                <c:pt idx="5159">
                  <c:v>-2.9400645440389055E-2</c:v>
                </c:pt>
                <c:pt idx="5160">
                  <c:v>-2.8739166743904462E-2</c:v>
                </c:pt>
                <c:pt idx="5161">
                  <c:v>-2.7979390325655561E-2</c:v>
                </c:pt>
                <c:pt idx="5162">
                  <c:v>-2.7179904015954621E-2</c:v>
                </c:pt>
                <c:pt idx="5163">
                  <c:v>-2.6290444819743859E-2</c:v>
                </c:pt>
                <c:pt idx="5164">
                  <c:v>-2.5277357322922481E-2</c:v>
                </c:pt>
                <c:pt idx="5165">
                  <c:v>-2.4077872101591399E-2</c:v>
                </c:pt>
                <c:pt idx="5166">
                  <c:v>-2.2617038447977397E-2</c:v>
                </c:pt>
                <c:pt idx="5167">
                  <c:v>-2.0838786519523977E-2</c:v>
                </c:pt>
                <c:pt idx="5168">
                  <c:v>-1.8692076712775754E-2</c:v>
                </c:pt>
                <c:pt idx="5169">
                  <c:v>-1.6824511424589704E-2</c:v>
                </c:pt>
                <c:pt idx="5170">
                  <c:v>-1.5239700067870156E-2</c:v>
                </c:pt>
                <c:pt idx="5171">
                  <c:v>-1.3779927699975561E-2</c:v>
                </c:pt>
                <c:pt idx="5172">
                  <c:v>-1.5002887604407709E-2</c:v>
                </c:pt>
                <c:pt idx="5173">
                  <c:v>-1.5703328654623611E-2</c:v>
                </c:pt>
                <c:pt idx="5174">
                  <c:v>-1.6057201723140686E-2</c:v>
                </c:pt>
                <c:pt idx="5175">
                  <c:v>-1.6069979355915295E-2</c:v>
                </c:pt>
                <c:pt idx="5176">
                  <c:v>-1.5749521217934912E-2</c:v>
                </c:pt>
                <c:pt idx="5177">
                  <c:v>-1.5085677089864052E-2</c:v>
                </c:pt>
                <c:pt idx="5178">
                  <c:v>-1.39915228691995E-2</c:v>
                </c:pt>
                <c:pt idx="5179">
                  <c:v>-1.2438030741886756E-2</c:v>
                </c:pt>
                <c:pt idx="5180">
                  <c:v>-1.0878203779896151E-2</c:v>
                </c:pt>
                <c:pt idx="5181">
                  <c:v>-1.2130856851974237E-2</c:v>
                </c:pt>
                <c:pt idx="5182">
                  <c:v>-1.3096772083882536E-2</c:v>
                </c:pt>
                <c:pt idx="5183">
                  <c:v>-1.3883542531695632E-2</c:v>
                </c:pt>
                <c:pt idx="5184">
                  <c:v>-1.4542710023398049E-2</c:v>
                </c:pt>
                <c:pt idx="5185">
                  <c:v>-1.5085933413797997E-2</c:v>
                </c:pt>
                <c:pt idx="5186">
                  <c:v>-1.5511152623675226E-2</c:v>
                </c:pt>
                <c:pt idx="5187">
                  <c:v>-1.5775776501026326E-2</c:v>
                </c:pt>
                <c:pt idx="5188">
                  <c:v>-1.5849579992040549E-2</c:v>
                </c:pt>
                <c:pt idx="5189">
                  <c:v>-1.5675233241305125E-2</c:v>
                </c:pt>
                <c:pt idx="5190">
                  <c:v>-1.552474294850666E-2</c:v>
                </c:pt>
                <c:pt idx="5191">
                  <c:v>-1.5033161196244146E-2</c:v>
                </c:pt>
                <c:pt idx="5192">
                  <c:v>-1.4234959961750754E-2</c:v>
                </c:pt>
                <c:pt idx="5193">
                  <c:v>-1.3058055379904395E-2</c:v>
                </c:pt>
                <c:pt idx="5194">
                  <c:v>-1.4796111854461926E-2</c:v>
                </c:pt>
                <c:pt idx="5195">
                  <c:v>-1.6190509133893707E-2</c:v>
                </c:pt>
                <c:pt idx="5196">
                  <c:v>-1.7216970784143693E-2</c:v>
                </c:pt>
                <c:pt idx="5197">
                  <c:v>-1.7887800712656915E-2</c:v>
                </c:pt>
                <c:pt idx="5198">
                  <c:v>-1.8095365448554529E-2</c:v>
                </c:pt>
                <c:pt idx="5199">
                  <c:v>-1.7955653091163933E-2</c:v>
                </c:pt>
                <c:pt idx="5200">
                  <c:v>-1.7423607894456017E-2</c:v>
                </c:pt>
                <c:pt idx="5201">
                  <c:v>-1.640531256336502E-2</c:v>
                </c:pt>
                <c:pt idx="5202">
                  <c:v>-1.4738461881384082E-2</c:v>
                </c:pt>
                <c:pt idx="5203">
                  <c:v>-1.5587782500179774E-2</c:v>
                </c:pt>
                <c:pt idx="5204">
                  <c:v>-1.5760267581150379E-2</c:v>
                </c:pt>
                <c:pt idx="5205">
                  <c:v>-1.5253702239295494E-2</c:v>
                </c:pt>
                <c:pt idx="5206">
                  <c:v>-1.4037012012296539E-2</c:v>
                </c:pt>
                <c:pt idx="5207">
                  <c:v>-1.501890391673933E-2</c:v>
                </c:pt>
                <c:pt idx="5208">
                  <c:v>-1.5380394452159087E-2</c:v>
                </c:pt>
                <c:pt idx="5209">
                  <c:v>-1.4973150761006441E-2</c:v>
                </c:pt>
                <c:pt idx="5210">
                  <c:v>-1.3782850677516108E-2</c:v>
                </c:pt>
                <c:pt idx="5211">
                  <c:v>-1.372252354123134E-2</c:v>
                </c:pt>
                <c:pt idx="5212">
                  <c:v>-1.2813275176717213E-2</c:v>
                </c:pt>
                <c:pt idx="5213">
                  <c:v>-1.1018920579430248E-2</c:v>
                </c:pt>
                <c:pt idx="5214">
                  <c:v>-1.0717313814261326E-2</c:v>
                </c:pt>
                <c:pt idx="5215">
                  <c:v>-1.0547201083114049E-2</c:v>
                </c:pt>
                <c:pt idx="5216">
                  <c:v>-1.2548011767228258E-2</c:v>
                </c:pt>
                <c:pt idx="5217">
                  <c:v>-1.3664479885780255E-2</c:v>
                </c:pt>
                <c:pt idx="5218">
                  <c:v>-1.4153375959391708E-2</c:v>
                </c:pt>
                <c:pt idx="5219">
                  <c:v>-1.4033339819618715E-2</c:v>
                </c:pt>
                <c:pt idx="5220">
                  <c:v>-1.3331049615975076E-2</c:v>
                </c:pt>
                <c:pt idx="5221">
                  <c:v>-1.2145841301995714E-2</c:v>
                </c:pt>
                <c:pt idx="5222">
                  <c:v>-1.0504109130847532E-2</c:v>
                </c:pt>
                <c:pt idx="5223">
                  <c:v>-8.1707410125999996E-3</c:v>
                </c:pt>
                <c:pt idx="5224">
                  <c:v>-5.3660474300708735E-3</c:v>
                </c:pt>
                <c:pt idx="5225">
                  <c:v>-4.8177671272990061E-3</c:v>
                </c:pt>
                <c:pt idx="5226">
                  <c:v>-5.3394638643017231E-3</c:v>
                </c:pt>
                <c:pt idx="5227">
                  <c:v>-6.8608226057421881E-3</c:v>
                </c:pt>
                <c:pt idx="5228">
                  <c:v>-8.1311488934107529E-3</c:v>
                </c:pt>
                <c:pt idx="5229">
                  <c:v>-8.8109326796942024E-3</c:v>
                </c:pt>
                <c:pt idx="5230">
                  <c:v>-9.1512138997007705E-3</c:v>
                </c:pt>
                <c:pt idx="5231">
                  <c:v>-9.1570703975112043E-3</c:v>
                </c:pt>
                <c:pt idx="5232">
                  <c:v>-8.7718563753583466E-3</c:v>
                </c:pt>
                <c:pt idx="5233">
                  <c:v>-8.0735630459864566E-3</c:v>
                </c:pt>
                <c:pt idx="5234">
                  <c:v>-6.9322595851120852E-3</c:v>
                </c:pt>
                <c:pt idx="5235">
                  <c:v>-5.2376818652493211E-3</c:v>
                </c:pt>
                <c:pt idx="5236">
                  <c:v>-5.2904234386565102E-3</c:v>
                </c:pt>
                <c:pt idx="5237">
                  <c:v>-7.0412488132018825E-3</c:v>
                </c:pt>
                <c:pt idx="5238">
                  <c:v>-8.2212137376771934E-3</c:v>
                </c:pt>
                <c:pt idx="5239">
                  <c:v>-9.0242003751225992E-3</c:v>
                </c:pt>
                <c:pt idx="5240">
                  <c:v>-9.5298876195766304E-3</c:v>
                </c:pt>
                <c:pt idx="5241">
                  <c:v>-9.8018562219113672E-3</c:v>
                </c:pt>
                <c:pt idx="5242">
                  <c:v>-9.8127107066517585E-3</c:v>
                </c:pt>
                <c:pt idx="5243">
                  <c:v>-9.6009880191125201E-3</c:v>
                </c:pt>
                <c:pt idx="5244">
                  <c:v>-9.1877802800759689E-3</c:v>
                </c:pt>
                <c:pt idx="5245">
                  <c:v>-8.3878099672109671E-3</c:v>
                </c:pt>
                <c:pt idx="5246">
                  <c:v>-8.9823172686147694E-3</c:v>
                </c:pt>
                <c:pt idx="5247">
                  <c:v>-9.1829434327358843E-3</c:v>
                </c:pt>
                <c:pt idx="5248">
                  <c:v>-9.2510758832531591E-3</c:v>
                </c:pt>
                <c:pt idx="5249">
                  <c:v>-9.1684076304535608E-3</c:v>
                </c:pt>
                <c:pt idx="5250">
                  <c:v>-9.1065122446857168E-3</c:v>
                </c:pt>
                <c:pt idx="5251">
                  <c:v>-9.0814898899713118E-3</c:v>
                </c:pt>
                <c:pt idx="5252">
                  <c:v>-8.9990215788366169E-3</c:v>
                </c:pt>
                <c:pt idx="5253">
                  <c:v>-8.9659887983546092E-3</c:v>
                </c:pt>
                <c:pt idx="5254">
                  <c:v>-8.7754781057330315E-3</c:v>
                </c:pt>
                <c:pt idx="5255">
                  <c:v>-8.5409872495897828E-3</c:v>
                </c:pt>
                <c:pt idx="5256">
                  <c:v>-8.1847594209072932E-3</c:v>
                </c:pt>
                <c:pt idx="5257">
                  <c:v>-7.8429474863832681E-3</c:v>
                </c:pt>
                <c:pt idx="5258">
                  <c:v>-7.4022192596415442E-3</c:v>
                </c:pt>
                <c:pt idx="5259">
                  <c:v>-6.8594908592042782E-3</c:v>
                </c:pt>
                <c:pt idx="5260">
                  <c:v>-6.3371636267828338E-3</c:v>
                </c:pt>
                <c:pt idx="5261">
                  <c:v>-5.8231900919221372E-3</c:v>
                </c:pt>
                <c:pt idx="5262">
                  <c:v>-5.3205809555508096E-3</c:v>
                </c:pt>
                <c:pt idx="5263">
                  <c:v>-4.9172272915535709E-3</c:v>
                </c:pt>
                <c:pt idx="5264">
                  <c:v>-4.5349846557645769E-3</c:v>
                </c:pt>
                <c:pt idx="5265">
                  <c:v>-4.165649916952791E-3</c:v>
                </c:pt>
                <c:pt idx="5266">
                  <c:v>-3.8059272540522282E-3</c:v>
                </c:pt>
                <c:pt idx="5267">
                  <c:v>-3.3265702075658899E-3</c:v>
                </c:pt>
                <c:pt idx="5268">
                  <c:v>-2.8581614754629248E-3</c:v>
                </c:pt>
                <c:pt idx="5269">
                  <c:v>-2.4158031875632919E-3</c:v>
                </c:pt>
                <c:pt idx="5270">
                  <c:v>-2.0173208342069895E-3</c:v>
                </c:pt>
                <c:pt idx="5271">
                  <c:v>-1.6223047450313593E-3</c:v>
                </c:pt>
                <c:pt idx="5272">
                  <c:v>-1.302616626354399E-3</c:v>
                </c:pt>
                <c:pt idx="5273">
                  <c:v>-9.5873758628872143E-4</c:v>
                </c:pt>
                <c:pt idx="5274">
                  <c:v>-7.1198519499363912E-4</c:v>
                </c:pt>
                <c:pt idx="5275">
                  <c:v>-4.892219696112991E-4</c:v>
                </c:pt>
                <c:pt idx="5276">
                  <c:v>-2.65719126948555E-4</c:v>
                </c:pt>
                <c:pt idx="5277">
                  <c:v>-8.8717699694304826E-5</c:v>
                </c:pt>
                <c:pt idx="5278">
                  <c:v>6.7739562504197677E-5</c:v>
                </c:pt>
                <c:pt idx="5279">
                  <c:v>2.0092924491752655E-4</c:v>
                </c:pt>
                <c:pt idx="5280">
                  <c:v>3.523047675783866E-4</c:v>
                </c:pt>
                <c:pt idx="5281">
                  <c:v>6.0261471236868174E-4</c:v>
                </c:pt>
                <c:pt idx="5282">
                  <c:v>9.830053339447769E-4</c:v>
                </c:pt>
                <c:pt idx="5283">
                  <c:v>1.5527501892674414E-3</c:v>
                </c:pt>
                <c:pt idx="5284">
                  <c:v>2.3434680161960233E-3</c:v>
                </c:pt>
                <c:pt idx="5285">
                  <c:v>1.5000507109736503E-3</c:v>
                </c:pt>
                <c:pt idx="5286">
                  <c:v>7.6751775658563106E-4</c:v>
                </c:pt>
                <c:pt idx="5287">
                  <c:v>-5.3150935808001041E-6</c:v>
                </c:pt>
                <c:pt idx="5288">
                  <c:v>-7.5587301279203957E-4</c:v>
                </c:pt>
                <c:pt idx="5289">
                  <c:v>-1.3705688806553784E-3</c:v>
                </c:pt>
                <c:pt idx="5290">
                  <c:v>-1.7623346724054093E-3</c:v>
                </c:pt>
                <c:pt idx="5291">
                  <c:v>-1.950355336603144E-3</c:v>
                </c:pt>
                <c:pt idx="5292">
                  <c:v>-2.0111879695140162E-3</c:v>
                </c:pt>
                <c:pt idx="5293">
                  <c:v>-1.9641767580444993E-3</c:v>
                </c:pt>
                <c:pt idx="5294">
                  <c:v>-1.8917216466618246E-3</c:v>
                </c:pt>
                <c:pt idx="5295">
                  <c:v>-1.909132260667475E-3</c:v>
                </c:pt>
                <c:pt idx="5296">
                  <c:v>-1.9500231247234602E-3</c:v>
                </c:pt>
                <c:pt idx="5297">
                  <c:v>-2.0359392866709375E-3</c:v>
                </c:pt>
                <c:pt idx="5298">
                  <c:v>-2.0999371970858542E-3</c:v>
                </c:pt>
                <c:pt idx="5299">
                  <c:v>-2.0654540820896567E-3</c:v>
                </c:pt>
                <c:pt idx="5300">
                  <c:v>-1.9435699449348795E-3</c:v>
                </c:pt>
                <c:pt idx="5301">
                  <c:v>-1.8026410509383453E-3</c:v>
                </c:pt>
                <c:pt idx="5302">
                  <c:v>-1.5706015493471958E-3</c:v>
                </c:pt>
                <c:pt idx="5303">
                  <c:v>-1.1814035412867922E-3</c:v>
                </c:pt>
                <c:pt idx="5304">
                  <c:v>-6.4870750207912458E-4</c:v>
                </c:pt>
                <c:pt idx="5305">
                  <c:v>2.7574760789791236E-5</c:v>
                </c:pt>
                <c:pt idx="5306">
                  <c:v>8.5314319472909006E-4</c:v>
                </c:pt>
                <c:pt idx="5307">
                  <c:v>1.1466361935684602E-3</c:v>
                </c:pt>
                <c:pt idx="5308">
                  <c:v>1.5908956138707461E-3</c:v>
                </c:pt>
                <c:pt idx="5309">
                  <c:v>2.1394570169970986E-3</c:v>
                </c:pt>
                <c:pt idx="5310">
                  <c:v>2.7533165195466405E-3</c:v>
                </c:pt>
                <c:pt idx="5311">
                  <c:v>3.4343001004760753E-3</c:v>
                </c:pt>
                <c:pt idx="5312">
                  <c:v>4.1868548340292036E-3</c:v>
                </c:pt>
                <c:pt idx="5313">
                  <c:v>4.9934898125908248E-3</c:v>
                </c:pt>
                <c:pt idx="5314">
                  <c:v>5.8470835647911855E-3</c:v>
                </c:pt>
                <c:pt idx="5315">
                  <c:v>6.7378605479772868E-3</c:v>
                </c:pt>
                <c:pt idx="5316">
                  <c:v>7.70889374291071E-3</c:v>
                </c:pt>
                <c:pt idx="5317">
                  <c:v>8.7581384737533772E-3</c:v>
                </c:pt>
                <c:pt idx="5318">
                  <c:v>9.8433667503250409E-3</c:v>
                </c:pt>
                <c:pt idx="5319">
                  <c:v>1.1025173110678292E-2</c:v>
                </c:pt>
                <c:pt idx="5320">
                  <c:v>1.2228027074502941E-2</c:v>
                </c:pt>
                <c:pt idx="5321">
                  <c:v>1.3423978587283374E-2</c:v>
                </c:pt>
                <c:pt idx="5322">
                  <c:v>1.4573551636092003E-2</c:v>
                </c:pt>
                <c:pt idx="5323">
                  <c:v>1.5642466559156736E-2</c:v>
                </c:pt>
                <c:pt idx="5324">
                  <c:v>1.6375706822074076E-2</c:v>
                </c:pt>
                <c:pt idx="5325">
                  <c:v>1.706047151116907E-2</c:v>
                </c:pt>
                <c:pt idx="5326">
                  <c:v>1.7718461857449852E-2</c:v>
                </c:pt>
                <c:pt idx="5327">
                  <c:v>1.8385502877766743E-2</c:v>
                </c:pt>
                <c:pt idx="5328">
                  <c:v>1.9055125761983521E-2</c:v>
                </c:pt>
                <c:pt idx="5329">
                  <c:v>1.958895478928652E-2</c:v>
                </c:pt>
                <c:pt idx="5330">
                  <c:v>2.0080509088617797E-2</c:v>
                </c:pt>
                <c:pt idx="5331">
                  <c:v>2.0495217868251238E-2</c:v>
                </c:pt>
                <c:pt idx="5332">
                  <c:v>2.0857467605157672E-2</c:v>
                </c:pt>
                <c:pt idx="5333">
                  <c:v>2.1192938171075856E-2</c:v>
                </c:pt>
                <c:pt idx="5334">
                  <c:v>2.1540162989499276E-2</c:v>
                </c:pt>
                <c:pt idx="5335">
                  <c:v>2.1927125421054294E-2</c:v>
                </c:pt>
                <c:pt idx="5336">
                  <c:v>2.236191501711926E-2</c:v>
                </c:pt>
                <c:pt idx="5337">
                  <c:v>2.2859887667531033E-2</c:v>
                </c:pt>
                <c:pt idx="5338">
                  <c:v>2.3524687498154805E-2</c:v>
                </c:pt>
                <c:pt idx="5339">
                  <c:v>2.4339471173791719E-2</c:v>
                </c:pt>
                <c:pt idx="5340">
                  <c:v>2.5444343129916627E-2</c:v>
                </c:pt>
                <c:pt idx="5341">
                  <c:v>2.6230909798451094E-2</c:v>
                </c:pt>
                <c:pt idx="5342">
                  <c:v>2.4326090840604022E-2</c:v>
                </c:pt>
                <c:pt idx="5343">
                  <c:v>2.254676746355715E-2</c:v>
                </c:pt>
                <c:pt idx="5344">
                  <c:v>2.1269434445889038E-2</c:v>
                </c:pt>
                <c:pt idx="5345">
                  <c:v>2.034216684879438E-2</c:v>
                </c:pt>
                <c:pt idx="5346">
                  <c:v>1.9736441157431638E-2</c:v>
                </c:pt>
                <c:pt idx="5347">
                  <c:v>1.9452063827605802E-2</c:v>
                </c:pt>
                <c:pt idx="5348">
                  <c:v>1.9504754015911986E-2</c:v>
                </c:pt>
                <c:pt idx="5349">
                  <c:v>1.988444144596448E-2</c:v>
                </c:pt>
                <c:pt idx="5350">
                  <c:v>1.8959724624766305E-2</c:v>
                </c:pt>
                <c:pt idx="5351">
                  <c:v>1.8077556310298653E-2</c:v>
                </c:pt>
                <c:pt idx="5352">
                  <c:v>1.7557877573857648E-2</c:v>
                </c:pt>
                <c:pt idx="5353">
                  <c:v>1.7437574056242584E-2</c:v>
                </c:pt>
                <c:pt idx="5354">
                  <c:v>1.7839683812232388E-2</c:v>
                </c:pt>
                <c:pt idx="5355">
                  <c:v>1.5576951098580833E-2</c:v>
                </c:pt>
                <c:pt idx="5356">
                  <c:v>1.3836502474982249E-2</c:v>
                </c:pt>
                <c:pt idx="5357">
                  <c:v>1.2510408409630729E-2</c:v>
                </c:pt>
                <c:pt idx="5358">
                  <c:v>1.1430011343749578E-2</c:v>
                </c:pt>
                <c:pt idx="5359">
                  <c:v>1.0542606771767965E-2</c:v>
                </c:pt>
                <c:pt idx="5360">
                  <c:v>9.7950254987654532E-3</c:v>
                </c:pt>
                <c:pt idx="5361">
                  <c:v>9.1287269469985579E-3</c:v>
                </c:pt>
                <c:pt idx="5362">
                  <c:v>8.5297512983986776E-3</c:v>
                </c:pt>
                <c:pt idx="5363">
                  <c:v>7.9734547384212543E-3</c:v>
                </c:pt>
                <c:pt idx="5364">
                  <c:v>7.4559906683148054E-3</c:v>
                </c:pt>
                <c:pt idx="5365">
                  <c:v>6.9934412087379726E-3</c:v>
                </c:pt>
                <c:pt idx="5366">
                  <c:v>6.5700526018067935E-3</c:v>
                </c:pt>
                <c:pt idx="5367">
                  <c:v>6.1897527184435605E-3</c:v>
                </c:pt>
                <c:pt idx="5368">
                  <c:v>5.8411649528726933E-3</c:v>
                </c:pt>
                <c:pt idx="5369">
                  <c:v>5.5399588322136862E-3</c:v>
                </c:pt>
                <c:pt idx="5370">
                  <c:v>5.3077382472419441E-3</c:v>
                </c:pt>
                <c:pt idx="5371">
                  <c:v>5.0414530680459018E-3</c:v>
                </c:pt>
                <c:pt idx="5372">
                  <c:v>4.8236026146894068E-3</c:v>
                </c:pt>
                <c:pt idx="5373">
                  <c:v>4.4098144763070187E-3</c:v>
                </c:pt>
                <c:pt idx="5374">
                  <c:v>3.9268761778711294E-3</c:v>
                </c:pt>
                <c:pt idx="5375">
                  <c:v>3.4568373134278799E-3</c:v>
                </c:pt>
                <c:pt idx="5376">
                  <c:v>3.0417518634428672E-3</c:v>
                </c:pt>
                <c:pt idx="5377">
                  <c:v>2.6795249254934579E-3</c:v>
                </c:pt>
                <c:pt idx="5378">
                  <c:v>2.390901152417461E-3</c:v>
                </c:pt>
                <c:pt idx="5379">
                  <c:v>2.1463340302941216E-3</c:v>
                </c:pt>
                <c:pt idx="5380">
                  <c:v>1.8390158955305736E-3</c:v>
                </c:pt>
                <c:pt idx="5381">
                  <c:v>1.5827253618167893E-3</c:v>
                </c:pt>
                <c:pt idx="5382">
                  <c:v>1.3122786875886011E-3</c:v>
                </c:pt>
                <c:pt idx="5383">
                  <c:v>1.0148678801630206E-3</c:v>
                </c:pt>
                <c:pt idx="5384">
                  <c:v>6.5086411900277001E-4</c:v>
                </c:pt>
                <c:pt idx="5385">
                  <c:v>3.2874976576063782E-4</c:v>
                </c:pt>
                <c:pt idx="5386">
                  <c:v>5.8338594205683582E-6</c:v>
                </c:pt>
                <c:pt idx="5387">
                  <c:v>-2.5294552888151462E-4</c:v>
                </c:pt>
                <c:pt idx="5388">
                  <c:v>-4.4811191675873106E-4</c:v>
                </c:pt>
                <c:pt idx="5389">
                  <c:v>-5.6973146519465306E-4</c:v>
                </c:pt>
                <c:pt idx="5390">
                  <c:v>-6.0671571656682939E-4</c:v>
                </c:pt>
                <c:pt idx="5391">
                  <c:v>-4.9325207831963324E-4</c:v>
                </c:pt>
                <c:pt idx="5392">
                  <c:v>-1.5682118001037317E-4</c:v>
                </c:pt>
                <c:pt idx="5393">
                  <c:v>4.6753144530452392E-4</c:v>
                </c:pt>
                <c:pt idx="5394">
                  <c:v>1.4181881237323316E-3</c:v>
                </c:pt>
                <c:pt idx="5395">
                  <c:v>1.3271788680701115E-4</c:v>
                </c:pt>
                <c:pt idx="5396">
                  <c:v>-8.9550354805064129E-4</c:v>
                </c:pt>
                <c:pt idx="5397">
                  <c:v>-1.7519477628298139E-3</c:v>
                </c:pt>
                <c:pt idx="5398">
                  <c:v>-2.3540114242598239E-3</c:v>
                </c:pt>
                <c:pt idx="5399">
                  <c:v>-2.6796255770372658E-3</c:v>
                </c:pt>
                <c:pt idx="5400">
                  <c:v>-2.8093730709825345E-3</c:v>
                </c:pt>
                <c:pt idx="5401">
                  <c:v>-2.7784620364222435E-3</c:v>
                </c:pt>
                <c:pt idx="5402">
                  <c:v>-2.6327830651425741E-3</c:v>
                </c:pt>
                <c:pt idx="5403">
                  <c:v>-2.38569544545136E-3</c:v>
                </c:pt>
                <c:pt idx="5404">
                  <c:v>-2.0959467328793549E-3</c:v>
                </c:pt>
                <c:pt idx="5405">
                  <c:v>-1.745722708544561E-3</c:v>
                </c:pt>
                <c:pt idx="5406">
                  <c:v>-1.4148718525885764E-3</c:v>
                </c:pt>
                <c:pt idx="5407">
                  <c:v>-9.6228945409872505E-4</c:v>
                </c:pt>
                <c:pt idx="5408">
                  <c:v>-4.4507029927917511E-4</c:v>
                </c:pt>
                <c:pt idx="5409">
                  <c:v>1.5593419952339806E-4</c:v>
                </c:pt>
                <c:pt idx="5410">
                  <c:v>7.7922215970822829E-4</c:v>
                </c:pt>
                <c:pt idx="5411">
                  <c:v>1.3802490057890646E-3</c:v>
                </c:pt>
                <c:pt idx="5412">
                  <c:v>1.9859251542717524E-3</c:v>
                </c:pt>
                <c:pt idx="5413">
                  <c:v>2.6614702096941214E-3</c:v>
                </c:pt>
                <c:pt idx="5414">
                  <c:v>3.3989842208462335E-3</c:v>
                </c:pt>
                <c:pt idx="5415">
                  <c:v>4.1423180055688361E-3</c:v>
                </c:pt>
                <c:pt idx="5416">
                  <c:v>4.8513110296709971E-3</c:v>
                </c:pt>
                <c:pt idx="5417">
                  <c:v>5.538938858752231E-3</c:v>
                </c:pt>
                <c:pt idx="5418">
                  <c:v>6.2104922800698048E-3</c:v>
                </c:pt>
                <c:pt idx="5419">
                  <c:v>6.9466249420583838E-3</c:v>
                </c:pt>
                <c:pt idx="5420">
                  <c:v>7.7130311883854682E-3</c:v>
                </c:pt>
                <c:pt idx="5421">
                  <c:v>8.5609550203279879E-3</c:v>
                </c:pt>
                <c:pt idx="5422">
                  <c:v>9.3888999623845636E-3</c:v>
                </c:pt>
                <c:pt idx="5423">
                  <c:v>1.0175150675394895E-2</c:v>
                </c:pt>
                <c:pt idx="5424">
                  <c:v>1.0875762997770964E-2</c:v>
                </c:pt>
                <c:pt idx="5425">
                  <c:v>1.1530860152463688E-2</c:v>
                </c:pt>
                <c:pt idx="5426">
                  <c:v>1.2181082097612067E-2</c:v>
                </c:pt>
                <c:pt idx="5427">
                  <c:v>1.2706255255563331E-2</c:v>
                </c:pt>
                <c:pt idx="5428">
                  <c:v>1.3130973731230511E-2</c:v>
                </c:pt>
                <c:pt idx="5429">
                  <c:v>1.3423920544173303E-2</c:v>
                </c:pt>
                <c:pt idx="5430">
                  <c:v>1.370305800988382E-2</c:v>
                </c:pt>
                <c:pt idx="5431">
                  <c:v>1.3895572376999458E-2</c:v>
                </c:pt>
                <c:pt idx="5432">
                  <c:v>1.3957176904618254E-2</c:v>
                </c:pt>
                <c:pt idx="5433">
                  <c:v>1.3878273555372286E-2</c:v>
                </c:pt>
                <c:pt idx="5434">
                  <c:v>1.366113658474552E-2</c:v>
                </c:pt>
                <c:pt idx="5435">
                  <c:v>1.3355752497432765E-2</c:v>
                </c:pt>
                <c:pt idx="5436">
                  <c:v>1.2923364882738129E-2</c:v>
                </c:pt>
                <c:pt idx="5437">
                  <c:v>1.2388143356358267E-2</c:v>
                </c:pt>
                <c:pt idx="5438">
                  <c:v>1.180548795101188E-2</c:v>
                </c:pt>
                <c:pt idx="5439">
                  <c:v>1.1147016664754983E-2</c:v>
                </c:pt>
                <c:pt idx="5440">
                  <c:v>1.0428407344724305E-2</c:v>
                </c:pt>
                <c:pt idx="5441">
                  <c:v>9.649631062343662E-3</c:v>
                </c:pt>
                <c:pt idx="5442">
                  <c:v>8.8083030821645598E-3</c:v>
                </c:pt>
                <c:pt idx="5443">
                  <c:v>7.9397802110006046E-3</c:v>
                </c:pt>
                <c:pt idx="5444">
                  <c:v>7.0497647245104014E-3</c:v>
                </c:pt>
                <c:pt idx="5445">
                  <c:v>6.2352983976498438E-3</c:v>
                </c:pt>
                <c:pt idx="5446">
                  <c:v>5.5920934539237452E-3</c:v>
                </c:pt>
                <c:pt idx="5447">
                  <c:v>5.2431000826957761E-3</c:v>
                </c:pt>
                <c:pt idx="5448">
                  <c:v>3.3071810234430966E-3</c:v>
                </c:pt>
                <c:pt idx="5449">
                  <c:v>1.7148008051440533E-3</c:v>
                </c:pt>
                <c:pt idx="5450">
                  <c:v>4.0392063743883251E-4</c:v>
                </c:pt>
                <c:pt idx="5451">
                  <c:v>-7.1893269114263242E-4</c:v>
                </c:pt>
                <c:pt idx="5452">
                  <c:v>-1.7639256842295619E-3</c:v>
                </c:pt>
                <c:pt idx="5453">
                  <c:v>-2.7146173232534439E-3</c:v>
                </c:pt>
                <c:pt idx="5454">
                  <c:v>-3.4534225578816608E-3</c:v>
                </c:pt>
                <c:pt idx="5455">
                  <c:v>-3.8150056137434716E-3</c:v>
                </c:pt>
                <c:pt idx="5456">
                  <c:v>-3.8096782052449837E-3</c:v>
                </c:pt>
                <c:pt idx="5457">
                  <c:v>-5.845942471936239E-3</c:v>
                </c:pt>
                <c:pt idx="5458">
                  <c:v>-7.8035354628722929E-3</c:v>
                </c:pt>
                <c:pt idx="5459">
                  <c:v>-9.5029507029575529E-3</c:v>
                </c:pt>
                <c:pt idx="5460">
                  <c:v>-1.1021029631950367E-2</c:v>
                </c:pt>
                <c:pt idx="5461">
                  <c:v>-1.239116600502491E-2</c:v>
                </c:pt>
                <c:pt idx="5462">
                  <c:v>-1.3679323275347694E-2</c:v>
                </c:pt>
                <c:pt idx="5463">
                  <c:v>-1.4841857235943095E-2</c:v>
                </c:pt>
                <c:pt idx="5464">
                  <c:v>-1.5930379976868865E-2</c:v>
                </c:pt>
                <c:pt idx="5465">
                  <c:v>-1.6983284335277158E-2</c:v>
                </c:pt>
                <c:pt idx="5466">
                  <c:v>-1.7910855262707977E-2</c:v>
                </c:pt>
                <c:pt idx="5467">
                  <c:v>-1.8683610334028405E-2</c:v>
                </c:pt>
                <c:pt idx="5468">
                  <c:v>-1.9356643240511239E-2</c:v>
                </c:pt>
                <c:pt idx="5469">
                  <c:v>-1.9992815132029381E-2</c:v>
                </c:pt>
                <c:pt idx="5470">
                  <c:v>-2.0521452778125962E-2</c:v>
                </c:pt>
                <c:pt idx="5471">
                  <c:v>-2.0924356865982558E-2</c:v>
                </c:pt>
                <c:pt idx="5472">
                  <c:v>-2.1238960173922732E-2</c:v>
                </c:pt>
                <c:pt idx="5473">
                  <c:v>-2.1366041658267658E-2</c:v>
                </c:pt>
                <c:pt idx="5474">
                  <c:v>-2.1299525961470025E-2</c:v>
                </c:pt>
                <c:pt idx="5475">
                  <c:v>-2.2258857528706648E-2</c:v>
                </c:pt>
                <c:pt idx="5476">
                  <c:v>-2.315483726300175E-2</c:v>
                </c:pt>
                <c:pt idx="5477">
                  <c:v>-2.3922152906799894E-2</c:v>
                </c:pt>
                <c:pt idx="5478">
                  <c:v>-2.4605367058746847E-2</c:v>
                </c:pt>
                <c:pt idx="5479">
                  <c:v>-2.5172993677253418E-2</c:v>
                </c:pt>
                <c:pt idx="5480">
                  <c:v>-2.567730094253217E-2</c:v>
                </c:pt>
                <c:pt idx="5481">
                  <c:v>-2.6115066607018435E-2</c:v>
                </c:pt>
                <c:pt idx="5482">
                  <c:v>-2.6490696622672231E-2</c:v>
                </c:pt>
                <c:pt idx="5483">
                  <c:v>-2.6814610980378496E-2</c:v>
                </c:pt>
                <c:pt idx="5484">
                  <c:v>-2.7161878906367919E-2</c:v>
                </c:pt>
                <c:pt idx="5485">
                  <c:v>-2.7496587018802986E-2</c:v>
                </c:pt>
                <c:pt idx="5486">
                  <c:v>-2.7798221542805968E-2</c:v>
                </c:pt>
                <c:pt idx="5487">
                  <c:v>-2.8132514327203314E-2</c:v>
                </c:pt>
                <c:pt idx="5488">
                  <c:v>-2.8561297905034446E-2</c:v>
                </c:pt>
                <c:pt idx="5489">
                  <c:v>-2.9009349117200905E-2</c:v>
                </c:pt>
                <c:pt idx="5490">
                  <c:v>-2.9371164482126615E-2</c:v>
                </c:pt>
                <c:pt idx="5491">
                  <c:v>-2.9567744434140796E-2</c:v>
                </c:pt>
                <c:pt idx="5492">
                  <c:v>-2.9555444309580459E-2</c:v>
                </c:pt>
                <c:pt idx="5493">
                  <c:v>-2.9355804500149359E-2</c:v>
                </c:pt>
                <c:pt idx="5494">
                  <c:v>-2.9021760499148813E-2</c:v>
                </c:pt>
                <c:pt idx="5495">
                  <c:v>-2.8601355798403689E-2</c:v>
                </c:pt>
                <c:pt idx="5496">
                  <c:v>-2.8212143354521588E-2</c:v>
                </c:pt>
                <c:pt idx="5497">
                  <c:v>-2.7819323309933513E-2</c:v>
                </c:pt>
                <c:pt idx="5498">
                  <c:v>-2.7392479460087729E-2</c:v>
                </c:pt>
                <c:pt idx="5499">
                  <c:v>-2.6945048923325381E-2</c:v>
                </c:pt>
                <c:pt idx="5500">
                  <c:v>-2.6508259064749452E-2</c:v>
                </c:pt>
                <c:pt idx="5501">
                  <c:v>-2.602237810823433E-2</c:v>
                </c:pt>
                <c:pt idx="5502">
                  <c:v>-2.5412980591905047E-2</c:v>
                </c:pt>
                <c:pt idx="5503">
                  <c:v>-2.4604963237063796E-2</c:v>
                </c:pt>
                <c:pt idx="5504">
                  <c:v>-2.3576133428979261E-2</c:v>
                </c:pt>
                <c:pt idx="5505">
                  <c:v>-2.2336541049808777E-2</c:v>
                </c:pt>
                <c:pt idx="5506">
                  <c:v>-2.0956116584035248E-2</c:v>
                </c:pt>
                <c:pt idx="5507">
                  <c:v>-1.9489918808843432E-2</c:v>
                </c:pt>
                <c:pt idx="5508">
                  <c:v>-1.8014812145135173E-2</c:v>
                </c:pt>
                <c:pt idx="5509">
                  <c:v>-1.6497018553767548E-2</c:v>
                </c:pt>
                <c:pt idx="5510">
                  <c:v>-1.4862843171797891E-2</c:v>
                </c:pt>
                <c:pt idx="5511">
                  <c:v>-1.3470306788808398E-2</c:v>
                </c:pt>
                <c:pt idx="5512">
                  <c:v>-1.2004833749637917E-2</c:v>
                </c:pt>
                <c:pt idx="5513">
                  <c:v>-1.0431061989931021E-2</c:v>
                </c:pt>
                <c:pt idx="5514">
                  <c:v>-8.7724679866340478E-3</c:v>
                </c:pt>
                <c:pt idx="5515">
                  <c:v>-6.9259327602197041E-3</c:v>
                </c:pt>
                <c:pt idx="5516">
                  <c:v>-4.8293871200751496E-3</c:v>
                </c:pt>
                <c:pt idx="5517">
                  <c:v>-2.4534151788529485E-3</c:v>
                </c:pt>
                <c:pt idx="5518">
                  <c:v>2.5781033463346354E-4</c:v>
                </c:pt>
                <c:pt idx="5519">
                  <c:v>7.4492501342636583E-4</c:v>
                </c:pt>
                <c:pt idx="5520">
                  <c:v>1.5771151983412913E-3</c:v>
                </c:pt>
                <c:pt idx="5521">
                  <c:v>2.5870912668649847E-3</c:v>
                </c:pt>
                <c:pt idx="5522">
                  <c:v>3.7011542390433996E-3</c:v>
                </c:pt>
                <c:pt idx="5523">
                  <c:v>4.7449806423092772E-3</c:v>
                </c:pt>
                <c:pt idx="5524">
                  <c:v>5.4813676114400228E-3</c:v>
                </c:pt>
                <c:pt idx="5525">
                  <c:v>6.0385873619416353E-3</c:v>
                </c:pt>
                <c:pt idx="5526">
                  <c:v>6.5124631604402501E-3</c:v>
                </c:pt>
                <c:pt idx="5527">
                  <c:v>6.9627673195589036E-3</c:v>
                </c:pt>
                <c:pt idx="5528">
                  <c:v>7.4337809878933826E-3</c:v>
                </c:pt>
                <c:pt idx="5529">
                  <c:v>7.8786820035581899E-3</c:v>
                </c:pt>
                <c:pt idx="5530">
                  <c:v>8.3738647916914103E-3</c:v>
                </c:pt>
                <c:pt idx="5531">
                  <c:v>8.8738524724682518E-3</c:v>
                </c:pt>
                <c:pt idx="5532">
                  <c:v>9.2055306953702058E-3</c:v>
                </c:pt>
                <c:pt idx="5533">
                  <c:v>9.4996345718883993E-3</c:v>
                </c:pt>
                <c:pt idx="5534">
                  <c:v>9.7886629973148991E-3</c:v>
                </c:pt>
                <c:pt idx="5535">
                  <c:v>1.0137709494857646E-2</c:v>
                </c:pt>
                <c:pt idx="5536">
                  <c:v>1.053508336130308E-2</c:v>
                </c:pt>
                <c:pt idx="5537">
                  <c:v>1.0972947870525435E-2</c:v>
                </c:pt>
                <c:pt idx="5538">
                  <c:v>1.1558419498706687E-2</c:v>
                </c:pt>
                <c:pt idx="5539">
                  <c:v>1.2472554890203456E-2</c:v>
                </c:pt>
                <c:pt idx="5540">
                  <c:v>1.0491394281723869E-2</c:v>
                </c:pt>
                <c:pt idx="5541">
                  <c:v>8.8109520132250169E-3</c:v>
                </c:pt>
                <c:pt idx="5542">
                  <c:v>7.3843690989955886E-3</c:v>
                </c:pt>
                <c:pt idx="5543">
                  <c:v>6.2907099520153487E-3</c:v>
                </c:pt>
                <c:pt idx="5544">
                  <c:v>5.5112373858692285E-3</c:v>
                </c:pt>
                <c:pt idx="5545">
                  <c:v>4.8540989815466645E-3</c:v>
                </c:pt>
                <c:pt idx="5546">
                  <c:v>4.2104644100227542E-3</c:v>
                </c:pt>
                <c:pt idx="5547">
                  <c:v>3.5632293367497134E-3</c:v>
                </c:pt>
                <c:pt idx="5548">
                  <c:v>2.8421041795444503E-3</c:v>
                </c:pt>
                <c:pt idx="5549">
                  <c:v>2.133188451886728E-3</c:v>
                </c:pt>
                <c:pt idx="5550">
                  <c:v>1.5464276293849248E-3</c:v>
                </c:pt>
                <c:pt idx="5551">
                  <c:v>1.2821604076688068E-3</c:v>
                </c:pt>
                <c:pt idx="5552">
                  <c:v>7.8481017384495193E-4</c:v>
                </c:pt>
                <c:pt idx="5553">
                  <c:v>-4.3497498407255595E-4</c:v>
                </c:pt>
                <c:pt idx="5554">
                  <c:v>-2.2399926788274748E-3</c:v>
                </c:pt>
                <c:pt idx="5555">
                  <c:v>-3.8651151577293883E-3</c:v>
                </c:pt>
                <c:pt idx="5556">
                  <c:v>-5.3840898943559512E-3</c:v>
                </c:pt>
                <c:pt idx="5557">
                  <c:v>-6.7022077247611243E-3</c:v>
                </c:pt>
                <c:pt idx="5558">
                  <c:v>-7.9251630206397979E-3</c:v>
                </c:pt>
                <c:pt idx="5559">
                  <c:v>-9.0683876184068073E-3</c:v>
                </c:pt>
                <c:pt idx="5560">
                  <c:v>-9.9452358672006969E-3</c:v>
                </c:pt>
                <c:pt idx="5561">
                  <c:v>-1.068981362584815E-2</c:v>
                </c:pt>
                <c:pt idx="5562">
                  <c:v>-1.1412053071896477E-2</c:v>
                </c:pt>
                <c:pt idx="5563">
                  <c:v>-1.2299345347351942E-2</c:v>
                </c:pt>
                <c:pt idx="5564">
                  <c:v>-1.311528203991855E-2</c:v>
                </c:pt>
                <c:pt idx="5565">
                  <c:v>-1.3853153118890876E-2</c:v>
                </c:pt>
                <c:pt idx="5566">
                  <c:v>-1.4502372180773819E-2</c:v>
                </c:pt>
                <c:pt idx="5567">
                  <c:v>-1.4891893903887307E-2</c:v>
                </c:pt>
                <c:pt idx="5568">
                  <c:v>-1.5029813043484891E-2</c:v>
                </c:pt>
                <c:pt idx="5569">
                  <c:v>-1.4878681962541555E-2</c:v>
                </c:pt>
                <c:pt idx="5570">
                  <c:v>-1.4462922326474715E-2</c:v>
                </c:pt>
                <c:pt idx="5571">
                  <c:v>-1.3672002546361244E-2</c:v>
                </c:pt>
                <c:pt idx="5572">
                  <c:v>-1.2497503426191912E-2</c:v>
                </c:pt>
                <c:pt idx="5573">
                  <c:v>-1.3920330469455976E-2</c:v>
                </c:pt>
                <c:pt idx="5574">
                  <c:v>-1.4947181627756467E-2</c:v>
                </c:pt>
                <c:pt idx="5575">
                  <c:v>-1.5785129369621353E-2</c:v>
                </c:pt>
                <c:pt idx="5576">
                  <c:v>-1.6378715739285232E-2</c:v>
                </c:pt>
                <c:pt idx="5577">
                  <c:v>-1.6827729202466498E-2</c:v>
                </c:pt>
                <c:pt idx="5578">
                  <c:v>-1.7109296484521239E-2</c:v>
                </c:pt>
                <c:pt idx="5579">
                  <c:v>-1.722835943294922E-2</c:v>
                </c:pt>
                <c:pt idx="5580">
                  <c:v>-1.7154316594116197E-2</c:v>
                </c:pt>
                <c:pt idx="5581">
                  <c:v>-1.6882019339206404E-2</c:v>
                </c:pt>
                <c:pt idx="5582">
                  <c:v>-1.6376036294316242E-2</c:v>
                </c:pt>
                <c:pt idx="5583">
                  <c:v>-1.5513182819117934E-2</c:v>
                </c:pt>
                <c:pt idx="5584">
                  <c:v>-1.4219957258008613E-2</c:v>
                </c:pt>
                <c:pt idx="5585">
                  <c:v>-1.5678894241812465E-2</c:v>
                </c:pt>
                <c:pt idx="5586">
                  <c:v>-1.6638564039848407E-2</c:v>
                </c:pt>
                <c:pt idx="5587">
                  <c:v>-1.7239240819536525E-2</c:v>
                </c:pt>
                <c:pt idx="5588">
                  <c:v>-1.7571335235850499E-2</c:v>
                </c:pt>
                <c:pt idx="5589">
                  <c:v>-1.7601290074986675E-2</c:v>
                </c:pt>
                <c:pt idx="5590">
                  <c:v>-1.7355605268118995E-2</c:v>
                </c:pt>
                <c:pt idx="5591">
                  <c:v>-1.6858368569930414E-2</c:v>
                </c:pt>
                <c:pt idx="5592">
                  <c:v>-1.6105266293571341E-2</c:v>
                </c:pt>
                <c:pt idx="5593">
                  <c:v>-1.4997305788422535E-2</c:v>
                </c:pt>
                <c:pt idx="5594">
                  <c:v>-1.6640632748636249E-2</c:v>
                </c:pt>
                <c:pt idx="5595">
                  <c:v>-1.757857571140016E-2</c:v>
                </c:pt>
                <c:pt idx="5596">
                  <c:v>-1.7880998129692561E-2</c:v>
                </c:pt>
                <c:pt idx="5597">
                  <c:v>-1.7401509973711426E-2</c:v>
                </c:pt>
                <c:pt idx="5598">
                  <c:v>-1.6166641151703357E-2</c:v>
                </c:pt>
                <c:pt idx="5599">
                  <c:v>-1.6976147822416136E-2</c:v>
                </c:pt>
                <c:pt idx="5600">
                  <c:v>-1.6928732906913897E-2</c:v>
                </c:pt>
                <c:pt idx="5601">
                  <c:v>-1.6115581194239739E-2</c:v>
                </c:pt>
                <c:pt idx="5602">
                  <c:v>-1.443001785258035E-2</c:v>
                </c:pt>
                <c:pt idx="5603">
                  <c:v>-1.190425527746658E-2</c:v>
                </c:pt>
                <c:pt idx="5604">
                  <c:v>-1.1693482472974749E-2</c:v>
                </c:pt>
                <c:pt idx="5605">
                  <c:v>-1.391825275873174E-2</c:v>
                </c:pt>
                <c:pt idx="5606">
                  <c:v>-1.5434369481551856E-2</c:v>
                </c:pt>
                <c:pt idx="5607">
                  <c:v>-1.6326018830753901E-2</c:v>
                </c:pt>
                <c:pt idx="5608">
                  <c:v>-1.6817898687768881E-2</c:v>
                </c:pt>
                <c:pt idx="5609">
                  <c:v>-1.6948779499681203E-2</c:v>
                </c:pt>
                <c:pt idx="5610">
                  <c:v>-1.6768340647816883E-2</c:v>
                </c:pt>
                <c:pt idx="5611">
                  <c:v>-1.6271863642022003E-2</c:v>
                </c:pt>
                <c:pt idx="5612">
                  <c:v>-1.5496358964313296E-2</c:v>
                </c:pt>
                <c:pt idx="5613">
                  <c:v>-1.420195479654748E-2</c:v>
                </c:pt>
                <c:pt idx="5614">
                  <c:v>-1.2335233860327807E-2</c:v>
                </c:pt>
                <c:pt idx="5615">
                  <c:v>-1.0509705944628772E-2</c:v>
                </c:pt>
                <c:pt idx="5616">
                  <c:v>-1.1242810102059551E-2</c:v>
                </c:pt>
                <c:pt idx="5617">
                  <c:v>-1.1374864953242593E-2</c:v>
                </c:pt>
                <c:pt idx="5618">
                  <c:v>-1.1090159280364843E-2</c:v>
                </c:pt>
                <c:pt idx="5619">
                  <c:v>-1.0394213557598717E-2</c:v>
                </c:pt>
                <c:pt idx="5620">
                  <c:v>-9.3234919340478145E-3</c:v>
                </c:pt>
                <c:pt idx="5621">
                  <c:v>-7.9457501452538538E-3</c:v>
                </c:pt>
                <c:pt idx="5622">
                  <c:v>-6.3192185101438175E-3</c:v>
                </c:pt>
                <c:pt idx="5623">
                  <c:v>-4.2853682004641222E-3</c:v>
                </c:pt>
                <c:pt idx="5624">
                  <c:v>-1.9697501417327025E-3</c:v>
                </c:pt>
                <c:pt idx="5625">
                  <c:v>7.0436492602139451E-4</c:v>
                </c:pt>
                <c:pt idx="5626">
                  <c:v>6.5653013453119977E-4</c:v>
                </c:pt>
                <c:pt idx="5627">
                  <c:v>-3.865592345007841E-4</c:v>
                </c:pt>
                <c:pt idx="5628">
                  <c:v>-1.1739955059907961E-3</c:v>
                </c:pt>
                <c:pt idx="5629">
                  <c:v>-1.6193437951446379E-3</c:v>
                </c:pt>
                <c:pt idx="5630">
                  <c:v>-1.7547712212243876E-3</c:v>
                </c:pt>
                <c:pt idx="5631">
                  <c:v>-1.5515821483186708E-3</c:v>
                </c:pt>
                <c:pt idx="5632">
                  <c:v>-8.9767588585668067E-4</c:v>
                </c:pt>
                <c:pt idx="5633">
                  <c:v>2.1869942320328485E-4</c:v>
                </c:pt>
                <c:pt idx="5634">
                  <c:v>1.9553583727798052E-3</c:v>
                </c:pt>
                <c:pt idx="5635">
                  <c:v>4.2581864409197475E-3</c:v>
                </c:pt>
                <c:pt idx="5636">
                  <c:v>7.3141750793101271E-3</c:v>
                </c:pt>
                <c:pt idx="5637">
                  <c:v>7.9488983901410161E-3</c:v>
                </c:pt>
                <c:pt idx="5638">
                  <c:v>6.2708685187361397E-3</c:v>
                </c:pt>
                <c:pt idx="5639">
                  <c:v>5.237880567725047E-3</c:v>
                </c:pt>
                <c:pt idx="5640">
                  <c:v>4.7367378441129301E-3</c:v>
                </c:pt>
                <c:pt idx="5641">
                  <c:v>4.6798281662594442E-3</c:v>
                </c:pt>
                <c:pt idx="5642">
                  <c:v>5.0521788148440803E-3</c:v>
                </c:pt>
                <c:pt idx="5643">
                  <c:v>5.8811348169221511E-3</c:v>
                </c:pt>
                <c:pt idx="5644">
                  <c:v>7.1474791808320151E-3</c:v>
                </c:pt>
                <c:pt idx="5645">
                  <c:v>9.0262429488946298E-3</c:v>
                </c:pt>
                <c:pt idx="5646">
                  <c:v>1.0783459223870143E-2</c:v>
                </c:pt>
                <c:pt idx="5647">
                  <c:v>1.0233768918000426E-2</c:v>
                </c:pt>
                <c:pt idx="5648">
                  <c:v>7.382095882468632E-3</c:v>
                </c:pt>
                <c:pt idx="5649">
                  <c:v>5.4141947503146687E-3</c:v>
                </c:pt>
                <c:pt idx="5650">
                  <c:v>4.11356573235194E-3</c:v>
                </c:pt>
                <c:pt idx="5651">
                  <c:v>3.4198161509257311E-3</c:v>
                </c:pt>
                <c:pt idx="5652">
                  <c:v>3.3770599440736552E-3</c:v>
                </c:pt>
                <c:pt idx="5653">
                  <c:v>3.8412455732309151E-3</c:v>
                </c:pt>
                <c:pt idx="5654">
                  <c:v>4.6989168813298702E-3</c:v>
                </c:pt>
                <c:pt idx="5655">
                  <c:v>5.9690697024556549E-3</c:v>
                </c:pt>
                <c:pt idx="5656">
                  <c:v>7.6179140655409728E-3</c:v>
                </c:pt>
                <c:pt idx="5657">
                  <c:v>9.6540739975026959E-3</c:v>
                </c:pt>
                <c:pt idx="5658">
                  <c:v>1.2133324699927617E-2</c:v>
                </c:pt>
                <c:pt idx="5659">
                  <c:v>1.1835125670263593E-2</c:v>
                </c:pt>
                <c:pt idx="5660">
                  <c:v>1.201669010278675E-2</c:v>
                </c:pt>
                <c:pt idx="5661">
                  <c:v>1.2537412315630898E-2</c:v>
                </c:pt>
                <c:pt idx="5662">
                  <c:v>1.3497193593361469E-2</c:v>
                </c:pt>
                <c:pt idx="5663">
                  <c:v>1.4710794936956465E-2</c:v>
                </c:pt>
                <c:pt idx="5664">
                  <c:v>1.6253126295047104E-2</c:v>
                </c:pt>
                <c:pt idx="5665">
                  <c:v>1.8079718597482339E-2</c:v>
                </c:pt>
                <c:pt idx="5666">
                  <c:v>2.0001326622790475E-2</c:v>
                </c:pt>
                <c:pt idx="5667">
                  <c:v>2.0777600483331816E-2</c:v>
                </c:pt>
                <c:pt idx="5668">
                  <c:v>2.0958730511570413E-2</c:v>
                </c:pt>
                <c:pt idx="5669">
                  <c:v>2.1229624439772804E-2</c:v>
                </c:pt>
                <c:pt idx="5670">
                  <c:v>2.1611781548293157E-2</c:v>
                </c:pt>
                <c:pt idx="5671">
                  <c:v>2.2202371893257508E-2</c:v>
                </c:pt>
                <c:pt idx="5672">
                  <c:v>2.312697172674787E-2</c:v>
                </c:pt>
                <c:pt idx="5673">
                  <c:v>2.4357143357720885E-2</c:v>
                </c:pt>
                <c:pt idx="5674">
                  <c:v>2.5779282297085447E-2</c:v>
                </c:pt>
                <c:pt idx="5675">
                  <c:v>2.7281700999797109E-2</c:v>
                </c:pt>
                <c:pt idx="5676">
                  <c:v>2.8796698041329942E-2</c:v>
                </c:pt>
                <c:pt idx="5677">
                  <c:v>3.033595627022798E-2</c:v>
                </c:pt>
                <c:pt idx="5678">
                  <c:v>3.190928922256174E-2</c:v>
                </c:pt>
                <c:pt idx="5679">
                  <c:v>3.3538606630025398E-2</c:v>
                </c:pt>
                <c:pt idx="5680">
                  <c:v>3.3751846671415127E-2</c:v>
                </c:pt>
                <c:pt idx="5681">
                  <c:v>3.4021032245013585E-2</c:v>
                </c:pt>
                <c:pt idx="5682">
                  <c:v>3.4324466470696369E-2</c:v>
                </c:pt>
                <c:pt idx="5683">
                  <c:v>3.4639424245109199E-2</c:v>
                </c:pt>
                <c:pt idx="5684">
                  <c:v>3.4945365715118089E-2</c:v>
                </c:pt>
                <c:pt idx="5685">
                  <c:v>3.5225055477140957E-2</c:v>
                </c:pt>
                <c:pt idx="5686">
                  <c:v>3.5522510268595882E-2</c:v>
                </c:pt>
                <c:pt idx="5687">
                  <c:v>3.5867951678265564E-2</c:v>
                </c:pt>
                <c:pt idx="5688">
                  <c:v>3.6321403369207292E-2</c:v>
                </c:pt>
                <c:pt idx="5689">
                  <c:v>3.6882833395920377E-2</c:v>
                </c:pt>
                <c:pt idx="5690">
                  <c:v>3.7549531742799035E-2</c:v>
                </c:pt>
                <c:pt idx="5691">
                  <c:v>3.8334774988581205E-2</c:v>
                </c:pt>
                <c:pt idx="5692">
                  <c:v>3.9276288191415876E-2</c:v>
                </c:pt>
                <c:pt idx="5693">
                  <c:v>3.7361999959206249E-2</c:v>
                </c:pt>
                <c:pt idx="5694">
                  <c:v>3.5922945666679765E-2</c:v>
                </c:pt>
                <c:pt idx="5695">
                  <c:v>3.509735209245983E-2</c:v>
                </c:pt>
                <c:pt idx="5696">
                  <c:v>3.503981784203597E-2</c:v>
                </c:pt>
                <c:pt idx="5697">
                  <c:v>3.5653306656451778E-2</c:v>
                </c:pt>
                <c:pt idx="5698">
                  <c:v>3.4046660501987215E-2</c:v>
                </c:pt>
                <c:pt idx="5699">
                  <c:v>3.2643036035694899E-2</c:v>
                </c:pt>
                <c:pt idx="5700">
                  <c:v>3.1200925586042469E-2</c:v>
                </c:pt>
                <c:pt idx="5701">
                  <c:v>2.9747125678559964E-2</c:v>
                </c:pt>
                <c:pt idx="5702">
                  <c:v>2.8400532527712716E-2</c:v>
                </c:pt>
                <c:pt idx="5703">
                  <c:v>2.729549440717487E-2</c:v>
                </c:pt>
                <c:pt idx="5704">
                  <c:v>2.6618842033323604E-2</c:v>
                </c:pt>
                <c:pt idx="5705">
                  <c:v>2.6318213967839184E-2</c:v>
                </c:pt>
                <c:pt idx="5706">
                  <c:v>2.6290488527763851E-2</c:v>
                </c:pt>
                <c:pt idx="5707">
                  <c:v>2.6458001986256165E-2</c:v>
                </c:pt>
                <c:pt idx="5708">
                  <c:v>2.6819947830601095E-2</c:v>
                </c:pt>
                <c:pt idx="5709">
                  <c:v>2.7451976019327095E-2</c:v>
                </c:pt>
                <c:pt idx="5710">
                  <c:v>2.8465308567663931E-2</c:v>
                </c:pt>
                <c:pt idx="5711">
                  <c:v>2.6691044572310474E-2</c:v>
                </c:pt>
                <c:pt idx="5712">
                  <c:v>2.5374886979733505E-2</c:v>
                </c:pt>
                <c:pt idx="5713">
                  <c:v>2.4405884294466287E-2</c:v>
                </c:pt>
                <c:pt idx="5714">
                  <c:v>2.3688719386489383E-2</c:v>
                </c:pt>
                <c:pt idx="5715">
                  <c:v>2.3159243140560358E-2</c:v>
                </c:pt>
                <c:pt idx="5716">
                  <c:v>2.2755534169683019E-2</c:v>
                </c:pt>
                <c:pt idx="5717">
                  <c:v>2.2509012218442551E-2</c:v>
                </c:pt>
                <c:pt idx="5718">
                  <c:v>2.2560635671739288E-2</c:v>
                </c:pt>
                <c:pt idx="5719">
                  <c:v>2.3047556015930351E-2</c:v>
                </c:pt>
                <c:pt idx="5720">
                  <c:v>2.1448769780289183E-2</c:v>
                </c:pt>
                <c:pt idx="5721">
                  <c:v>2.0177999193259306E-2</c:v>
                </c:pt>
                <c:pt idx="5722">
                  <c:v>1.9235620619670147E-2</c:v>
                </c:pt>
                <c:pt idx="5723">
                  <c:v>1.8498300009475208E-2</c:v>
                </c:pt>
                <c:pt idx="5724">
                  <c:v>1.7868907961489103E-2</c:v>
                </c:pt>
                <c:pt idx="5725">
                  <c:v>1.7360584663465503E-2</c:v>
                </c:pt>
                <c:pt idx="5726">
                  <c:v>1.6938047058814028E-2</c:v>
                </c:pt>
                <c:pt idx="5727">
                  <c:v>1.6553019257393928E-2</c:v>
                </c:pt>
                <c:pt idx="5728">
                  <c:v>1.6114932073260556E-2</c:v>
                </c:pt>
                <c:pt idx="5729">
                  <c:v>1.567957361339797E-2</c:v>
                </c:pt>
                <c:pt idx="5730">
                  <c:v>1.533553277440193E-2</c:v>
                </c:pt>
                <c:pt idx="5731">
                  <c:v>1.5143631631196249E-2</c:v>
                </c:pt>
                <c:pt idx="5732">
                  <c:v>1.5196028391509582E-2</c:v>
                </c:pt>
                <c:pt idx="5733">
                  <c:v>1.5417554302446568E-2</c:v>
                </c:pt>
                <c:pt idx="5734">
                  <c:v>1.569551303534282E-2</c:v>
                </c:pt>
                <c:pt idx="5735">
                  <c:v>1.5973277818272742E-2</c:v>
                </c:pt>
                <c:pt idx="5736">
                  <c:v>1.618904075289505E-2</c:v>
                </c:pt>
                <c:pt idx="5737">
                  <c:v>1.6444931621010454E-2</c:v>
                </c:pt>
                <c:pt idx="5738">
                  <c:v>1.6779063110211899E-2</c:v>
                </c:pt>
                <c:pt idx="5739">
                  <c:v>1.722276604251477E-2</c:v>
                </c:pt>
                <c:pt idx="5740">
                  <c:v>1.7840377312027117E-2</c:v>
                </c:pt>
                <c:pt idx="5741">
                  <c:v>1.8722000470627342E-2</c:v>
                </c:pt>
                <c:pt idx="5742">
                  <c:v>1.7977662409035089E-2</c:v>
                </c:pt>
                <c:pt idx="5743">
                  <c:v>1.7450859638279276E-2</c:v>
                </c:pt>
                <c:pt idx="5744">
                  <c:v>1.7078893239713427E-2</c:v>
                </c:pt>
                <c:pt idx="5745">
                  <c:v>1.6825387322956655E-2</c:v>
                </c:pt>
                <c:pt idx="5746">
                  <c:v>1.6800906374113873E-2</c:v>
                </c:pt>
                <c:pt idx="5747">
                  <c:v>1.6913709439703002E-2</c:v>
                </c:pt>
                <c:pt idx="5748">
                  <c:v>1.7124631580934361E-2</c:v>
                </c:pt>
                <c:pt idx="5749">
                  <c:v>1.7632231025497304E-2</c:v>
                </c:pt>
                <c:pt idx="5750">
                  <c:v>1.8663034346518094E-2</c:v>
                </c:pt>
                <c:pt idx="5751">
                  <c:v>1.9807468571169468E-2</c:v>
                </c:pt>
                <c:pt idx="5752">
                  <c:v>1.8710059820334076E-2</c:v>
                </c:pt>
                <c:pt idx="5753">
                  <c:v>1.8340059343612387E-2</c:v>
                </c:pt>
                <c:pt idx="5754">
                  <c:v>1.8469535149943973E-2</c:v>
                </c:pt>
                <c:pt idx="5755">
                  <c:v>1.8919206660938759E-2</c:v>
                </c:pt>
                <c:pt idx="5756">
                  <c:v>1.9463346553516607E-2</c:v>
                </c:pt>
                <c:pt idx="5757">
                  <c:v>2.0105609175392225E-2</c:v>
                </c:pt>
                <c:pt idx="5758">
                  <c:v>2.0903671935052388E-2</c:v>
                </c:pt>
                <c:pt idx="5759">
                  <c:v>2.1834483442635E-2</c:v>
                </c:pt>
                <c:pt idx="5760">
                  <c:v>2.2865478380189298E-2</c:v>
                </c:pt>
                <c:pt idx="5761">
                  <c:v>2.4083208234592639E-2</c:v>
                </c:pt>
                <c:pt idx="5762">
                  <c:v>2.5562797505629849E-2</c:v>
                </c:pt>
                <c:pt idx="5763">
                  <c:v>2.7301829937551543E-2</c:v>
                </c:pt>
                <c:pt idx="5764">
                  <c:v>2.7132011855767486E-2</c:v>
                </c:pt>
                <c:pt idx="5765">
                  <c:v>2.7265039293046783E-2</c:v>
                </c:pt>
                <c:pt idx="5766">
                  <c:v>2.7664138002581447E-2</c:v>
                </c:pt>
                <c:pt idx="5767">
                  <c:v>2.8311238480918127E-2</c:v>
                </c:pt>
                <c:pt idx="5768">
                  <c:v>2.9255546382585318E-2</c:v>
                </c:pt>
                <c:pt idx="5769">
                  <c:v>3.0342479713974378E-2</c:v>
                </c:pt>
                <c:pt idx="5770">
                  <c:v>3.1406126982868446E-2</c:v>
                </c:pt>
                <c:pt idx="5771">
                  <c:v>3.2289231452168145E-2</c:v>
                </c:pt>
                <c:pt idx="5772">
                  <c:v>3.3006005262901143E-2</c:v>
                </c:pt>
                <c:pt idx="5773">
                  <c:v>3.3511160668625244E-2</c:v>
                </c:pt>
                <c:pt idx="5774">
                  <c:v>3.3845607115734887E-2</c:v>
                </c:pt>
                <c:pt idx="5775">
                  <c:v>3.420129102557324E-2</c:v>
                </c:pt>
                <c:pt idx="5776">
                  <c:v>3.4567874626297034E-2</c:v>
                </c:pt>
                <c:pt idx="5777">
                  <c:v>3.4855481988296896E-2</c:v>
                </c:pt>
                <c:pt idx="5778">
                  <c:v>3.5241467535823162E-2</c:v>
                </c:pt>
                <c:pt idx="5779">
                  <c:v>3.5804308806086621E-2</c:v>
                </c:pt>
                <c:pt idx="5780">
                  <c:v>3.6558355913274332E-2</c:v>
                </c:pt>
                <c:pt idx="5781">
                  <c:v>3.6024024328489057E-2</c:v>
                </c:pt>
                <c:pt idx="5782">
                  <c:v>3.5616878854661693E-2</c:v>
                </c:pt>
                <c:pt idx="5783">
                  <c:v>3.5350050228561719E-2</c:v>
                </c:pt>
                <c:pt idx="5784">
                  <c:v>3.5085926404257305E-2</c:v>
                </c:pt>
                <c:pt idx="5785">
                  <c:v>3.47624710051418E-2</c:v>
                </c:pt>
                <c:pt idx="5786">
                  <c:v>3.4380808989210712E-2</c:v>
                </c:pt>
                <c:pt idx="5787">
                  <c:v>3.3933738458878628E-2</c:v>
                </c:pt>
                <c:pt idx="5788">
                  <c:v>3.3293298162542721E-2</c:v>
                </c:pt>
                <c:pt idx="5789">
                  <c:v>3.2490928446835016E-2</c:v>
                </c:pt>
                <c:pt idx="5790">
                  <c:v>3.1639157382198205E-2</c:v>
                </c:pt>
                <c:pt idx="5791">
                  <c:v>3.0828783084501113E-2</c:v>
                </c:pt>
                <c:pt idx="5792">
                  <c:v>3.0183164164178072E-2</c:v>
                </c:pt>
                <c:pt idx="5793">
                  <c:v>2.9649747676455732E-2</c:v>
                </c:pt>
                <c:pt idx="5794">
                  <c:v>2.9191452998859117E-2</c:v>
                </c:pt>
                <c:pt idx="5795">
                  <c:v>2.8698144628168006E-2</c:v>
                </c:pt>
                <c:pt idx="5796">
                  <c:v>2.824256697174439E-2</c:v>
                </c:pt>
                <c:pt idx="5797">
                  <c:v>2.7765774278720682E-2</c:v>
                </c:pt>
                <c:pt idx="5798">
                  <c:v>2.7212414304345112E-2</c:v>
                </c:pt>
                <c:pt idx="5799">
                  <c:v>2.6527861605749971E-2</c:v>
                </c:pt>
                <c:pt idx="5800">
                  <c:v>2.5756312155302628E-2</c:v>
                </c:pt>
                <c:pt idx="5801">
                  <c:v>2.4999263148136414E-2</c:v>
                </c:pt>
                <c:pt idx="5802">
                  <c:v>2.4243711000314604E-2</c:v>
                </c:pt>
                <c:pt idx="5803">
                  <c:v>2.3272777948602115E-2</c:v>
                </c:pt>
                <c:pt idx="5804">
                  <c:v>2.2604924082020701E-2</c:v>
                </c:pt>
                <c:pt idx="5805">
                  <c:v>2.211902365493949E-2</c:v>
                </c:pt>
                <c:pt idx="5806">
                  <c:v>2.1731765877607046E-2</c:v>
                </c:pt>
                <c:pt idx="5807">
                  <c:v>2.1471151111915086E-2</c:v>
                </c:pt>
                <c:pt idx="5808">
                  <c:v>2.1339464848387675E-2</c:v>
                </c:pt>
                <c:pt idx="5809">
                  <c:v>2.1396667934145013E-2</c:v>
                </c:pt>
                <c:pt idx="5810">
                  <c:v>2.1744460706414719E-2</c:v>
                </c:pt>
                <c:pt idx="5811">
                  <c:v>2.2357098780970815E-2</c:v>
                </c:pt>
                <c:pt idx="5812">
                  <c:v>2.3389619619110742E-2</c:v>
                </c:pt>
                <c:pt idx="5813">
                  <c:v>2.1842794112173519E-2</c:v>
                </c:pt>
                <c:pt idx="5814">
                  <c:v>2.043655657017282E-2</c:v>
                </c:pt>
                <c:pt idx="5815">
                  <c:v>1.9561572097769132E-2</c:v>
                </c:pt>
                <c:pt idx="5816">
                  <c:v>1.9234268287934904E-2</c:v>
                </c:pt>
                <c:pt idx="5817">
                  <c:v>1.9284855843181972E-2</c:v>
                </c:pt>
                <c:pt idx="5818">
                  <c:v>1.9744018575531028E-2</c:v>
                </c:pt>
                <c:pt idx="5819">
                  <c:v>2.0739789691924086E-2</c:v>
                </c:pt>
                <c:pt idx="5820">
                  <c:v>2.2351775143810815E-2</c:v>
                </c:pt>
                <c:pt idx="5821">
                  <c:v>2.4771534473018872E-2</c:v>
                </c:pt>
                <c:pt idx="5822">
                  <c:v>2.5047878125568631E-2</c:v>
                </c:pt>
                <c:pt idx="5823">
                  <c:v>2.4018869400496981E-2</c:v>
                </c:pt>
                <c:pt idx="5824">
                  <c:v>2.3929396794137865E-2</c:v>
                </c:pt>
                <c:pt idx="5825">
                  <c:v>2.3844399837958705E-2</c:v>
                </c:pt>
                <c:pt idx="5826">
                  <c:v>2.131757193594223E-2</c:v>
                </c:pt>
                <c:pt idx="5827">
                  <c:v>1.9419921806178686E-2</c:v>
                </c:pt>
                <c:pt idx="5828">
                  <c:v>1.7948527918014941E-2</c:v>
                </c:pt>
                <c:pt idx="5829">
                  <c:v>1.6935351039185562E-2</c:v>
                </c:pt>
                <c:pt idx="5830">
                  <c:v>1.6421510684126853E-2</c:v>
                </c:pt>
                <c:pt idx="5831">
                  <c:v>1.6530049953667771E-2</c:v>
                </c:pt>
                <c:pt idx="5832">
                  <c:v>1.7373453910018294E-2</c:v>
                </c:pt>
                <c:pt idx="5833">
                  <c:v>1.8962598145287515E-2</c:v>
                </c:pt>
                <c:pt idx="5834">
                  <c:v>2.1265564493913078E-2</c:v>
                </c:pt>
                <c:pt idx="5835">
                  <c:v>2.1014447634868347E-2</c:v>
                </c:pt>
                <c:pt idx="5836">
                  <c:v>1.8686154276644572E-2</c:v>
                </c:pt>
                <c:pt idx="5837">
                  <c:v>1.6826855514141308E-2</c:v>
                </c:pt>
                <c:pt idx="5838">
                  <c:v>1.538209612623043E-2</c:v>
                </c:pt>
                <c:pt idx="5839">
                  <c:v>1.4305048246086641E-2</c:v>
                </c:pt>
                <c:pt idx="5840">
                  <c:v>1.3631139534952003E-2</c:v>
                </c:pt>
                <c:pt idx="5841">
                  <c:v>1.3373139708570677E-2</c:v>
                </c:pt>
                <c:pt idx="5842">
                  <c:v>1.3545165216824865E-2</c:v>
                </c:pt>
                <c:pt idx="5843">
                  <c:v>1.4176067297645881E-2</c:v>
                </c:pt>
                <c:pt idx="5844">
                  <c:v>1.5363897146774136E-2</c:v>
                </c:pt>
                <c:pt idx="5845">
                  <c:v>1.7072548146972101E-2</c:v>
                </c:pt>
                <c:pt idx="5846">
                  <c:v>1.9236909118753909E-2</c:v>
                </c:pt>
                <c:pt idx="5847">
                  <c:v>2.1880361067266287E-2</c:v>
                </c:pt>
                <c:pt idx="5848">
                  <c:v>2.1709041480223505E-2</c:v>
                </c:pt>
                <c:pt idx="5849">
                  <c:v>2.1083840925696783E-2</c:v>
                </c:pt>
                <c:pt idx="5850">
                  <c:v>2.0923809250231379E-2</c:v>
                </c:pt>
                <c:pt idx="5851">
                  <c:v>2.1229390684286944E-2</c:v>
                </c:pt>
                <c:pt idx="5852">
                  <c:v>2.2045872919199783E-2</c:v>
                </c:pt>
                <c:pt idx="5853">
                  <c:v>2.342920554488407E-2</c:v>
                </c:pt>
                <c:pt idx="5854">
                  <c:v>2.5486312492481067E-2</c:v>
                </c:pt>
                <c:pt idx="5855">
                  <c:v>2.8347451184786619E-2</c:v>
                </c:pt>
                <c:pt idx="5856">
                  <c:v>3.0519256211329886E-2</c:v>
                </c:pt>
                <c:pt idx="5857">
                  <c:v>3.0336560043570861E-2</c:v>
                </c:pt>
                <c:pt idx="5858">
                  <c:v>3.0480691505530504E-2</c:v>
                </c:pt>
                <c:pt idx="5859">
                  <c:v>3.10274311147056E-2</c:v>
                </c:pt>
                <c:pt idx="5860">
                  <c:v>3.1785196014021008E-2</c:v>
                </c:pt>
                <c:pt idx="5861">
                  <c:v>3.2777687307594554E-2</c:v>
                </c:pt>
                <c:pt idx="5862">
                  <c:v>3.4077139021724455E-2</c:v>
                </c:pt>
                <c:pt idx="5863">
                  <c:v>3.5837926887499642E-2</c:v>
                </c:pt>
                <c:pt idx="5864">
                  <c:v>3.8271042190149013E-2</c:v>
                </c:pt>
                <c:pt idx="5865">
                  <c:v>4.139943437931265E-2</c:v>
                </c:pt>
                <c:pt idx="5866">
                  <c:v>4.3817023433333935E-2</c:v>
                </c:pt>
                <c:pt idx="5867">
                  <c:v>4.6915903796548419E-2</c:v>
                </c:pt>
                <c:pt idx="5868">
                  <c:v>4.7427229586146383E-2</c:v>
                </c:pt>
                <c:pt idx="5869">
                  <c:v>4.6669418957171707E-2</c:v>
                </c:pt>
                <c:pt idx="5870">
                  <c:v>4.6441711473959771E-2</c:v>
                </c:pt>
                <c:pt idx="5871">
                  <c:v>4.6685640233246888E-2</c:v>
                </c:pt>
                <c:pt idx="5872">
                  <c:v>4.7417487032639025E-2</c:v>
                </c:pt>
                <c:pt idx="5873">
                  <c:v>4.8650908679831163E-2</c:v>
                </c:pt>
                <c:pt idx="5874">
                  <c:v>5.045152248226567E-2</c:v>
                </c:pt>
                <c:pt idx="5875">
                  <c:v>5.2953968029972778E-2</c:v>
                </c:pt>
                <c:pt idx="5876">
                  <c:v>5.6332286320761704E-2</c:v>
                </c:pt>
                <c:pt idx="5877">
                  <c:v>5.7420597251370969E-2</c:v>
                </c:pt>
                <c:pt idx="5878">
                  <c:v>5.6203540605014729E-2</c:v>
                </c:pt>
                <c:pt idx="5879">
                  <c:v>5.5657487082074901E-2</c:v>
                </c:pt>
                <c:pt idx="5880">
                  <c:v>5.5744901049395661E-2</c:v>
                </c:pt>
                <c:pt idx="5881">
                  <c:v>5.63638057466644E-2</c:v>
                </c:pt>
                <c:pt idx="5882">
                  <c:v>5.7153685157323011E-2</c:v>
                </c:pt>
                <c:pt idx="5883">
                  <c:v>5.8328667075423682E-2</c:v>
                </c:pt>
                <c:pt idx="5884">
                  <c:v>5.9882013295142852E-2</c:v>
                </c:pt>
                <c:pt idx="5885">
                  <c:v>6.2106659059960469E-2</c:v>
                </c:pt>
                <c:pt idx="5886">
                  <c:v>6.2884929847945789E-2</c:v>
                </c:pt>
                <c:pt idx="5887">
                  <c:v>6.2649428232267268E-2</c:v>
                </c:pt>
                <c:pt idx="5888">
                  <c:v>6.0660611934198583E-2</c:v>
                </c:pt>
                <c:pt idx="5889">
                  <c:v>5.6734972306977091E-2</c:v>
                </c:pt>
                <c:pt idx="5890">
                  <c:v>5.3783911856755864E-2</c:v>
                </c:pt>
                <c:pt idx="5891">
                  <c:v>5.1491297199762462E-2</c:v>
                </c:pt>
                <c:pt idx="5892">
                  <c:v>4.9614122161001695E-2</c:v>
                </c:pt>
                <c:pt idx="5893">
                  <c:v>4.8156629960578623E-2</c:v>
                </c:pt>
                <c:pt idx="5894">
                  <c:v>4.7270843231284818E-2</c:v>
                </c:pt>
                <c:pt idx="5895">
                  <c:v>4.6750001167846125E-2</c:v>
                </c:pt>
                <c:pt idx="5896">
                  <c:v>4.7127338504311132E-2</c:v>
                </c:pt>
                <c:pt idx="5897">
                  <c:v>4.8462291482635117E-2</c:v>
                </c:pt>
                <c:pt idx="5898">
                  <c:v>5.0794760197932075E-2</c:v>
                </c:pt>
                <c:pt idx="5899">
                  <c:v>5.0904295299721694E-2</c:v>
                </c:pt>
                <c:pt idx="5900">
                  <c:v>4.8745361598573136E-2</c:v>
                </c:pt>
                <c:pt idx="5901">
                  <c:v>4.4535806291229628E-2</c:v>
                </c:pt>
                <c:pt idx="5902">
                  <c:v>4.1256296777992169E-2</c:v>
                </c:pt>
                <c:pt idx="5903">
                  <c:v>3.8949207952426713E-2</c:v>
                </c:pt>
                <c:pt idx="5904">
                  <c:v>3.6372074990152256E-2</c:v>
                </c:pt>
                <c:pt idx="5905">
                  <c:v>3.4632167656557841E-2</c:v>
                </c:pt>
                <c:pt idx="5906">
                  <c:v>3.3585289086260156E-2</c:v>
                </c:pt>
                <c:pt idx="5907">
                  <c:v>3.3256888795824627E-2</c:v>
                </c:pt>
                <c:pt idx="5908">
                  <c:v>3.3605122071959787E-2</c:v>
                </c:pt>
                <c:pt idx="5909">
                  <c:v>3.444829260159786E-2</c:v>
                </c:pt>
                <c:pt idx="5910">
                  <c:v>3.2952046231791578E-2</c:v>
                </c:pt>
                <c:pt idx="5911">
                  <c:v>2.9145302706801129E-2</c:v>
                </c:pt>
                <c:pt idx="5912">
                  <c:v>2.6189110963460736E-2</c:v>
                </c:pt>
                <c:pt idx="5913">
                  <c:v>2.3871056188329E-2</c:v>
                </c:pt>
                <c:pt idx="5914">
                  <c:v>2.2081667887392194E-2</c:v>
                </c:pt>
                <c:pt idx="5915">
                  <c:v>2.0727313032576682E-2</c:v>
                </c:pt>
                <c:pt idx="5916">
                  <c:v>1.9886434021227781E-2</c:v>
                </c:pt>
                <c:pt idx="5917">
                  <c:v>1.9457627873068026E-2</c:v>
                </c:pt>
                <c:pt idx="5918">
                  <c:v>1.9467143814413921E-2</c:v>
                </c:pt>
                <c:pt idx="5919">
                  <c:v>1.993886390262849E-2</c:v>
                </c:pt>
                <c:pt idx="5920">
                  <c:v>2.0916166815145278E-2</c:v>
                </c:pt>
                <c:pt idx="5921">
                  <c:v>2.2446646957513985E-2</c:v>
                </c:pt>
                <c:pt idx="5922">
                  <c:v>2.1745334602676539E-2</c:v>
                </c:pt>
                <c:pt idx="5923">
                  <c:v>1.864446582065037E-2</c:v>
                </c:pt>
                <c:pt idx="5924">
                  <c:v>1.6243145807259239E-2</c:v>
                </c:pt>
                <c:pt idx="5925">
                  <c:v>1.4335667183804751E-2</c:v>
                </c:pt>
                <c:pt idx="5926">
                  <c:v>1.2866923472749627E-2</c:v>
                </c:pt>
                <c:pt idx="5927">
                  <c:v>1.1675627991510366E-2</c:v>
                </c:pt>
                <c:pt idx="5928">
                  <c:v>1.0649067373814779E-2</c:v>
                </c:pt>
                <c:pt idx="5929">
                  <c:v>9.8479636006878722E-3</c:v>
                </c:pt>
                <c:pt idx="5930">
                  <c:v>9.4307665985359605E-3</c:v>
                </c:pt>
                <c:pt idx="5931">
                  <c:v>9.4458257389290028E-3</c:v>
                </c:pt>
                <c:pt idx="5932">
                  <c:v>9.6021261427376679E-3</c:v>
                </c:pt>
                <c:pt idx="5933">
                  <c:v>7.5114025804425624E-3</c:v>
                </c:pt>
                <c:pt idx="5934">
                  <c:v>5.8790151425180664E-3</c:v>
                </c:pt>
                <c:pt idx="5935">
                  <c:v>4.5653148670538376E-3</c:v>
                </c:pt>
                <c:pt idx="5936">
                  <c:v>3.507354298929192E-3</c:v>
                </c:pt>
                <c:pt idx="5937">
                  <c:v>2.5790352178017032E-3</c:v>
                </c:pt>
                <c:pt idx="5938">
                  <c:v>1.882604431078398E-3</c:v>
                </c:pt>
                <c:pt idx="5939">
                  <c:v>1.4047992005302768E-3</c:v>
                </c:pt>
                <c:pt idx="5940">
                  <c:v>1.1747989018573903E-3</c:v>
                </c:pt>
                <c:pt idx="5941">
                  <c:v>1.2468921910906978E-3</c:v>
                </c:pt>
                <c:pt idx="5942">
                  <c:v>1.7159826865879148E-3</c:v>
                </c:pt>
                <c:pt idx="5943">
                  <c:v>2.5569018025531891E-3</c:v>
                </c:pt>
                <c:pt idx="5944">
                  <c:v>3.8573401799815651E-3</c:v>
                </c:pt>
                <c:pt idx="5945">
                  <c:v>3.993394904747068E-3</c:v>
                </c:pt>
                <c:pt idx="5946">
                  <c:v>1.6235767172422377E-3</c:v>
                </c:pt>
                <c:pt idx="5947">
                  <c:v>-1.6359726441052161E-4</c:v>
                </c:pt>
                <c:pt idx="5948">
                  <c:v>-1.5251141225125144E-3</c:v>
                </c:pt>
                <c:pt idx="5949">
                  <c:v>-2.4371142556596287E-3</c:v>
                </c:pt>
                <c:pt idx="5950">
                  <c:v>-3.0362381641073372E-3</c:v>
                </c:pt>
                <c:pt idx="5951">
                  <c:v>-3.2051398973917721E-3</c:v>
                </c:pt>
                <c:pt idx="5952">
                  <c:v>-2.9982112677057336E-3</c:v>
                </c:pt>
                <c:pt idx="5953">
                  <c:v>-2.377820542162741E-3</c:v>
                </c:pt>
                <c:pt idx="5954">
                  <c:v>-1.2824285916304876E-3</c:v>
                </c:pt>
                <c:pt idx="5955">
                  <c:v>-1.3276772118995246E-3</c:v>
                </c:pt>
                <c:pt idx="5956">
                  <c:v>-1.9407836871607547E-3</c:v>
                </c:pt>
                <c:pt idx="5957">
                  <c:v>-2.2215245003516576E-3</c:v>
                </c:pt>
                <c:pt idx="5958">
                  <c:v>-2.1712394744065034E-3</c:v>
                </c:pt>
                <c:pt idx="5959">
                  <c:v>-1.8565285349889135E-3</c:v>
                </c:pt>
                <c:pt idx="5960">
                  <c:v>-1.2994631871470616E-3</c:v>
                </c:pt>
                <c:pt idx="5961">
                  <c:v>-4.6263159489738957E-4</c:v>
                </c:pt>
                <c:pt idx="5962">
                  <c:v>4.8452464111380859E-4</c:v>
                </c:pt>
                <c:pt idx="5963">
                  <c:v>1.6226047025538893E-3</c:v>
                </c:pt>
                <c:pt idx="5964">
                  <c:v>2.8486335103720321E-3</c:v>
                </c:pt>
                <c:pt idx="5965">
                  <c:v>4.2998226559736374E-3</c:v>
                </c:pt>
                <c:pt idx="5966">
                  <c:v>6.101495136326243E-3</c:v>
                </c:pt>
                <c:pt idx="5967">
                  <c:v>8.376305842625071E-3</c:v>
                </c:pt>
                <c:pt idx="5968">
                  <c:v>8.0211895810626127E-3</c:v>
                </c:pt>
                <c:pt idx="5969">
                  <c:v>8.3669691040074209E-3</c:v>
                </c:pt>
                <c:pt idx="5970">
                  <c:v>9.3777830651189872E-3</c:v>
                </c:pt>
                <c:pt idx="5971">
                  <c:v>1.1201005770571835E-2</c:v>
                </c:pt>
                <c:pt idx="5972">
                  <c:v>1.2571292063988247E-2</c:v>
                </c:pt>
                <c:pt idx="5973">
                  <c:v>1.4762283375409255E-2</c:v>
                </c:pt>
                <c:pt idx="5974">
                  <c:v>1.7848182594198958E-2</c:v>
                </c:pt>
                <c:pt idx="5975">
                  <c:v>1.848284981600452E-2</c:v>
                </c:pt>
                <c:pt idx="5976">
                  <c:v>1.6443038894230821E-2</c:v>
                </c:pt>
                <c:pt idx="5977">
                  <c:v>1.490104798215036E-2</c:v>
                </c:pt>
                <c:pt idx="5978">
                  <c:v>1.3836335244083601E-2</c:v>
                </c:pt>
                <c:pt idx="5979">
                  <c:v>1.3286661644026834E-2</c:v>
                </c:pt>
                <c:pt idx="5980">
                  <c:v>1.3261742069143687E-2</c:v>
                </c:pt>
                <c:pt idx="5981">
                  <c:v>1.3778208070861522E-2</c:v>
                </c:pt>
                <c:pt idx="5982">
                  <c:v>1.4707730937485713E-2</c:v>
                </c:pt>
                <c:pt idx="5983">
                  <c:v>1.6042213112820038E-2</c:v>
                </c:pt>
                <c:pt idx="5984">
                  <c:v>1.7713018375391042E-2</c:v>
                </c:pt>
                <c:pt idx="5985">
                  <c:v>1.6492776285247909E-2</c:v>
                </c:pt>
                <c:pt idx="5986">
                  <c:v>1.5658168070129243E-2</c:v>
                </c:pt>
                <c:pt idx="5987">
                  <c:v>1.5186884444271392E-2</c:v>
                </c:pt>
                <c:pt idx="5988">
                  <c:v>1.5036981608606774E-2</c:v>
                </c:pt>
                <c:pt idx="5989">
                  <c:v>1.5295263489663419E-2</c:v>
                </c:pt>
                <c:pt idx="5990">
                  <c:v>1.6100524199109113E-2</c:v>
                </c:pt>
                <c:pt idx="5991">
                  <c:v>1.7618038496569319E-2</c:v>
                </c:pt>
                <c:pt idx="5992">
                  <c:v>2.0153850075834007E-2</c:v>
                </c:pt>
                <c:pt idx="5993">
                  <c:v>2.0697543635336123E-2</c:v>
                </c:pt>
                <c:pt idx="5994">
                  <c:v>1.9094390902365942E-2</c:v>
                </c:pt>
                <c:pt idx="5995">
                  <c:v>1.8497598415098238E-2</c:v>
                </c:pt>
                <c:pt idx="5996">
                  <c:v>1.878208330275942E-2</c:v>
                </c:pt>
                <c:pt idx="5997">
                  <c:v>1.9963664443319089E-2</c:v>
                </c:pt>
                <c:pt idx="5998">
                  <c:v>1.878322300232655E-2</c:v>
                </c:pt>
                <c:pt idx="5999">
                  <c:v>1.7252727116445613E-2</c:v>
                </c:pt>
                <c:pt idx="6000">
                  <c:v>1.641213840993367E-2</c:v>
                </c:pt>
                <c:pt idx="6001">
                  <c:v>1.6137409133498436E-2</c:v>
                </c:pt>
                <c:pt idx="6002">
                  <c:v>1.6334405399191849E-2</c:v>
                </c:pt>
                <c:pt idx="6003">
                  <c:v>1.5873232714485895E-2</c:v>
                </c:pt>
                <c:pt idx="6004">
                  <c:v>1.5835140799075033E-2</c:v>
                </c:pt>
                <c:pt idx="6005">
                  <c:v>1.6200159482758165E-2</c:v>
                </c:pt>
                <c:pt idx="6006">
                  <c:v>1.7103225290173846E-2</c:v>
                </c:pt>
                <c:pt idx="6007">
                  <c:v>1.7114648932106406E-2</c:v>
                </c:pt>
                <c:pt idx="6008">
                  <c:v>1.697591200763757E-2</c:v>
                </c:pt>
                <c:pt idx="6009">
                  <c:v>1.763185297380504E-2</c:v>
                </c:pt>
                <c:pt idx="6010">
                  <c:v>1.8132565311287135E-2</c:v>
                </c:pt>
                <c:pt idx="6011">
                  <c:v>1.8844401144131794E-2</c:v>
                </c:pt>
                <c:pt idx="6012">
                  <c:v>1.9932539243655182E-2</c:v>
                </c:pt>
                <c:pt idx="6013">
                  <c:v>2.1434694849240814E-2</c:v>
                </c:pt>
                <c:pt idx="6014">
                  <c:v>2.3590802525602254E-2</c:v>
                </c:pt>
                <c:pt idx="6015">
                  <c:v>2.3294348098684192E-2</c:v>
                </c:pt>
                <c:pt idx="6016">
                  <c:v>2.4078484552825456E-2</c:v>
                </c:pt>
                <c:pt idx="6017">
                  <c:v>2.5963933728454316E-2</c:v>
                </c:pt>
                <c:pt idx="6018">
                  <c:v>2.8879810552378017E-2</c:v>
                </c:pt>
                <c:pt idx="6019">
                  <c:v>3.2138544929913318E-2</c:v>
                </c:pt>
                <c:pt idx="6020">
                  <c:v>3.3220333562446414E-2</c:v>
                </c:pt>
                <c:pt idx="6021">
                  <c:v>3.5361539060522133E-2</c:v>
                </c:pt>
                <c:pt idx="6022">
                  <c:v>3.8581369311891212E-2</c:v>
                </c:pt>
                <c:pt idx="6023">
                  <c:v>4.1599011415173678E-2</c:v>
                </c:pt>
                <c:pt idx="6024">
                  <c:v>4.2592440430809869E-2</c:v>
                </c:pt>
                <c:pt idx="6025">
                  <c:v>4.1595799168933863E-2</c:v>
                </c:pt>
                <c:pt idx="6026">
                  <c:v>4.029273832755377E-2</c:v>
                </c:pt>
                <c:pt idx="6027">
                  <c:v>4.0214300361890498E-2</c:v>
                </c:pt>
                <c:pt idx="6028">
                  <c:v>3.9917370020219861E-2</c:v>
                </c:pt>
                <c:pt idx="6029">
                  <c:v>4.089952807756559E-2</c:v>
                </c:pt>
                <c:pt idx="6030">
                  <c:v>4.3153988460212754E-2</c:v>
                </c:pt>
                <c:pt idx="6031">
                  <c:v>4.6295002472127561E-2</c:v>
                </c:pt>
                <c:pt idx="6032">
                  <c:v>4.7631663934635256E-2</c:v>
                </c:pt>
                <c:pt idx="6033">
                  <c:v>4.7250926911029396E-2</c:v>
                </c:pt>
                <c:pt idx="6034">
                  <c:v>4.8361515270345289E-2</c:v>
                </c:pt>
                <c:pt idx="6035">
                  <c:v>4.8789954488944957E-2</c:v>
                </c:pt>
                <c:pt idx="6036">
                  <c:v>4.7533344526205099E-2</c:v>
                </c:pt>
                <c:pt idx="6037">
                  <c:v>4.4432895003153602E-2</c:v>
                </c:pt>
                <c:pt idx="6038">
                  <c:v>4.2437080301201177E-2</c:v>
                </c:pt>
                <c:pt idx="6039">
                  <c:v>4.149495682160189E-2</c:v>
                </c:pt>
                <c:pt idx="6040">
                  <c:v>4.1533300932140096E-2</c:v>
                </c:pt>
                <c:pt idx="6041">
                  <c:v>3.9224603133022035E-2</c:v>
                </c:pt>
                <c:pt idx="6042">
                  <c:v>3.7819142817987754E-2</c:v>
                </c:pt>
                <c:pt idx="6043">
                  <c:v>3.7271768391457828E-2</c:v>
                </c:pt>
                <c:pt idx="6044">
                  <c:v>3.7648890576054292E-2</c:v>
                </c:pt>
                <c:pt idx="6045">
                  <c:v>3.9075276565987194E-2</c:v>
                </c:pt>
                <c:pt idx="6046">
                  <c:v>3.8365683532841401E-2</c:v>
                </c:pt>
                <c:pt idx="6047">
                  <c:v>3.5500737404599483E-2</c:v>
                </c:pt>
                <c:pt idx="6048">
                  <c:v>3.3631209816245206E-2</c:v>
                </c:pt>
                <c:pt idx="6049">
                  <c:v>3.2693006386825693E-2</c:v>
                </c:pt>
                <c:pt idx="6050">
                  <c:v>3.1156848476891479E-2</c:v>
                </c:pt>
                <c:pt idx="6051">
                  <c:v>3.0323342897112755E-2</c:v>
                </c:pt>
                <c:pt idx="6052">
                  <c:v>3.0174072690096195E-2</c:v>
                </c:pt>
                <c:pt idx="6053">
                  <c:v>2.8385548748756498E-2</c:v>
                </c:pt>
                <c:pt idx="6054">
                  <c:v>2.7140841116063789E-2</c:v>
                </c:pt>
                <c:pt idx="6055">
                  <c:v>2.6368041121210051E-2</c:v>
                </c:pt>
                <c:pt idx="6056">
                  <c:v>2.6055058196790121E-2</c:v>
                </c:pt>
                <c:pt idx="6057">
                  <c:v>2.6256004337103338E-2</c:v>
                </c:pt>
                <c:pt idx="6058">
                  <c:v>2.7033154745179255E-2</c:v>
                </c:pt>
                <c:pt idx="6059">
                  <c:v>2.5164242990601965E-2</c:v>
                </c:pt>
                <c:pt idx="6060">
                  <c:v>2.3906589714408986E-2</c:v>
                </c:pt>
                <c:pt idx="6061">
                  <c:v>2.3251444362836503E-2</c:v>
                </c:pt>
                <c:pt idx="6062">
                  <c:v>2.3091622160167576E-2</c:v>
                </c:pt>
                <c:pt idx="6063">
                  <c:v>2.3375591692353682E-2</c:v>
                </c:pt>
                <c:pt idx="6064">
                  <c:v>2.2972778472819515E-2</c:v>
                </c:pt>
                <c:pt idx="6065">
                  <c:v>2.2969707206274854E-2</c:v>
                </c:pt>
                <c:pt idx="6066">
                  <c:v>2.3402018646920927E-2</c:v>
                </c:pt>
                <c:pt idx="6067">
                  <c:v>2.4336649395482041E-2</c:v>
                </c:pt>
                <c:pt idx="6068">
                  <c:v>2.2590513066088641E-2</c:v>
                </c:pt>
                <c:pt idx="6069">
                  <c:v>2.1027417740616824E-2</c:v>
                </c:pt>
                <c:pt idx="6070">
                  <c:v>1.9875778049449927E-2</c:v>
                </c:pt>
                <c:pt idx="6071">
                  <c:v>1.9029377505070763E-2</c:v>
                </c:pt>
                <c:pt idx="6072">
                  <c:v>1.843477856370359E-2</c:v>
                </c:pt>
                <c:pt idx="6073">
                  <c:v>1.8104059873484752E-2</c:v>
                </c:pt>
                <c:pt idx="6074">
                  <c:v>1.8074099101643187E-2</c:v>
                </c:pt>
                <c:pt idx="6075">
                  <c:v>1.8411572110692939E-2</c:v>
                </c:pt>
                <c:pt idx="6076">
                  <c:v>1.9253923628639077E-2</c:v>
                </c:pt>
                <c:pt idx="6077">
                  <c:v>2.0756943063053288E-2</c:v>
                </c:pt>
                <c:pt idx="6078">
                  <c:v>2.308461161389222E-2</c:v>
                </c:pt>
                <c:pt idx="6079">
                  <c:v>2.3151370655727289E-2</c:v>
                </c:pt>
                <c:pt idx="6080">
                  <c:v>2.3532443646623141E-2</c:v>
                </c:pt>
                <c:pt idx="6081">
                  <c:v>2.1888181331657989E-2</c:v>
                </c:pt>
                <c:pt idx="6082">
                  <c:v>1.8129432091420285E-2</c:v>
                </c:pt>
                <c:pt idx="6083">
                  <c:v>1.5355274736137414E-2</c:v>
                </c:pt>
                <c:pt idx="6084">
                  <c:v>1.3282676617366443E-2</c:v>
                </c:pt>
                <c:pt idx="6085">
                  <c:v>1.1823075413626396E-2</c:v>
                </c:pt>
                <c:pt idx="6086">
                  <c:v>1.1052646744938999E-2</c:v>
                </c:pt>
                <c:pt idx="6087">
                  <c:v>1.1054817472253264E-2</c:v>
                </c:pt>
                <c:pt idx="6088">
                  <c:v>1.1936281928507673E-2</c:v>
                </c:pt>
                <c:pt idx="6089">
                  <c:v>1.3939417759553928E-2</c:v>
                </c:pt>
                <c:pt idx="6090">
                  <c:v>1.411333655622986E-2</c:v>
                </c:pt>
                <c:pt idx="6091">
                  <c:v>1.2405788601426659E-2</c:v>
                </c:pt>
                <c:pt idx="6092">
                  <c:v>8.7150532607485412E-3</c:v>
                </c:pt>
                <c:pt idx="6093">
                  <c:v>6.0644765266395853E-3</c:v>
                </c:pt>
                <c:pt idx="6094">
                  <c:v>4.2756575640815302E-3</c:v>
                </c:pt>
                <c:pt idx="6095">
                  <c:v>2.8168148476139365E-3</c:v>
                </c:pt>
                <c:pt idx="6096">
                  <c:v>1.9237291217824781E-3</c:v>
                </c:pt>
                <c:pt idx="6097">
                  <c:v>1.5341010590204805E-3</c:v>
                </c:pt>
                <c:pt idx="6098">
                  <c:v>1.6989567168489224E-3</c:v>
                </c:pt>
                <c:pt idx="6099">
                  <c:v>2.6860755787473265E-3</c:v>
                </c:pt>
                <c:pt idx="6100">
                  <c:v>2.4527671479600429E-3</c:v>
                </c:pt>
                <c:pt idx="6101">
                  <c:v>2.2448425370853583E-3</c:v>
                </c:pt>
                <c:pt idx="6102">
                  <c:v>2.0973766688857855E-3</c:v>
                </c:pt>
                <c:pt idx="6103">
                  <c:v>2.8508798839274262E-3</c:v>
                </c:pt>
                <c:pt idx="6104">
                  <c:v>1.0261934970438561E-3</c:v>
                </c:pt>
                <c:pt idx="6105">
                  <c:v>-2.5579876042001158E-4</c:v>
                </c:pt>
                <c:pt idx="6106">
                  <c:v>-1.0471719315000906E-3</c:v>
                </c:pt>
                <c:pt idx="6107">
                  <c:v>-1.2557561896174383E-3</c:v>
                </c:pt>
                <c:pt idx="6108">
                  <c:v>-8.5920558811211482E-4</c:v>
                </c:pt>
                <c:pt idx="6109">
                  <c:v>2.3989678196712438E-4</c:v>
                </c:pt>
                <c:pt idx="6110">
                  <c:v>2.1898141717959689E-3</c:v>
                </c:pt>
                <c:pt idx="6111">
                  <c:v>5.0942216078622825E-3</c:v>
                </c:pt>
                <c:pt idx="6112">
                  <c:v>5.9947349462501189E-3</c:v>
                </c:pt>
                <c:pt idx="6113">
                  <c:v>4.8254583241600273E-3</c:v>
                </c:pt>
                <c:pt idx="6114">
                  <c:v>4.5803074495047507E-3</c:v>
                </c:pt>
                <c:pt idx="6115">
                  <c:v>5.0675868176474825E-3</c:v>
                </c:pt>
                <c:pt idx="6116">
                  <c:v>6.1507534951008242E-3</c:v>
                </c:pt>
                <c:pt idx="6117">
                  <c:v>7.6956073188155808E-3</c:v>
                </c:pt>
                <c:pt idx="6118">
                  <c:v>9.7519519832661647E-3</c:v>
                </c:pt>
                <c:pt idx="6119">
                  <c:v>1.2494778384994121E-2</c:v>
                </c:pt>
                <c:pt idx="6120">
                  <c:v>1.6351528015889714E-2</c:v>
                </c:pt>
                <c:pt idx="6121">
                  <c:v>1.8183109880359115E-2</c:v>
                </c:pt>
                <c:pt idx="6122">
                  <c:v>1.8086847569190261E-2</c:v>
                </c:pt>
                <c:pt idx="6123">
                  <c:v>1.7111727531709059E-2</c:v>
                </c:pt>
                <c:pt idx="6124">
                  <c:v>1.7169732944034729E-2</c:v>
                </c:pt>
                <c:pt idx="6125">
                  <c:v>1.8095256580862727E-2</c:v>
                </c:pt>
                <c:pt idx="6126">
                  <c:v>1.7607939198518507E-2</c:v>
                </c:pt>
                <c:pt idx="6127">
                  <c:v>1.8025252965717716E-2</c:v>
                </c:pt>
                <c:pt idx="6128">
                  <c:v>1.9222311653978606E-2</c:v>
                </c:pt>
                <c:pt idx="6129">
                  <c:v>2.1287131866567815E-2</c:v>
                </c:pt>
                <c:pt idx="6130">
                  <c:v>2.4329095174543559E-2</c:v>
                </c:pt>
                <c:pt idx="6131">
                  <c:v>2.7411070361903555E-2</c:v>
                </c:pt>
                <c:pt idx="6132">
                  <c:v>2.9640791515675523E-2</c:v>
                </c:pt>
                <c:pt idx="6133">
                  <c:v>3.0111520003340594E-2</c:v>
                </c:pt>
                <c:pt idx="6134">
                  <c:v>2.8800478138286238E-2</c:v>
                </c:pt>
                <c:pt idx="6135">
                  <c:v>2.552070441250778E-2</c:v>
                </c:pt>
                <c:pt idx="6136">
                  <c:v>2.3433273406523479E-2</c:v>
                </c:pt>
                <c:pt idx="6137">
                  <c:v>2.2375075281251357E-2</c:v>
                </c:pt>
                <c:pt idx="6138">
                  <c:v>2.2232986574088731E-2</c:v>
                </c:pt>
                <c:pt idx="6139">
                  <c:v>2.286078600235324E-2</c:v>
                </c:pt>
                <c:pt idx="6140">
                  <c:v>2.4342777029649758E-2</c:v>
                </c:pt>
                <c:pt idx="6141">
                  <c:v>2.6704517954585179E-2</c:v>
                </c:pt>
                <c:pt idx="6142">
                  <c:v>2.8589718515570104E-2</c:v>
                </c:pt>
                <c:pt idx="6143">
                  <c:v>2.8637837226276181E-2</c:v>
                </c:pt>
                <c:pt idx="6144">
                  <c:v>2.6783257150335242E-2</c:v>
                </c:pt>
                <c:pt idx="6145">
                  <c:v>2.6453656918008443E-2</c:v>
                </c:pt>
                <c:pt idx="6146">
                  <c:v>2.7415484938348934E-2</c:v>
                </c:pt>
                <c:pt idx="6147">
                  <c:v>2.6534516261387357E-2</c:v>
                </c:pt>
                <c:pt idx="6148">
                  <c:v>2.3603879712540611E-2</c:v>
                </c:pt>
                <c:pt idx="6149">
                  <c:v>2.1769192266657342E-2</c:v>
                </c:pt>
                <c:pt idx="6150">
                  <c:v>2.0873003627912487E-2</c:v>
                </c:pt>
                <c:pt idx="6151">
                  <c:v>2.096120927899529E-2</c:v>
                </c:pt>
                <c:pt idx="6152">
                  <c:v>2.2012423785912099E-2</c:v>
                </c:pt>
                <c:pt idx="6153">
                  <c:v>2.3716965432745249E-2</c:v>
                </c:pt>
                <c:pt idx="6154">
                  <c:v>2.3392854825222367E-2</c:v>
                </c:pt>
                <c:pt idx="6155">
                  <c:v>2.2860834407389584E-2</c:v>
                </c:pt>
                <c:pt idx="6156">
                  <c:v>2.0317229591345104E-2</c:v>
                </c:pt>
                <c:pt idx="6157">
                  <c:v>1.7391117838501294E-2</c:v>
                </c:pt>
                <c:pt idx="6158">
                  <c:v>1.5449769678365657E-2</c:v>
                </c:pt>
                <c:pt idx="6159">
                  <c:v>1.4425686061598837E-2</c:v>
                </c:pt>
                <c:pt idx="6160">
                  <c:v>1.4217775379217354E-2</c:v>
                </c:pt>
                <c:pt idx="6161">
                  <c:v>1.4977768776271213E-2</c:v>
                </c:pt>
                <c:pt idx="6162">
                  <c:v>1.6587490258102834E-2</c:v>
                </c:pt>
                <c:pt idx="6163">
                  <c:v>1.9196006354776207E-2</c:v>
                </c:pt>
                <c:pt idx="6164">
                  <c:v>1.9514542601271855E-2</c:v>
                </c:pt>
                <c:pt idx="6165">
                  <c:v>1.7578261317125185E-2</c:v>
                </c:pt>
                <c:pt idx="6166">
                  <c:v>1.3426824501155499E-2</c:v>
                </c:pt>
                <c:pt idx="6167">
                  <c:v>1.0232449879202164E-2</c:v>
                </c:pt>
                <c:pt idx="6168">
                  <c:v>7.8845290475231655E-3</c:v>
                </c:pt>
                <c:pt idx="6169">
                  <c:v>6.2948237045560625E-3</c:v>
                </c:pt>
                <c:pt idx="6170">
                  <c:v>5.3436619673907608E-3</c:v>
                </c:pt>
                <c:pt idx="6171">
                  <c:v>4.8965154615056624E-3</c:v>
                </c:pt>
                <c:pt idx="6172">
                  <c:v>4.9073807170002589E-3</c:v>
                </c:pt>
                <c:pt idx="6173">
                  <c:v>5.338339646997755E-3</c:v>
                </c:pt>
                <c:pt idx="6174">
                  <c:v>6.1330517104976716E-3</c:v>
                </c:pt>
                <c:pt idx="6175">
                  <c:v>6.3009313819566712E-3</c:v>
                </c:pt>
                <c:pt idx="6176">
                  <c:v>5.887178476829711E-3</c:v>
                </c:pt>
                <c:pt idx="6177">
                  <c:v>5.9950933368567664E-3</c:v>
                </c:pt>
                <c:pt idx="6178">
                  <c:v>6.7347740611236658E-3</c:v>
                </c:pt>
                <c:pt idx="6179">
                  <c:v>4.9557643802410675E-3</c:v>
                </c:pt>
                <c:pt idx="6180">
                  <c:v>3.2677794397956688E-3</c:v>
                </c:pt>
                <c:pt idx="6181">
                  <c:v>2.2374902438342913E-3</c:v>
                </c:pt>
                <c:pt idx="6182">
                  <c:v>1.8409179591900202E-3</c:v>
                </c:pt>
                <c:pt idx="6183">
                  <c:v>2.1307607277296064E-3</c:v>
                </c:pt>
                <c:pt idx="6184">
                  <c:v>3.1465466199138443E-3</c:v>
                </c:pt>
                <c:pt idx="6185">
                  <c:v>5.0042431005913731E-3</c:v>
                </c:pt>
                <c:pt idx="6186">
                  <c:v>6.165998882322693E-3</c:v>
                </c:pt>
                <c:pt idx="6187">
                  <c:v>5.1638444025858855E-3</c:v>
                </c:pt>
                <c:pt idx="6188">
                  <c:v>2.0588075714864074E-3</c:v>
                </c:pt>
                <c:pt idx="6189">
                  <c:v>-3.8478451064614038E-5</c:v>
                </c:pt>
                <c:pt idx="6190">
                  <c:v>-2.5989629777007665E-3</c:v>
                </c:pt>
                <c:pt idx="6191">
                  <c:v>-4.5182427746443266E-3</c:v>
                </c:pt>
                <c:pt idx="6192">
                  <c:v>-5.9347056639699192E-3</c:v>
                </c:pt>
                <c:pt idx="6193">
                  <c:v>-6.9778475952073839E-3</c:v>
                </c:pt>
                <c:pt idx="6194">
                  <c:v>-7.6244480130437777E-3</c:v>
                </c:pt>
                <c:pt idx="6195">
                  <c:v>-7.7843644838015407E-3</c:v>
                </c:pt>
                <c:pt idx="6196">
                  <c:v>-7.390864054036668E-3</c:v>
                </c:pt>
                <c:pt idx="6197">
                  <c:v>-7.0006045139361624E-3</c:v>
                </c:pt>
                <c:pt idx="6198">
                  <c:v>-5.8183357070778572E-3</c:v>
                </c:pt>
                <c:pt idx="6199">
                  <c:v>-3.6575259155547171E-3</c:v>
                </c:pt>
                <c:pt idx="6200">
                  <c:v>-2.2814368389887825E-3</c:v>
                </c:pt>
                <c:pt idx="6201">
                  <c:v>-2.8581438879169085E-3</c:v>
                </c:pt>
                <c:pt idx="6202">
                  <c:v>-5.4978347565831981E-3</c:v>
                </c:pt>
                <c:pt idx="6203">
                  <c:v>-7.1179511514636706E-3</c:v>
                </c:pt>
                <c:pt idx="6204">
                  <c:v>-7.8888886193796345E-3</c:v>
                </c:pt>
                <c:pt idx="6205">
                  <c:v>-8.0219890403261107E-3</c:v>
                </c:pt>
                <c:pt idx="6206">
                  <c:v>-7.4474472651333999E-3</c:v>
                </c:pt>
                <c:pt idx="6207">
                  <c:v>-6.0750164161163418E-3</c:v>
                </c:pt>
                <c:pt idx="6208">
                  <c:v>-3.8636556274437984E-3</c:v>
                </c:pt>
                <c:pt idx="6209">
                  <c:v>-5.5002175755567372E-4</c:v>
                </c:pt>
                <c:pt idx="6210">
                  <c:v>6.8184524012409719E-4</c:v>
                </c:pt>
                <c:pt idx="6211">
                  <c:v>-2.5598137484991669E-4</c:v>
                </c:pt>
                <c:pt idx="6212">
                  <c:v>-2.3072416764231493E-4</c:v>
                </c:pt>
                <c:pt idx="6213">
                  <c:v>5.6428651201900824E-4</c:v>
                </c:pt>
                <c:pt idx="6214">
                  <c:v>5.4887248826959972E-4</c:v>
                </c:pt>
                <c:pt idx="6215">
                  <c:v>1.2912897018750522E-3</c:v>
                </c:pt>
                <c:pt idx="6216">
                  <c:v>2.8411988070521266E-3</c:v>
                </c:pt>
                <c:pt idx="6217">
                  <c:v>5.2245933732320421E-3</c:v>
                </c:pt>
                <c:pt idx="6218">
                  <c:v>5.8448541004311044E-3</c:v>
                </c:pt>
                <c:pt idx="6219">
                  <c:v>7.1516488518404732E-3</c:v>
                </c:pt>
                <c:pt idx="6220">
                  <c:v>9.0404875773244051E-3</c:v>
                </c:pt>
                <c:pt idx="6221">
                  <c:v>1.1511194063502357E-2</c:v>
                </c:pt>
                <c:pt idx="6222">
                  <c:v>1.474572811939363E-2</c:v>
                </c:pt>
                <c:pt idx="6223">
                  <c:v>1.5628059968158463E-2</c:v>
                </c:pt>
                <c:pt idx="6224">
                  <c:v>1.5087419676693282E-2</c:v>
                </c:pt>
                <c:pt idx="6225">
                  <c:v>1.5437016976535123E-2</c:v>
                </c:pt>
                <c:pt idx="6226">
                  <c:v>1.6709661107254217E-2</c:v>
                </c:pt>
                <c:pt idx="6227">
                  <c:v>1.8993219258330838E-2</c:v>
                </c:pt>
                <c:pt idx="6228">
                  <c:v>2.2434972933103002E-2</c:v>
                </c:pt>
                <c:pt idx="6229">
                  <c:v>2.7283054547215788E-2</c:v>
                </c:pt>
                <c:pt idx="6230">
                  <c:v>3.0294131412435983E-2</c:v>
                </c:pt>
                <c:pt idx="6231">
                  <c:v>3.1444839768862566E-2</c:v>
                </c:pt>
                <c:pt idx="6232">
                  <c:v>3.0552132753782286E-2</c:v>
                </c:pt>
                <c:pt idx="6233">
                  <c:v>3.0074002978772621E-2</c:v>
                </c:pt>
                <c:pt idx="6234">
                  <c:v>3.060827929366363E-2</c:v>
                </c:pt>
                <c:pt idx="6235">
                  <c:v>2.8949064738859189E-2</c:v>
                </c:pt>
                <c:pt idx="6236">
                  <c:v>2.8402092392712221E-2</c:v>
                </c:pt>
                <c:pt idx="6237">
                  <c:v>2.9012755619042221E-2</c:v>
                </c:pt>
                <c:pt idx="6238">
                  <c:v>3.0896983219376905E-2</c:v>
                </c:pt>
                <c:pt idx="6239">
                  <c:v>3.4303238700748979E-2</c:v>
                </c:pt>
                <c:pt idx="6240">
                  <c:v>3.626242983935149E-2</c:v>
                </c:pt>
                <c:pt idx="6241">
                  <c:v>3.7015208954236295E-2</c:v>
                </c:pt>
                <c:pt idx="6242">
                  <c:v>3.6478962840474125E-2</c:v>
                </c:pt>
                <c:pt idx="6243">
                  <c:v>3.4439116206000493E-2</c:v>
                </c:pt>
                <c:pt idx="6244">
                  <c:v>3.0597058412859063E-2</c:v>
                </c:pt>
                <c:pt idx="6245">
                  <c:v>2.7861828436039272E-2</c:v>
                </c:pt>
                <c:pt idx="6246">
                  <c:v>2.6033748576137397E-2</c:v>
                </c:pt>
                <c:pt idx="6247">
                  <c:v>2.5046194043746771E-2</c:v>
                </c:pt>
                <c:pt idx="6248">
                  <c:v>2.4499832730587992E-2</c:v>
                </c:pt>
                <c:pt idx="6249">
                  <c:v>2.4834394978234142E-2</c:v>
                </c:pt>
                <c:pt idx="6250">
                  <c:v>2.6199553121901996E-2</c:v>
                </c:pt>
                <c:pt idx="6251">
                  <c:v>2.8871889968225789E-2</c:v>
                </c:pt>
                <c:pt idx="6252">
                  <c:v>3.1078902963738064E-2</c:v>
                </c:pt>
                <c:pt idx="6253">
                  <c:v>3.190780744206527E-2</c:v>
                </c:pt>
                <c:pt idx="6254">
                  <c:v>3.1362825948736191E-2</c:v>
                </c:pt>
                <c:pt idx="6255">
                  <c:v>2.9429401530635165E-2</c:v>
                </c:pt>
                <c:pt idx="6256">
                  <c:v>2.5919796255167722E-2</c:v>
                </c:pt>
                <c:pt idx="6257">
                  <c:v>2.3784702714968065E-2</c:v>
                </c:pt>
                <c:pt idx="6258">
                  <c:v>2.3021445446938085E-2</c:v>
                </c:pt>
                <c:pt idx="6259">
                  <c:v>2.3572531079656171E-2</c:v>
                </c:pt>
                <c:pt idx="6260">
                  <c:v>2.558341743342795E-2</c:v>
                </c:pt>
                <c:pt idx="6261">
                  <c:v>2.924522659781998E-2</c:v>
                </c:pt>
                <c:pt idx="6262">
                  <c:v>3.152694490894923E-2</c:v>
                </c:pt>
                <c:pt idx="6263">
                  <c:v>3.2682289453157369E-2</c:v>
                </c:pt>
                <c:pt idx="6264">
                  <c:v>3.2797272725801546E-2</c:v>
                </c:pt>
                <c:pt idx="6265">
                  <c:v>3.2012655253266069E-2</c:v>
                </c:pt>
                <c:pt idx="6266">
                  <c:v>3.0283077427257298E-2</c:v>
                </c:pt>
                <c:pt idx="6267">
                  <c:v>2.7513352607609107E-2</c:v>
                </c:pt>
                <c:pt idx="6268">
                  <c:v>2.5950454283847825E-2</c:v>
                </c:pt>
                <c:pt idx="6269">
                  <c:v>2.6497418956909498E-2</c:v>
                </c:pt>
                <c:pt idx="6270">
                  <c:v>2.908479613355261E-2</c:v>
                </c:pt>
                <c:pt idx="6271">
                  <c:v>3.1370682050989605E-2</c:v>
                </c:pt>
                <c:pt idx="6272">
                  <c:v>3.2540838075509018E-2</c:v>
                </c:pt>
                <c:pt idx="6273">
                  <c:v>3.2567469184658145E-2</c:v>
                </c:pt>
                <c:pt idx="6274">
                  <c:v>3.1602107957951056E-2</c:v>
                </c:pt>
                <c:pt idx="6275">
                  <c:v>2.9671440889074394E-2</c:v>
                </c:pt>
                <c:pt idx="6276">
                  <c:v>2.6686043838122411E-2</c:v>
                </c:pt>
                <c:pt idx="6277">
                  <c:v>2.5581986456353914E-2</c:v>
                </c:pt>
                <c:pt idx="6278">
                  <c:v>2.5532105931955693E-2</c:v>
                </c:pt>
                <c:pt idx="6279">
                  <c:v>2.4993727119304986E-2</c:v>
                </c:pt>
                <c:pt idx="6280">
                  <c:v>2.461173009976178E-2</c:v>
                </c:pt>
                <c:pt idx="6281">
                  <c:v>2.4726850396371534E-2</c:v>
                </c:pt>
                <c:pt idx="6282">
                  <c:v>2.6781598854769058E-2</c:v>
                </c:pt>
                <c:pt idx="6283">
                  <c:v>2.8734774987064678E-2</c:v>
                </c:pt>
                <c:pt idx="6284">
                  <c:v>2.9733671545865741E-2</c:v>
                </c:pt>
                <c:pt idx="6285">
                  <c:v>2.9866692712828224E-2</c:v>
                </c:pt>
                <c:pt idx="6286">
                  <c:v>2.988179762744779E-2</c:v>
                </c:pt>
                <c:pt idx="6287">
                  <c:v>3.0995024243026238E-2</c:v>
                </c:pt>
                <c:pt idx="6288">
                  <c:v>3.1472242002440219E-2</c:v>
                </c:pt>
                <c:pt idx="6289">
                  <c:v>3.147193135822958E-2</c:v>
                </c:pt>
                <c:pt idx="6290">
                  <c:v>3.0990184822619803E-2</c:v>
                </c:pt>
                <c:pt idx="6291">
                  <c:v>3.0953507558310105E-2</c:v>
                </c:pt>
                <c:pt idx="6292">
                  <c:v>3.1965367503194057E-2</c:v>
                </c:pt>
                <c:pt idx="6293">
                  <c:v>3.2785077420350417E-2</c:v>
                </c:pt>
                <c:pt idx="6294">
                  <c:v>3.3302040873954955E-2</c:v>
                </c:pt>
                <c:pt idx="6295">
                  <c:v>3.3555673909058226E-2</c:v>
                </c:pt>
                <c:pt idx="6296">
                  <c:v>3.351861176550304E-2</c:v>
                </c:pt>
                <c:pt idx="6297">
                  <c:v>3.3236089018570725E-2</c:v>
                </c:pt>
                <c:pt idx="6298">
                  <c:v>3.2796328208359801E-2</c:v>
                </c:pt>
                <c:pt idx="6299">
                  <c:v>3.2629175707511324E-2</c:v>
                </c:pt>
                <c:pt idx="6300">
                  <c:v>3.2430378130959184E-2</c:v>
                </c:pt>
                <c:pt idx="6301">
                  <c:v>3.2271443784571398E-2</c:v>
                </c:pt>
                <c:pt idx="6302">
                  <c:v>3.197150655581369E-2</c:v>
                </c:pt>
                <c:pt idx="6303">
                  <c:v>3.1408635619041538E-2</c:v>
                </c:pt>
                <c:pt idx="6304">
                  <c:v>3.0452470498697259E-2</c:v>
                </c:pt>
                <c:pt idx="6305">
                  <c:v>3.0906926501327793E-2</c:v>
                </c:pt>
                <c:pt idx="6306">
                  <c:v>3.0833404012067377E-2</c:v>
                </c:pt>
                <c:pt idx="6307">
                  <c:v>3.0220488525062227E-2</c:v>
                </c:pt>
                <c:pt idx="6308">
                  <c:v>2.90890931904862E-2</c:v>
                </c:pt>
                <c:pt idx="6309">
                  <c:v>3.0712299442450301E-2</c:v>
                </c:pt>
                <c:pt idx="6310">
                  <c:v>3.186103351961754E-2</c:v>
                </c:pt>
                <c:pt idx="6311">
                  <c:v>3.2577079990675196E-2</c:v>
                </c:pt>
                <c:pt idx="6312">
                  <c:v>3.2907881110205817E-2</c:v>
                </c:pt>
                <c:pt idx="6313">
                  <c:v>3.275283053700298E-2</c:v>
                </c:pt>
                <c:pt idx="6314">
                  <c:v>3.1901341211299852E-2</c:v>
                </c:pt>
                <c:pt idx="6315">
                  <c:v>3.0325701715454179E-2</c:v>
                </c:pt>
                <c:pt idx="6316">
                  <c:v>2.7699815350645911E-2</c:v>
                </c:pt>
                <c:pt idx="6317">
                  <c:v>2.6648238851147248E-2</c:v>
                </c:pt>
                <c:pt idx="6318">
                  <c:v>2.7558204537750083E-2</c:v>
                </c:pt>
                <c:pt idx="6319">
                  <c:v>2.7242565397087116E-2</c:v>
                </c:pt>
                <c:pt idx="6320">
                  <c:v>2.8963954985687372E-2</c:v>
                </c:pt>
                <c:pt idx="6321">
                  <c:v>2.9905107204517143E-2</c:v>
                </c:pt>
                <c:pt idx="6322">
                  <c:v>3.2535874760728424E-2</c:v>
                </c:pt>
                <c:pt idx="6323">
                  <c:v>3.4118832321505886E-2</c:v>
                </c:pt>
                <c:pt idx="6324">
                  <c:v>3.4725993958910302E-2</c:v>
                </c:pt>
                <c:pt idx="6325">
                  <c:v>3.4297016986395187E-2</c:v>
                </c:pt>
                <c:pt idx="6326">
                  <c:v>3.2805780963911971E-2</c:v>
                </c:pt>
                <c:pt idx="6327">
                  <c:v>3.0057752634927166E-2</c:v>
                </c:pt>
                <c:pt idx="6328">
                  <c:v>2.5874734484441081E-2</c:v>
                </c:pt>
                <c:pt idx="6329">
                  <c:v>2.3203304678326986E-2</c:v>
                </c:pt>
                <c:pt idx="6330">
                  <c:v>2.1777058265662994E-2</c:v>
                </c:pt>
                <c:pt idx="6331">
                  <c:v>2.1526290019226749E-2</c:v>
                </c:pt>
                <c:pt idx="6332">
                  <c:v>2.2404417009481571E-2</c:v>
                </c:pt>
                <c:pt idx="6333">
                  <c:v>2.4206268306026131E-2</c:v>
                </c:pt>
                <c:pt idx="6334">
                  <c:v>2.6379537667745104E-2</c:v>
                </c:pt>
                <c:pt idx="6335">
                  <c:v>2.8283979210195508E-2</c:v>
                </c:pt>
                <c:pt idx="6336">
                  <c:v>2.8822557200913562E-2</c:v>
                </c:pt>
                <c:pt idx="6337">
                  <c:v>2.7957132373129391E-2</c:v>
                </c:pt>
                <c:pt idx="6338">
                  <c:v>2.5589416823855134E-2</c:v>
                </c:pt>
                <c:pt idx="6339">
                  <c:v>2.1562389095491671E-2</c:v>
                </c:pt>
                <c:pt idx="6340">
                  <c:v>1.8699043205839837E-2</c:v>
                </c:pt>
                <c:pt idx="6341">
                  <c:v>1.67843940455937E-2</c:v>
                </c:pt>
                <c:pt idx="6342">
                  <c:v>1.5893188131311922E-2</c:v>
                </c:pt>
                <c:pt idx="6343">
                  <c:v>1.6134145397641554E-2</c:v>
                </c:pt>
                <c:pt idx="6344">
                  <c:v>1.7757939003615233E-2</c:v>
                </c:pt>
                <c:pt idx="6345">
                  <c:v>1.7665990082560947E-2</c:v>
                </c:pt>
                <c:pt idx="6346">
                  <c:v>1.5804529275641802E-2</c:v>
                </c:pt>
                <c:pt idx="6347">
                  <c:v>1.5234119612695468E-2</c:v>
                </c:pt>
                <c:pt idx="6348">
                  <c:v>1.5802000592392149E-2</c:v>
                </c:pt>
                <c:pt idx="6349">
                  <c:v>1.694951680978941E-2</c:v>
                </c:pt>
                <c:pt idx="6350">
                  <c:v>1.6131692382339118E-2</c:v>
                </c:pt>
                <c:pt idx="6351">
                  <c:v>1.3325473050415785E-2</c:v>
                </c:pt>
                <c:pt idx="6352">
                  <c:v>1.1636858788612274E-2</c:v>
                </c:pt>
                <c:pt idx="6353">
                  <c:v>1.1018848730277949E-2</c:v>
                </c:pt>
                <c:pt idx="6354">
                  <c:v>1.1367272286135674E-2</c:v>
                </c:pt>
                <c:pt idx="6355">
                  <c:v>1.2739696958260532E-2</c:v>
                </c:pt>
                <c:pt idx="6356">
                  <c:v>1.3252265354493906E-2</c:v>
                </c:pt>
                <c:pt idx="6357">
                  <c:v>1.1719596533771602E-2</c:v>
                </c:pt>
                <c:pt idx="6358">
                  <c:v>1.080992401161452E-2</c:v>
                </c:pt>
                <c:pt idx="6359">
                  <c:v>7.8374065461816848E-3</c:v>
                </c:pt>
                <c:pt idx="6360">
                  <c:v>6.0312806263474409E-3</c:v>
                </c:pt>
                <c:pt idx="6361">
                  <c:v>5.2029938937954816E-3</c:v>
                </c:pt>
                <c:pt idx="6362">
                  <c:v>5.2205812635616701E-3</c:v>
                </c:pt>
                <c:pt idx="6363">
                  <c:v>6.0923656972960557E-3</c:v>
                </c:pt>
                <c:pt idx="6364">
                  <c:v>7.815903055058155E-3</c:v>
                </c:pt>
                <c:pt idx="6365">
                  <c:v>1.0541475636579662E-2</c:v>
                </c:pt>
                <c:pt idx="6366">
                  <c:v>1.4378344451982961E-2</c:v>
                </c:pt>
                <c:pt idx="6367">
                  <c:v>1.6253413729633175E-2</c:v>
                </c:pt>
                <c:pt idx="6368">
                  <c:v>1.6236818060837443E-2</c:v>
                </c:pt>
                <c:pt idx="6369">
                  <c:v>1.4391276430367778E-2</c:v>
                </c:pt>
                <c:pt idx="6370">
                  <c:v>1.3943561389935105E-2</c:v>
                </c:pt>
                <c:pt idx="6371">
                  <c:v>1.4879308499751037E-2</c:v>
                </c:pt>
                <c:pt idx="6372">
                  <c:v>1.4758816343219055E-2</c:v>
                </c:pt>
                <c:pt idx="6373">
                  <c:v>1.4650908543121748E-2</c:v>
                </c:pt>
                <c:pt idx="6374">
                  <c:v>1.5928109780208477E-2</c:v>
                </c:pt>
                <c:pt idx="6375">
                  <c:v>1.859014994173161E-2</c:v>
                </c:pt>
                <c:pt idx="6376">
                  <c:v>2.2709966942230524E-2</c:v>
                </c:pt>
                <c:pt idx="6377">
                  <c:v>2.582157227399777E-2</c:v>
                </c:pt>
                <c:pt idx="6378">
                  <c:v>2.7645886647770547E-2</c:v>
                </c:pt>
                <c:pt idx="6379">
                  <c:v>2.8307803591859505E-2</c:v>
                </c:pt>
                <c:pt idx="6380">
                  <c:v>2.7802513092609667E-2</c:v>
                </c:pt>
                <c:pt idx="6381">
                  <c:v>2.6013464303833039E-2</c:v>
                </c:pt>
                <c:pt idx="6382">
                  <c:v>2.2718565072457501E-2</c:v>
                </c:pt>
                <c:pt idx="6383">
                  <c:v>2.0883777853791828E-2</c:v>
                </c:pt>
                <c:pt idx="6384">
                  <c:v>2.0257755822280357E-2</c:v>
                </c:pt>
                <c:pt idx="6385">
                  <c:v>2.0857183344215765E-2</c:v>
                </c:pt>
                <c:pt idx="6386">
                  <c:v>2.2838701593424417E-2</c:v>
                </c:pt>
                <c:pt idx="6387">
                  <c:v>2.6494991455002063E-2</c:v>
                </c:pt>
                <c:pt idx="6388">
                  <c:v>2.8893282104167126E-2</c:v>
                </c:pt>
                <c:pt idx="6389">
                  <c:v>3.0249555255851067E-2</c:v>
                </c:pt>
                <c:pt idx="6390">
                  <c:v>3.0623961274529675E-2</c:v>
                </c:pt>
                <c:pt idx="6391">
                  <c:v>3.0040396153505539E-2</c:v>
                </c:pt>
                <c:pt idx="6392">
                  <c:v>2.8417516248275387E-2</c:v>
                </c:pt>
                <c:pt idx="6393">
                  <c:v>2.5684768139570907E-2</c:v>
                </c:pt>
                <c:pt idx="6394">
                  <c:v>2.3542999013168725E-2</c:v>
                </c:pt>
                <c:pt idx="6395">
                  <c:v>2.2802763515871627E-2</c:v>
                </c:pt>
                <c:pt idx="6396">
                  <c:v>2.327505736148501E-2</c:v>
                </c:pt>
                <c:pt idx="6397">
                  <c:v>2.5198176462642816E-2</c:v>
                </c:pt>
                <c:pt idx="6398">
                  <c:v>2.7818922672940193E-2</c:v>
                </c:pt>
                <c:pt idx="6399">
                  <c:v>2.9286727799314925E-2</c:v>
                </c:pt>
                <c:pt idx="6400">
                  <c:v>2.9905018368885868E-2</c:v>
                </c:pt>
                <c:pt idx="6401">
                  <c:v>2.9692750638279766E-2</c:v>
                </c:pt>
                <c:pt idx="6402">
                  <c:v>2.8581652829536223E-2</c:v>
                </c:pt>
                <c:pt idx="6403">
                  <c:v>2.6420665804173966E-2</c:v>
                </c:pt>
                <c:pt idx="6404">
                  <c:v>2.2990606791082675E-2</c:v>
                </c:pt>
                <c:pt idx="6405">
                  <c:v>2.1234837811749636E-2</c:v>
                </c:pt>
                <c:pt idx="6406">
                  <c:v>2.0918682111059631E-2</c:v>
                </c:pt>
                <c:pt idx="6407">
                  <c:v>2.1917773349373976E-2</c:v>
                </c:pt>
                <c:pt idx="6408">
                  <c:v>2.4243737266467492E-2</c:v>
                </c:pt>
                <c:pt idx="6409">
                  <c:v>2.8128090628350248E-2</c:v>
                </c:pt>
                <c:pt idx="6410">
                  <c:v>3.0634259627765642E-2</c:v>
                </c:pt>
                <c:pt idx="6411">
                  <c:v>3.2097086549161227E-2</c:v>
                </c:pt>
                <c:pt idx="6412">
                  <c:v>3.2757065052735013E-2</c:v>
                </c:pt>
                <c:pt idx="6413">
                  <c:v>3.2846679355043776E-2</c:v>
                </c:pt>
                <c:pt idx="6414">
                  <c:v>3.1933087434775978E-2</c:v>
                </c:pt>
                <c:pt idx="6415">
                  <c:v>3.0679400633661404E-2</c:v>
                </c:pt>
                <c:pt idx="6416">
                  <c:v>2.7939593709935463E-2</c:v>
                </c:pt>
                <c:pt idx="6417">
                  <c:v>2.6839867152621592E-2</c:v>
                </c:pt>
                <c:pt idx="6418">
                  <c:v>2.7324832242365309E-2</c:v>
                </c:pt>
                <c:pt idx="6419">
                  <c:v>2.9437866370977561E-2</c:v>
                </c:pt>
                <c:pt idx="6420">
                  <c:v>3.2419885099927111E-2</c:v>
                </c:pt>
                <c:pt idx="6421">
                  <c:v>3.4120635682367909E-2</c:v>
                </c:pt>
                <c:pt idx="6422">
                  <c:v>3.4657388611344625E-2</c:v>
                </c:pt>
                <c:pt idx="6423">
                  <c:v>3.4035115476773639E-2</c:v>
                </c:pt>
                <c:pt idx="6424">
                  <c:v>3.2193426763687291E-2</c:v>
                </c:pt>
                <c:pt idx="6425">
                  <c:v>2.8916750797663777E-2</c:v>
                </c:pt>
                <c:pt idx="6426">
                  <c:v>2.6325863217861362E-2</c:v>
                </c:pt>
                <c:pt idx="6427">
                  <c:v>2.4984956322050479E-2</c:v>
                </c:pt>
                <c:pt idx="6428">
                  <c:v>2.4802702659499271E-2</c:v>
                </c:pt>
                <c:pt idx="6429">
                  <c:v>2.5788534220489275E-2</c:v>
                </c:pt>
                <c:pt idx="6430">
                  <c:v>2.8070961959777131E-2</c:v>
                </c:pt>
                <c:pt idx="6431">
                  <c:v>3.193794262004683E-2</c:v>
                </c:pt>
                <c:pt idx="6432">
                  <c:v>3.4394943606903837E-2</c:v>
                </c:pt>
                <c:pt idx="6433">
                  <c:v>3.5693094984925067E-2</c:v>
                </c:pt>
                <c:pt idx="6434">
                  <c:v>3.5969789136023896E-2</c:v>
                </c:pt>
                <c:pt idx="6435">
                  <c:v>3.5339376170542322E-2</c:v>
                </c:pt>
                <c:pt idx="6436">
                  <c:v>3.3776860641191786E-2</c:v>
                </c:pt>
                <c:pt idx="6437">
                  <c:v>3.2219736897022108E-2</c:v>
                </c:pt>
                <c:pt idx="6438">
                  <c:v>2.9530351274607812E-2</c:v>
                </c:pt>
                <c:pt idx="6439">
                  <c:v>2.8103380416832011E-2</c:v>
                </c:pt>
                <c:pt idx="6440">
                  <c:v>2.8544265093628271E-2</c:v>
                </c:pt>
                <c:pt idx="6441">
                  <c:v>3.096950940281137E-2</c:v>
                </c:pt>
                <c:pt idx="6442">
                  <c:v>3.2825852819896542E-2</c:v>
                </c:pt>
                <c:pt idx="6443">
                  <c:v>3.3764320704477102E-2</c:v>
                </c:pt>
                <c:pt idx="6444">
                  <c:v>3.4005328681598508E-2</c:v>
                </c:pt>
                <c:pt idx="6445">
                  <c:v>3.3493458323271129E-2</c:v>
                </c:pt>
                <c:pt idx="6446">
                  <c:v>3.223676874838155E-2</c:v>
                </c:pt>
                <c:pt idx="6447">
                  <c:v>3.0162239572774946E-2</c:v>
                </c:pt>
                <c:pt idx="6448">
                  <c:v>2.7088651936239029E-2</c:v>
                </c:pt>
                <c:pt idx="6449">
                  <c:v>2.6174469773061194E-2</c:v>
                </c:pt>
                <c:pt idx="6450">
                  <c:v>2.483510175622157E-2</c:v>
                </c:pt>
                <c:pt idx="6451">
                  <c:v>2.2240562859063964E-2</c:v>
                </c:pt>
                <c:pt idx="6452">
                  <c:v>2.1518307899830415E-2</c:v>
                </c:pt>
                <c:pt idx="6453">
                  <c:v>2.2650842728416845E-2</c:v>
                </c:pt>
                <c:pt idx="6454">
                  <c:v>2.5073511070041798E-2</c:v>
                </c:pt>
                <c:pt idx="6455">
                  <c:v>2.6350634371920915E-2</c:v>
                </c:pt>
                <c:pt idx="6456">
                  <c:v>2.6600658272547636E-2</c:v>
                </c:pt>
                <c:pt idx="6457">
                  <c:v>2.5825516371223982E-2</c:v>
                </c:pt>
                <c:pt idx="6458">
                  <c:v>2.3843550680839518E-2</c:v>
                </c:pt>
                <c:pt idx="6459">
                  <c:v>2.3787097585609082E-2</c:v>
                </c:pt>
                <c:pt idx="6460">
                  <c:v>2.227686772526195E-2</c:v>
                </c:pt>
                <c:pt idx="6461">
                  <c:v>2.1501923497691647E-2</c:v>
                </c:pt>
                <c:pt idx="6462">
                  <c:v>2.2270015928763265E-2</c:v>
                </c:pt>
                <c:pt idx="6463">
                  <c:v>2.4704448723738802E-2</c:v>
                </c:pt>
                <c:pt idx="6464">
                  <c:v>2.8966876927032939E-2</c:v>
                </c:pt>
                <c:pt idx="6465">
                  <c:v>3.2065356050083628E-2</c:v>
                </c:pt>
                <c:pt idx="6466">
                  <c:v>3.4128559180224761E-2</c:v>
                </c:pt>
                <c:pt idx="6467">
                  <c:v>3.5159136831553674E-2</c:v>
                </c:pt>
                <c:pt idx="6468">
                  <c:v>3.51839801973515E-2</c:v>
                </c:pt>
                <c:pt idx="6469">
                  <c:v>3.4104554593015E-2</c:v>
                </c:pt>
                <c:pt idx="6470">
                  <c:v>3.4971304920512036E-2</c:v>
                </c:pt>
                <c:pt idx="6471">
                  <c:v>3.7714510488132028E-2</c:v>
                </c:pt>
                <c:pt idx="6472">
                  <c:v>4.2200108016765353E-2</c:v>
                </c:pt>
                <c:pt idx="6473">
                  <c:v>4.5551811532133564E-2</c:v>
                </c:pt>
                <c:pt idx="6474">
                  <c:v>4.8044604617345742E-2</c:v>
                </c:pt>
                <c:pt idx="6475">
                  <c:v>4.980664638650837E-2</c:v>
                </c:pt>
                <c:pt idx="6476">
                  <c:v>5.0882671963884851E-2</c:v>
                </c:pt>
                <c:pt idx="6477">
                  <c:v>5.1559100485588594E-2</c:v>
                </c:pt>
                <c:pt idx="6478">
                  <c:v>5.1776084256426783E-2</c:v>
                </c:pt>
                <c:pt idx="6479">
                  <c:v>5.1542747181215459E-2</c:v>
                </c:pt>
                <c:pt idx="6480">
                  <c:v>5.0814896296441717E-2</c:v>
                </c:pt>
                <c:pt idx="6481">
                  <c:v>4.9438273017037765E-2</c:v>
                </c:pt>
                <c:pt idx="6482">
                  <c:v>4.7169160487226691E-2</c:v>
                </c:pt>
                <c:pt idx="6483">
                  <c:v>4.7115475304600252E-2</c:v>
                </c:pt>
                <c:pt idx="6484">
                  <c:v>4.9206060480774666E-2</c:v>
                </c:pt>
                <c:pt idx="6485">
                  <c:v>5.0522320898430263E-2</c:v>
                </c:pt>
                <c:pt idx="6486">
                  <c:v>5.082292559970563E-2</c:v>
                </c:pt>
                <c:pt idx="6487">
                  <c:v>5.0066271741627075E-2</c:v>
                </c:pt>
                <c:pt idx="6488">
                  <c:v>4.8317829287521208E-2</c:v>
                </c:pt>
                <c:pt idx="6489">
                  <c:v>4.8674082341294153E-2</c:v>
                </c:pt>
                <c:pt idx="6490">
                  <c:v>4.7795654604425364E-2</c:v>
                </c:pt>
                <c:pt idx="6491">
                  <c:v>4.5570124005094401E-2</c:v>
                </c:pt>
                <c:pt idx="6492">
                  <c:v>4.5196451531020976E-2</c:v>
                </c:pt>
                <c:pt idx="6493">
                  <c:v>4.5370698592367108E-2</c:v>
                </c:pt>
                <c:pt idx="6494">
                  <c:v>4.5679414132414407E-2</c:v>
                </c:pt>
                <c:pt idx="6495">
                  <c:v>4.6070040987581953E-2</c:v>
                </c:pt>
                <c:pt idx="6496">
                  <c:v>4.6792942218637251E-2</c:v>
                </c:pt>
                <c:pt idx="6497">
                  <c:v>4.6338905151912566E-2</c:v>
                </c:pt>
                <c:pt idx="6498">
                  <c:v>4.4646450061685661E-2</c:v>
                </c:pt>
                <c:pt idx="6499">
                  <c:v>4.1510533694438072E-2</c:v>
                </c:pt>
                <c:pt idx="6500">
                  <c:v>4.0020378309234238E-2</c:v>
                </c:pt>
                <c:pt idx="6501">
                  <c:v>4.014767568863363E-2</c:v>
                </c:pt>
                <c:pt idx="6502">
                  <c:v>4.1971181067005092E-2</c:v>
                </c:pt>
                <c:pt idx="6503">
                  <c:v>4.3247467664297601E-2</c:v>
                </c:pt>
                <c:pt idx="6504">
                  <c:v>4.3314304088114486E-2</c:v>
                </c:pt>
                <c:pt idx="6505">
                  <c:v>4.2964999130190071E-2</c:v>
                </c:pt>
                <c:pt idx="6506">
                  <c:v>4.4805705493119116E-2</c:v>
                </c:pt>
                <c:pt idx="6507">
                  <c:v>4.6442249448225822E-2</c:v>
                </c:pt>
                <c:pt idx="6508">
                  <c:v>4.7322946684440897E-2</c:v>
                </c:pt>
                <c:pt idx="6509">
                  <c:v>4.7450390166691211E-2</c:v>
                </c:pt>
                <c:pt idx="6510">
                  <c:v>4.6808728997665694E-2</c:v>
                </c:pt>
                <c:pt idx="6511">
                  <c:v>4.6103202316868465E-2</c:v>
                </c:pt>
                <c:pt idx="6512">
                  <c:v>4.4492743404148889E-2</c:v>
                </c:pt>
                <c:pt idx="6513">
                  <c:v>4.5224093269694489E-2</c:v>
                </c:pt>
                <c:pt idx="6514">
                  <c:v>4.5087288785887233E-2</c:v>
                </c:pt>
                <c:pt idx="6515">
                  <c:v>4.415999303448899E-2</c:v>
                </c:pt>
                <c:pt idx="6516">
                  <c:v>4.2453977085381935E-2</c:v>
                </c:pt>
                <c:pt idx="6517">
                  <c:v>3.9852887488557934E-2</c:v>
                </c:pt>
                <c:pt idx="6518">
                  <c:v>3.6094292237949313E-2</c:v>
                </c:pt>
                <c:pt idx="6519">
                  <c:v>3.4120346568584793E-2</c:v>
                </c:pt>
                <c:pt idx="6520">
                  <c:v>3.3906498134357206E-2</c:v>
                </c:pt>
                <c:pt idx="6521">
                  <c:v>3.2160124219491888E-2</c:v>
                </c:pt>
                <c:pt idx="6522">
                  <c:v>3.0769806977499002E-2</c:v>
                </c:pt>
                <c:pt idx="6523">
                  <c:v>3.1103916950463113E-2</c:v>
                </c:pt>
                <c:pt idx="6524">
                  <c:v>3.3219226923471498E-2</c:v>
                </c:pt>
                <c:pt idx="6525">
                  <c:v>3.4113219554021405E-2</c:v>
                </c:pt>
                <c:pt idx="6526">
                  <c:v>3.3812406234828792E-2</c:v>
                </c:pt>
                <c:pt idx="6527">
                  <c:v>3.2340190078709641E-2</c:v>
                </c:pt>
                <c:pt idx="6528">
                  <c:v>2.9906254333568721E-2</c:v>
                </c:pt>
                <c:pt idx="6529">
                  <c:v>2.9372341726056281E-2</c:v>
                </c:pt>
                <c:pt idx="6530">
                  <c:v>2.7423417070884987E-2</c:v>
                </c:pt>
                <c:pt idx="6531">
                  <c:v>2.3932578149042261E-2</c:v>
                </c:pt>
                <c:pt idx="6532">
                  <c:v>2.197404977028794E-2</c:v>
                </c:pt>
                <c:pt idx="6533">
                  <c:v>2.144495933272279E-2</c:v>
                </c:pt>
                <c:pt idx="6534">
                  <c:v>2.2352815310803076E-2</c:v>
                </c:pt>
                <c:pt idx="6535">
                  <c:v>2.1490325881783762E-2</c:v>
                </c:pt>
                <c:pt idx="6536">
                  <c:v>2.2179131781166407E-2</c:v>
                </c:pt>
                <c:pt idx="6537">
                  <c:v>2.4609636367649339E-2</c:v>
                </c:pt>
                <c:pt idx="6538">
                  <c:v>2.576122310460505E-2</c:v>
                </c:pt>
                <c:pt idx="6539">
                  <c:v>2.593897872552561E-2</c:v>
                </c:pt>
                <c:pt idx="6540">
                  <c:v>2.5252929501655971E-2</c:v>
                </c:pt>
                <c:pt idx="6541">
                  <c:v>2.4853805443426275E-2</c:v>
                </c:pt>
                <c:pt idx="6542">
                  <c:v>2.4305181096401965E-2</c:v>
                </c:pt>
                <c:pt idx="6543">
                  <c:v>2.2876463985163135E-2</c:v>
                </c:pt>
                <c:pt idx="6544">
                  <c:v>2.0542951939192682E-2</c:v>
                </c:pt>
                <c:pt idx="6545">
                  <c:v>1.7735732436159835E-2</c:v>
                </c:pt>
                <c:pt idx="6546">
                  <c:v>1.7062741282979209E-2</c:v>
                </c:pt>
                <c:pt idx="6547">
                  <c:v>1.5139725663214676E-2</c:v>
                </c:pt>
                <c:pt idx="6548">
                  <c:v>1.1842249756968726E-2</c:v>
                </c:pt>
                <c:pt idx="6549">
                  <c:v>1.0255106363473708E-2</c:v>
                </c:pt>
                <c:pt idx="6550">
                  <c:v>1.0366047752106002E-2</c:v>
                </c:pt>
                <c:pt idx="6551">
                  <c:v>1.149640288550406E-2</c:v>
                </c:pt>
                <c:pt idx="6552">
                  <c:v>1.1661906843864832E-2</c:v>
                </c:pt>
                <c:pt idx="6553">
                  <c:v>1.0569241819220462E-2</c:v>
                </c:pt>
                <c:pt idx="6554">
                  <c:v>8.1766185717677548E-3</c:v>
                </c:pt>
                <c:pt idx="6555">
                  <c:v>7.0973628359655375E-3</c:v>
                </c:pt>
                <c:pt idx="6556">
                  <c:v>7.8784054063308299E-3</c:v>
                </c:pt>
                <c:pt idx="6557">
                  <c:v>1.0559393924224326E-2</c:v>
                </c:pt>
                <c:pt idx="6558">
                  <c:v>1.3058344516474087E-2</c:v>
                </c:pt>
                <c:pt idx="6559">
                  <c:v>1.4441981969852819E-2</c:v>
                </c:pt>
                <c:pt idx="6560">
                  <c:v>1.7763647831970326E-2</c:v>
                </c:pt>
                <c:pt idx="6561">
                  <c:v>2.0303638844089256E-2</c:v>
                </c:pt>
                <c:pt idx="6562">
                  <c:v>2.2123061447471712E-2</c:v>
                </c:pt>
                <c:pt idx="6563">
                  <c:v>2.3395305511982854E-2</c:v>
                </c:pt>
                <c:pt idx="6564">
                  <c:v>2.4096204880160142E-2</c:v>
                </c:pt>
                <c:pt idx="6565">
                  <c:v>2.4302160133939817E-2</c:v>
                </c:pt>
                <c:pt idx="6566">
                  <c:v>2.407597907622152E-2</c:v>
                </c:pt>
                <c:pt idx="6567">
                  <c:v>2.3444438787857246E-2</c:v>
                </c:pt>
                <c:pt idx="6568">
                  <c:v>2.263957655556896E-2</c:v>
                </c:pt>
                <c:pt idx="6569">
                  <c:v>2.4513594169333942E-2</c:v>
                </c:pt>
                <c:pt idx="6570">
                  <c:v>2.5963615942043983E-2</c:v>
                </c:pt>
                <c:pt idx="6571">
                  <c:v>2.7027684954929354E-2</c:v>
                </c:pt>
                <c:pt idx="6572">
                  <c:v>2.7748078752142535E-2</c:v>
                </c:pt>
                <c:pt idx="6573">
                  <c:v>2.8067967098120455E-2</c:v>
                </c:pt>
                <c:pt idx="6574">
                  <c:v>2.7870433831196695E-2</c:v>
                </c:pt>
                <c:pt idx="6575">
                  <c:v>2.6992268322372892E-2</c:v>
                </c:pt>
                <c:pt idx="6576">
                  <c:v>2.5216218176500788E-2</c:v>
                </c:pt>
                <c:pt idx="6577">
                  <c:v>2.5746140492417597E-2</c:v>
                </c:pt>
                <c:pt idx="6578">
                  <c:v>2.8621465413200195E-2</c:v>
                </c:pt>
                <c:pt idx="6579">
                  <c:v>3.074056973392204E-2</c:v>
                </c:pt>
                <c:pt idx="6580">
                  <c:v>3.2239113103976424E-2</c:v>
                </c:pt>
                <c:pt idx="6581">
                  <c:v>3.3091592685027982E-2</c:v>
                </c:pt>
                <c:pt idx="6582">
                  <c:v>3.4275400873166571E-2</c:v>
                </c:pt>
                <c:pt idx="6583">
                  <c:v>3.4705075590407114E-2</c:v>
                </c:pt>
                <c:pt idx="6584">
                  <c:v>3.4244236485019716E-2</c:v>
                </c:pt>
                <c:pt idx="6585">
                  <c:v>3.5654105065302977E-2</c:v>
                </c:pt>
                <c:pt idx="6586">
                  <c:v>3.632952222536915E-2</c:v>
                </c:pt>
                <c:pt idx="6587">
                  <c:v>3.6368067236385679E-2</c:v>
                </c:pt>
                <c:pt idx="6588">
                  <c:v>3.5796110926852462E-2</c:v>
                </c:pt>
                <c:pt idx="6589">
                  <c:v>3.6865157319227168E-2</c:v>
                </c:pt>
                <c:pt idx="6590">
                  <c:v>3.8537006697627496E-2</c:v>
                </c:pt>
                <c:pt idx="6591">
                  <c:v>3.96403273148309E-2</c:v>
                </c:pt>
                <c:pt idx="6592">
                  <c:v>4.0214939055857449E-2</c:v>
                </c:pt>
                <c:pt idx="6593">
                  <c:v>4.0241188290455331E-2</c:v>
                </c:pt>
                <c:pt idx="6594">
                  <c:v>3.9668152915340593E-2</c:v>
                </c:pt>
                <c:pt idx="6595">
                  <c:v>3.8413973901344829E-2</c:v>
                </c:pt>
                <c:pt idx="6596">
                  <c:v>3.6370313360712218E-2</c:v>
                </c:pt>
                <c:pt idx="6597">
                  <c:v>3.3436333354140729E-2</c:v>
                </c:pt>
                <c:pt idx="6598">
                  <c:v>3.2819605248081953E-2</c:v>
                </c:pt>
                <c:pt idx="6599">
                  <c:v>3.4544849953118573E-2</c:v>
                </c:pt>
                <c:pt idx="6600">
                  <c:v>3.5686411423753082E-2</c:v>
                </c:pt>
                <c:pt idx="6601">
                  <c:v>3.6182415430038611E-2</c:v>
                </c:pt>
                <c:pt idx="6602">
                  <c:v>3.6051792956330292E-2</c:v>
                </c:pt>
                <c:pt idx="6603">
                  <c:v>3.5249588568983699E-2</c:v>
                </c:pt>
                <c:pt idx="6604">
                  <c:v>3.3732861194641708E-2</c:v>
                </c:pt>
                <c:pt idx="6605">
                  <c:v>3.1406945990358676E-2</c:v>
                </c:pt>
                <c:pt idx="6606">
                  <c:v>2.8125239922858702E-2</c:v>
                </c:pt>
                <c:pt idx="6607">
                  <c:v>2.5598158686927212E-2</c:v>
                </c:pt>
                <c:pt idx="6608">
                  <c:v>2.5073652814993269E-2</c:v>
                </c:pt>
                <c:pt idx="6609">
                  <c:v>2.650733517756515E-2</c:v>
                </c:pt>
                <c:pt idx="6610">
                  <c:v>2.995539578043821E-2</c:v>
                </c:pt>
                <c:pt idx="6611">
                  <c:v>3.237482176293368E-2</c:v>
                </c:pt>
                <c:pt idx="6612">
                  <c:v>3.4009885594670358E-2</c:v>
                </c:pt>
                <c:pt idx="6613">
                  <c:v>3.4962232988128832E-2</c:v>
                </c:pt>
                <c:pt idx="6614">
                  <c:v>3.5302238220434309E-2</c:v>
                </c:pt>
                <c:pt idx="6615">
                  <c:v>3.5065093803698585E-2</c:v>
                </c:pt>
                <c:pt idx="6616">
                  <c:v>3.4520133251772347E-2</c:v>
                </c:pt>
                <c:pt idx="6617">
                  <c:v>3.4934710299746444E-2</c:v>
                </c:pt>
                <c:pt idx="6618">
                  <c:v>3.4734114138285394E-2</c:v>
                </c:pt>
                <c:pt idx="6619">
                  <c:v>3.3960019514262925E-2</c:v>
                </c:pt>
                <c:pt idx="6620">
                  <c:v>3.462177728042766E-2</c:v>
                </c:pt>
                <c:pt idx="6621">
                  <c:v>3.488123493788476E-2</c:v>
                </c:pt>
                <c:pt idx="6622">
                  <c:v>3.5925436995087906E-2</c:v>
                </c:pt>
                <c:pt idx="6623">
                  <c:v>3.6461642872885454E-2</c:v>
                </c:pt>
                <c:pt idx="6624">
                  <c:v>3.645297195117559E-2</c:v>
                </c:pt>
                <c:pt idx="6625">
                  <c:v>3.5962544595571022E-2</c:v>
                </c:pt>
                <c:pt idx="6626">
                  <c:v>3.4968646627851784E-2</c:v>
                </c:pt>
                <c:pt idx="6627">
                  <c:v>3.3427985265537585E-2</c:v>
                </c:pt>
                <c:pt idx="6628">
                  <c:v>3.120951432210501E-2</c:v>
                </c:pt>
                <c:pt idx="6629">
                  <c:v>2.8180590392020682E-2</c:v>
                </c:pt>
                <c:pt idx="6630">
                  <c:v>2.6768107250104842E-2</c:v>
                </c:pt>
                <c:pt idx="6631">
                  <c:v>2.7593210208620229E-2</c:v>
                </c:pt>
                <c:pt idx="6632">
                  <c:v>2.903606404894269E-2</c:v>
                </c:pt>
                <c:pt idx="6633">
                  <c:v>2.9702432616174966E-2</c:v>
                </c:pt>
                <c:pt idx="6634">
                  <c:v>2.96672806582618E-2</c:v>
                </c:pt>
                <c:pt idx="6635">
                  <c:v>2.8993229694371271E-2</c:v>
                </c:pt>
                <c:pt idx="6636">
                  <c:v>2.7713753059267269E-2</c:v>
                </c:pt>
                <c:pt idx="6637">
                  <c:v>2.7995230687356959E-2</c:v>
                </c:pt>
                <c:pt idx="6638">
                  <c:v>2.7676404424390913E-2</c:v>
                </c:pt>
                <c:pt idx="6639">
                  <c:v>2.6735502339127228E-2</c:v>
                </c:pt>
                <c:pt idx="6640">
                  <c:v>2.5174233268792708E-2</c:v>
                </c:pt>
                <c:pt idx="6641">
                  <c:v>2.2880069757531665E-2</c:v>
                </c:pt>
                <c:pt idx="6642">
                  <c:v>1.9700591014653393E-2</c:v>
                </c:pt>
                <c:pt idx="6643">
                  <c:v>1.8783109216162372E-2</c:v>
                </c:pt>
                <c:pt idx="6644">
                  <c:v>2.0018360434441902E-2</c:v>
                </c:pt>
                <c:pt idx="6645">
                  <c:v>2.0254269473010317E-2</c:v>
                </c:pt>
                <c:pt idx="6646">
                  <c:v>1.9491391617920278E-2</c:v>
                </c:pt>
                <c:pt idx="6647">
                  <c:v>1.7845649129327061E-2</c:v>
                </c:pt>
                <c:pt idx="6648">
                  <c:v>1.6276359797681592E-2</c:v>
                </c:pt>
                <c:pt idx="6649">
                  <c:v>1.4583052576849734E-2</c:v>
                </c:pt>
                <c:pt idx="6650">
                  <c:v>1.1876268384843552E-2</c:v>
                </c:pt>
                <c:pt idx="6651">
                  <c:v>7.9614412452419653E-3</c:v>
                </c:pt>
                <c:pt idx="6652">
                  <c:v>5.8908983621586558E-3</c:v>
                </c:pt>
                <c:pt idx="6653">
                  <c:v>5.6327445584268832E-3</c:v>
                </c:pt>
                <c:pt idx="6654">
                  <c:v>7.2277629794795101E-3</c:v>
                </c:pt>
                <c:pt idx="6655">
                  <c:v>9.3127035454919384E-3</c:v>
                </c:pt>
                <c:pt idx="6656">
                  <c:v>1.1674337642545229E-2</c:v>
                </c:pt>
                <c:pt idx="6657">
                  <c:v>1.2895399991391672E-2</c:v>
                </c:pt>
                <c:pt idx="6658">
                  <c:v>1.3012504759687502E-2</c:v>
                </c:pt>
                <c:pt idx="6659">
                  <c:v>1.1842020274374969E-2</c:v>
                </c:pt>
                <c:pt idx="6660">
                  <c:v>1.2494963354932109E-2</c:v>
                </c:pt>
                <c:pt idx="6661">
                  <c:v>1.2877165854566601E-2</c:v>
                </c:pt>
                <c:pt idx="6662">
                  <c:v>1.1875310522253851E-2</c:v>
                </c:pt>
                <c:pt idx="6663">
                  <c:v>9.3156017153787005E-3</c:v>
                </c:pt>
                <c:pt idx="6664">
                  <c:v>8.5239328549546432E-3</c:v>
                </c:pt>
                <c:pt idx="6665">
                  <c:v>9.2737017221098342E-3</c:v>
                </c:pt>
                <c:pt idx="6666">
                  <c:v>1.1138235543608564E-2</c:v>
                </c:pt>
                <c:pt idx="6667">
                  <c:v>1.1174339721323624E-2</c:v>
                </c:pt>
                <c:pt idx="6668">
                  <c:v>9.400137034236665E-3</c:v>
                </c:pt>
                <c:pt idx="6669">
                  <c:v>7.7525250859220417E-3</c:v>
                </c:pt>
                <c:pt idx="6670">
                  <c:v>7.1145396889373659E-3</c:v>
                </c:pt>
                <c:pt idx="6671">
                  <c:v>6.4176781742028757E-3</c:v>
                </c:pt>
                <c:pt idx="6672">
                  <c:v>6.5702598724878781E-3</c:v>
                </c:pt>
                <c:pt idx="6673">
                  <c:v>7.3361968984832163E-3</c:v>
                </c:pt>
                <c:pt idx="6674">
                  <c:v>8.8435929256031297E-3</c:v>
                </c:pt>
                <c:pt idx="6675">
                  <c:v>1.1237650306106054E-2</c:v>
                </c:pt>
                <c:pt idx="6676">
                  <c:v>1.4578384400539596E-2</c:v>
                </c:pt>
                <c:pt idx="6677">
                  <c:v>1.8511058089107458E-2</c:v>
                </c:pt>
                <c:pt idx="6678">
                  <c:v>2.0398768410769694E-2</c:v>
                </c:pt>
                <c:pt idx="6679">
                  <c:v>2.1611011510335593E-2</c:v>
                </c:pt>
                <c:pt idx="6680">
                  <c:v>2.103758365168263E-2</c:v>
                </c:pt>
                <c:pt idx="6681">
                  <c:v>1.9367658044421233E-2</c:v>
                </c:pt>
                <c:pt idx="6682">
                  <c:v>1.8913209037193367E-2</c:v>
                </c:pt>
                <c:pt idx="6683">
                  <c:v>1.6270222005901905E-2</c:v>
                </c:pt>
                <c:pt idx="6684">
                  <c:v>1.4556513103436501E-2</c:v>
                </c:pt>
                <c:pt idx="6685">
                  <c:v>1.3764834653263473E-2</c:v>
                </c:pt>
                <c:pt idx="6686">
                  <c:v>1.381346606544428E-2</c:v>
                </c:pt>
                <c:pt idx="6687">
                  <c:v>1.4844560723659804E-2</c:v>
                </c:pt>
                <c:pt idx="6688">
                  <c:v>1.7070658851184688E-2</c:v>
                </c:pt>
                <c:pt idx="6689">
                  <c:v>1.7225244320726536E-2</c:v>
                </c:pt>
                <c:pt idx="6690">
                  <c:v>1.5122518950161921E-2</c:v>
                </c:pt>
                <c:pt idx="6691">
                  <c:v>1.3709167900280669E-2</c:v>
                </c:pt>
                <c:pt idx="6692">
                  <c:v>1.2680836304252683E-2</c:v>
                </c:pt>
                <c:pt idx="6693">
                  <c:v>1.2224341637159667E-2</c:v>
                </c:pt>
                <c:pt idx="6694">
                  <c:v>1.2602555210411356E-2</c:v>
                </c:pt>
                <c:pt idx="6695">
                  <c:v>1.3988441566198426E-2</c:v>
                </c:pt>
                <c:pt idx="6696">
                  <c:v>1.3396763507170069E-2</c:v>
                </c:pt>
                <c:pt idx="6697">
                  <c:v>1.4138939730403002E-2</c:v>
                </c:pt>
                <c:pt idx="6698">
                  <c:v>1.6149661652672474E-2</c:v>
                </c:pt>
                <c:pt idx="6699">
                  <c:v>1.6162645754331149E-2</c:v>
                </c:pt>
                <c:pt idx="6700">
                  <c:v>1.4057898689850771E-2</c:v>
                </c:pt>
                <c:pt idx="6701">
                  <c:v>1.2952984284197366E-2</c:v>
                </c:pt>
                <c:pt idx="6702">
                  <c:v>1.0952836160394649E-2</c:v>
                </c:pt>
                <c:pt idx="6703">
                  <c:v>9.8732524617886099E-3</c:v>
                </c:pt>
                <c:pt idx="6704">
                  <c:v>9.7044909985858942E-3</c:v>
                </c:pt>
                <c:pt idx="6705">
                  <c:v>1.0523183143430516E-2</c:v>
                </c:pt>
                <c:pt idx="6706">
                  <c:v>1.2325719758727868E-2</c:v>
                </c:pt>
                <c:pt idx="6707">
                  <c:v>1.1884952754506958E-2</c:v>
                </c:pt>
                <c:pt idx="6708">
                  <c:v>1.2530763636498061E-2</c:v>
                </c:pt>
                <c:pt idx="6709">
                  <c:v>1.437465942778406E-2</c:v>
                </c:pt>
                <c:pt idx="6710">
                  <c:v>1.6580575456218914E-2</c:v>
                </c:pt>
                <c:pt idx="6711">
                  <c:v>1.7195042808096035E-2</c:v>
                </c:pt>
                <c:pt idx="6712">
                  <c:v>1.6434685474899405E-2</c:v>
                </c:pt>
                <c:pt idx="6713">
                  <c:v>1.7429012312865279E-2</c:v>
                </c:pt>
                <c:pt idx="6714">
                  <c:v>1.6896410774326302E-2</c:v>
                </c:pt>
                <c:pt idx="6715">
                  <c:v>1.5624112610315726E-2</c:v>
                </c:pt>
                <c:pt idx="6716">
                  <c:v>1.3990741019998294E-2</c:v>
                </c:pt>
                <c:pt idx="6717">
                  <c:v>1.336320886401811E-2</c:v>
                </c:pt>
                <c:pt idx="6718">
                  <c:v>1.3783158279455469E-2</c:v>
                </c:pt>
                <c:pt idx="6719">
                  <c:v>1.5473071081681585E-2</c:v>
                </c:pt>
                <c:pt idx="6720">
                  <c:v>1.5277040454881449E-2</c:v>
                </c:pt>
                <c:pt idx="6721">
                  <c:v>1.4490025565657141E-2</c:v>
                </c:pt>
                <c:pt idx="6722">
                  <c:v>1.2623475080154314E-2</c:v>
                </c:pt>
                <c:pt idx="6723">
                  <c:v>1.163602360491695E-2</c:v>
                </c:pt>
                <c:pt idx="6724">
                  <c:v>1.0894762566671032E-2</c:v>
                </c:pt>
                <c:pt idx="6725">
                  <c:v>1.0778727738904183E-2</c:v>
                </c:pt>
                <c:pt idx="6726">
                  <c:v>1.1325294021969291E-2</c:v>
                </c:pt>
                <c:pt idx="6727">
                  <c:v>1.2561598927111509E-2</c:v>
                </c:pt>
                <c:pt idx="6728">
                  <c:v>1.4552931851095723E-2</c:v>
                </c:pt>
                <c:pt idx="6729">
                  <c:v>1.49467827607528E-2</c:v>
                </c:pt>
                <c:pt idx="6730">
                  <c:v>1.6219530055224741E-2</c:v>
                </c:pt>
                <c:pt idx="6731">
                  <c:v>1.8385963464387905E-2</c:v>
                </c:pt>
                <c:pt idx="6732">
                  <c:v>1.8128813973166097E-2</c:v>
                </c:pt>
                <c:pt idx="6733">
                  <c:v>1.5506725944623132E-2</c:v>
                </c:pt>
                <c:pt idx="6734">
                  <c:v>1.3666365741381546E-2</c:v>
                </c:pt>
                <c:pt idx="6735">
                  <c:v>1.2520530671342759E-2</c:v>
                </c:pt>
                <c:pt idx="6736">
                  <c:v>1.2022462311833029E-2</c:v>
                </c:pt>
                <c:pt idx="6737">
                  <c:v>1.2205744784645445E-2</c:v>
                </c:pt>
                <c:pt idx="6738">
                  <c:v>1.3101814536015003E-2</c:v>
                </c:pt>
                <c:pt idx="6739">
                  <c:v>1.4890904569974026E-2</c:v>
                </c:pt>
                <c:pt idx="6740">
                  <c:v>1.7709091689350344E-2</c:v>
                </c:pt>
                <c:pt idx="6741">
                  <c:v>1.8396846778426276E-2</c:v>
                </c:pt>
                <c:pt idx="6742">
                  <c:v>1.6911533214871995E-2</c:v>
                </c:pt>
                <c:pt idx="6743">
                  <c:v>1.6363999713642066E-2</c:v>
                </c:pt>
                <c:pt idx="6744">
                  <c:v>1.6577825781471961E-2</c:v>
                </c:pt>
                <c:pt idx="6745">
                  <c:v>1.7599748982840582E-2</c:v>
                </c:pt>
                <c:pt idx="6746">
                  <c:v>1.7306068866195165E-2</c:v>
                </c:pt>
                <c:pt idx="6747">
                  <c:v>1.7982108819318832E-2</c:v>
                </c:pt>
                <c:pt idx="6748">
                  <c:v>1.9734774791138419E-2</c:v>
                </c:pt>
                <c:pt idx="6749">
                  <c:v>1.9410383162050293E-2</c:v>
                </c:pt>
                <c:pt idx="6750">
                  <c:v>1.716377147421571E-2</c:v>
                </c:pt>
                <c:pt idx="6751">
                  <c:v>1.6050576744072554E-2</c:v>
                </c:pt>
                <c:pt idx="6752">
                  <c:v>1.6161390547104838E-2</c:v>
                </c:pt>
                <c:pt idx="6753">
                  <c:v>1.7208079005811998E-2</c:v>
                </c:pt>
                <c:pt idx="6754">
                  <c:v>1.9137295241420001E-2</c:v>
                </c:pt>
                <c:pt idx="6755">
                  <c:v>1.8719563208733313E-2</c:v>
                </c:pt>
                <c:pt idx="6756">
                  <c:v>1.6816248483277257E-2</c:v>
                </c:pt>
                <c:pt idx="6757">
                  <c:v>1.5667429455929256E-2</c:v>
                </c:pt>
                <c:pt idx="6758">
                  <c:v>1.5255907632829574E-2</c:v>
                </c:pt>
                <c:pt idx="6759">
                  <c:v>1.4354970672047072E-2</c:v>
                </c:pt>
                <c:pt idx="6760">
                  <c:v>1.4243396000107676E-2</c:v>
                </c:pt>
                <c:pt idx="6761">
                  <c:v>1.4833001751432439E-2</c:v>
                </c:pt>
                <c:pt idx="6762">
                  <c:v>1.6078849093292418E-2</c:v>
                </c:pt>
                <c:pt idx="6763">
                  <c:v>1.7987062867014788E-2</c:v>
                </c:pt>
                <c:pt idx="6764">
                  <c:v>1.7304667372574502E-2</c:v>
                </c:pt>
                <c:pt idx="6765">
                  <c:v>1.7192877582855606E-2</c:v>
                </c:pt>
                <c:pt idx="6766">
                  <c:v>1.7532934023790078E-2</c:v>
                </c:pt>
                <c:pt idx="6767">
                  <c:v>1.8277303358625711E-2</c:v>
                </c:pt>
                <c:pt idx="6768">
                  <c:v>1.9439467483934381E-2</c:v>
                </c:pt>
                <c:pt idx="6769">
                  <c:v>2.1075772600405433E-2</c:v>
                </c:pt>
                <c:pt idx="6770">
                  <c:v>2.3292542476245855E-2</c:v>
                </c:pt>
                <c:pt idx="6771">
                  <c:v>2.6254684265527954E-2</c:v>
                </c:pt>
                <c:pt idx="6772">
                  <c:v>2.6886026779684276E-2</c:v>
                </c:pt>
                <c:pt idx="6773">
                  <c:v>2.5104792196565428E-2</c:v>
                </c:pt>
                <c:pt idx="6774">
                  <c:v>2.3962780217910862E-2</c:v>
                </c:pt>
                <c:pt idx="6775">
                  <c:v>2.3252352733585238E-2</c:v>
                </c:pt>
                <c:pt idx="6776">
                  <c:v>2.2849903751147076E-2</c:v>
                </c:pt>
                <c:pt idx="6777">
                  <c:v>2.2776055107892823E-2</c:v>
                </c:pt>
                <c:pt idx="6778">
                  <c:v>2.3094055407376413E-2</c:v>
                </c:pt>
                <c:pt idx="6779">
                  <c:v>2.3831436017390538E-2</c:v>
                </c:pt>
                <c:pt idx="6780">
                  <c:v>2.5116634072604702E-2</c:v>
                </c:pt>
                <c:pt idx="6781">
                  <c:v>2.7125621803540077E-2</c:v>
                </c:pt>
                <c:pt idx="6782">
                  <c:v>2.8696802892020156E-2</c:v>
                </c:pt>
                <c:pt idx="6783">
                  <c:v>2.8507768047670905E-2</c:v>
                </c:pt>
                <c:pt idx="6784">
                  <c:v>2.9459847983966683E-2</c:v>
                </c:pt>
                <c:pt idx="6785">
                  <c:v>2.8313016194346948E-2</c:v>
                </c:pt>
                <c:pt idx="6786">
                  <c:v>2.4989737806592409E-2</c:v>
                </c:pt>
                <c:pt idx="6787">
                  <c:v>2.2561359908306957E-2</c:v>
                </c:pt>
                <c:pt idx="6788">
                  <c:v>2.0873039052795209E-2</c:v>
                </c:pt>
                <c:pt idx="6789">
                  <c:v>1.9928412246849707E-2</c:v>
                </c:pt>
                <c:pt idx="6790">
                  <c:v>1.9780623332313257E-2</c:v>
                </c:pt>
                <c:pt idx="6791">
                  <c:v>2.0553406337638053E-2</c:v>
                </c:pt>
                <c:pt idx="6792">
                  <c:v>2.2407786728097002E-2</c:v>
                </c:pt>
                <c:pt idx="6793">
                  <c:v>2.537416359256385E-2</c:v>
                </c:pt>
                <c:pt idx="6794">
                  <c:v>2.6260672421161362E-2</c:v>
                </c:pt>
                <c:pt idx="6795">
                  <c:v>2.5023174637273431E-2</c:v>
                </c:pt>
                <c:pt idx="6796">
                  <c:v>2.374710707441461E-2</c:v>
                </c:pt>
                <c:pt idx="6797">
                  <c:v>2.0231714723589846E-2</c:v>
                </c:pt>
                <c:pt idx="6798">
                  <c:v>1.7632290979566985E-2</c:v>
                </c:pt>
                <c:pt idx="6799">
                  <c:v>1.5909010398844216E-2</c:v>
                </c:pt>
                <c:pt idx="6800">
                  <c:v>1.5068833489863497E-2</c:v>
                </c:pt>
                <c:pt idx="6801">
                  <c:v>1.5112570820874926E-2</c:v>
                </c:pt>
                <c:pt idx="6802">
                  <c:v>1.6028613778213446E-2</c:v>
                </c:pt>
                <c:pt idx="6803">
                  <c:v>1.788725546165458E-2</c:v>
                </c:pt>
                <c:pt idx="6804">
                  <c:v>1.7481499803402502E-2</c:v>
                </c:pt>
                <c:pt idx="6805">
                  <c:v>1.8076971668522318E-2</c:v>
                </c:pt>
                <c:pt idx="6806">
                  <c:v>1.9605064404437659E-2</c:v>
                </c:pt>
                <c:pt idx="6807">
                  <c:v>1.8917231383806389E-2</c:v>
                </c:pt>
                <c:pt idx="6808">
                  <c:v>1.6968287345414401E-2</c:v>
                </c:pt>
                <c:pt idx="6809">
                  <c:v>1.5907916760723378E-2</c:v>
                </c:pt>
                <c:pt idx="6810">
                  <c:v>1.5709393579508683E-2</c:v>
                </c:pt>
                <c:pt idx="6811">
                  <c:v>1.641860671542391E-2</c:v>
                </c:pt>
                <c:pt idx="6812">
                  <c:v>1.8014193790211793E-2</c:v>
                </c:pt>
                <c:pt idx="6813">
                  <c:v>2.0595151539437532E-2</c:v>
                </c:pt>
                <c:pt idx="6814">
                  <c:v>2.424541984570449E-2</c:v>
                </c:pt>
                <c:pt idx="6815">
                  <c:v>2.912170806786692E-2</c:v>
                </c:pt>
                <c:pt idx="6816">
                  <c:v>3.2143151073933139E-2</c:v>
                </c:pt>
                <c:pt idx="6817">
                  <c:v>3.3600146064657208E-2</c:v>
                </c:pt>
                <c:pt idx="6818">
                  <c:v>3.3588628980518447E-2</c:v>
                </c:pt>
                <c:pt idx="6819">
                  <c:v>3.2901664981340964E-2</c:v>
                </c:pt>
                <c:pt idx="6820">
                  <c:v>3.2461529368365459E-2</c:v>
                </c:pt>
                <c:pt idx="6821">
                  <c:v>3.0356439459502404E-2</c:v>
                </c:pt>
                <c:pt idx="6822">
                  <c:v>2.9752481293678208E-2</c:v>
                </c:pt>
                <c:pt idx="6823">
                  <c:v>3.0607628855245341E-2</c:v>
                </c:pt>
                <c:pt idx="6824">
                  <c:v>3.2481631184249515E-2</c:v>
                </c:pt>
                <c:pt idx="6825">
                  <c:v>3.5843417287694537E-2</c:v>
                </c:pt>
                <c:pt idx="6826">
                  <c:v>3.9738352859287875E-2</c:v>
                </c:pt>
                <c:pt idx="6827">
                  <c:v>4.2034372504242204E-2</c:v>
                </c:pt>
                <c:pt idx="6828">
                  <c:v>4.2699511673132046E-2</c:v>
                </c:pt>
                <c:pt idx="6829">
                  <c:v>4.1787818881371341E-2</c:v>
                </c:pt>
                <c:pt idx="6830">
                  <c:v>3.9217742807897998E-2</c:v>
                </c:pt>
                <c:pt idx="6831">
                  <c:v>3.8044681252589141E-2</c:v>
                </c:pt>
                <c:pt idx="6832">
                  <c:v>3.820116810216307E-2</c:v>
                </c:pt>
                <c:pt idx="6833">
                  <c:v>3.9762722707500239E-2</c:v>
                </c:pt>
                <c:pt idx="6834">
                  <c:v>4.0814979679133827E-2</c:v>
                </c:pt>
                <c:pt idx="6835">
                  <c:v>4.3423228570444845E-2</c:v>
                </c:pt>
                <c:pt idx="6836">
                  <c:v>4.6948110964716155E-2</c:v>
                </c:pt>
                <c:pt idx="6837">
                  <c:v>4.9116286488634565E-2</c:v>
                </c:pt>
                <c:pt idx="6838">
                  <c:v>4.9947756809690221E-2</c:v>
                </c:pt>
                <c:pt idx="6839">
                  <c:v>4.9352328595888041E-2</c:v>
                </c:pt>
                <c:pt idx="6840">
                  <c:v>4.7094223739165664E-2</c:v>
                </c:pt>
                <c:pt idx="6841">
                  <c:v>4.3155991789289777E-2</c:v>
                </c:pt>
                <c:pt idx="6842">
                  <c:v>4.023985513402701E-2</c:v>
                </c:pt>
                <c:pt idx="6843">
                  <c:v>3.8885427970937234E-2</c:v>
                </c:pt>
                <c:pt idx="6844">
                  <c:v>3.887221021667539E-2</c:v>
                </c:pt>
                <c:pt idx="6845">
                  <c:v>4.0259384810970564E-2</c:v>
                </c:pt>
                <c:pt idx="6846">
                  <c:v>4.2905905134595551E-2</c:v>
                </c:pt>
                <c:pt idx="6847">
                  <c:v>4.6210117764273931E-2</c:v>
                </c:pt>
                <c:pt idx="6848">
                  <c:v>4.7973151428389697E-2</c:v>
                </c:pt>
                <c:pt idx="6849">
                  <c:v>4.8354301832705275E-2</c:v>
                </c:pt>
                <c:pt idx="6850">
                  <c:v>4.7220406151582711E-2</c:v>
                </c:pt>
                <c:pt idx="6851">
                  <c:v>4.4558544476092539E-2</c:v>
                </c:pt>
                <c:pt idx="6852">
                  <c:v>4.1988659844613946E-2</c:v>
                </c:pt>
                <c:pt idx="6853">
                  <c:v>4.0763020735774286E-2</c:v>
                </c:pt>
                <c:pt idx="6854">
                  <c:v>4.0817160991164933E-2</c:v>
                </c:pt>
                <c:pt idx="6855">
                  <c:v>4.216842460624208E-2</c:v>
                </c:pt>
                <c:pt idx="6856">
                  <c:v>4.314513714651047E-2</c:v>
                </c:pt>
                <c:pt idx="6857">
                  <c:v>4.5558757306570941E-2</c:v>
                </c:pt>
                <c:pt idx="6858">
                  <c:v>4.8374816557259948E-2</c:v>
                </c:pt>
                <c:pt idx="6859">
                  <c:v>4.9696314857469295E-2</c:v>
                </c:pt>
                <c:pt idx="6860">
                  <c:v>4.9585673075219085E-2</c:v>
                </c:pt>
                <c:pt idx="6861">
                  <c:v>4.8103545152741303E-2</c:v>
                </c:pt>
                <c:pt idx="6862">
                  <c:v>4.5162534290491115E-2</c:v>
                </c:pt>
                <c:pt idx="6863">
                  <c:v>4.3848443443200512E-2</c:v>
                </c:pt>
                <c:pt idx="6864">
                  <c:v>4.3785335233095024E-2</c:v>
                </c:pt>
                <c:pt idx="6865">
                  <c:v>4.523048217882901E-2</c:v>
                </c:pt>
                <c:pt idx="6866">
                  <c:v>4.8205781059971232E-2</c:v>
                </c:pt>
                <c:pt idx="6867">
                  <c:v>5.1312100715784702E-2</c:v>
                </c:pt>
                <c:pt idx="6868">
                  <c:v>5.3020535456499866E-2</c:v>
                </c:pt>
                <c:pt idx="6869">
                  <c:v>5.4906129703677989E-2</c:v>
                </c:pt>
                <c:pt idx="6870">
                  <c:v>5.57851316786604E-2</c:v>
                </c:pt>
                <c:pt idx="6871">
                  <c:v>5.5779539968863381E-2</c:v>
                </c:pt>
                <c:pt idx="6872">
                  <c:v>5.4957380718219956E-2</c:v>
                </c:pt>
                <c:pt idx="6873">
                  <c:v>5.3306713924764215E-2</c:v>
                </c:pt>
                <c:pt idx="6874">
                  <c:v>5.0693636287707081E-2</c:v>
                </c:pt>
                <c:pt idx="6875">
                  <c:v>5.0164759231040398E-2</c:v>
                </c:pt>
                <c:pt idx="6876">
                  <c:v>5.1714718973129577E-2</c:v>
                </c:pt>
                <c:pt idx="6877">
                  <c:v>5.2675182563561719E-2</c:v>
                </c:pt>
                <c:pt idx="6878">
                  <c:v>5.2771218957791952E-2</c:v>
                </c:pt>
                <c:pt idx="6879">
                  <c:v>5.243277981700889E-2</c:v>
                </c:pt>
                <c:pt idx="6880">
                  <c:v>5.139495936348222E-2</c:v>
                </c:pt>
                <c:pt idx="6881">
                  <c:v>4.9656096035919181E-2</c:v>
                </c:pt>
                <c:pt idx="6882">
                  <c:v>4.7138754287431084E-2</c:v>
                </c:pt>
                <c:pt idx="6883">
                  <c:v>4.3664549710978245E-2</c:v>
                </c:pt>
                <c:pt idx="6884">
                  <c:v>3.9062575244689909E-2</c:v>
                </c:pt>
                <c:pt idx="6885">
                  <c:v>3.5620055862875838E-2</c:v>
                </c:pt>
                <c:pt idx="6886">
                  <c:v>3.1501016187057765E-2</c:v>
                </c:pt>
                <c:pt idx="6887">
                  <c:v>2.887234123191515E-2</c:v>
                </c:pt>
                <c:pt idx="6888">
                  <c:v>2.7615351917429587E-2</c:v>
                </c:pt>
                <c:pt idx="6889">
                  <c:v>2.759451131790041E-2</c:v>
                </c:pt>
                <c:pt idx="6890">
                  <c:v>2.8873765277201251E-2</c:v>
                </c:pt>
                <c:pt idx="6891">
                  <c:v>2.8255270563688428E-2</c:v>
                </c:pt>
                <c:pt idx="6892">
                  <c:v>2.8268640619823617E-2</c:v>
                </c:pt>
                <c:pt idx="6893">
                  <c:v>2.6859335035108692E-2</c:v>
                </c:pt>
                <c:pt idx="6894">
                  <c:v>2.3911710921238949E-2</c:v>
                </c:pt>
                <c:pt idx="6895">
                  <c:v>2.1373392838811102E-2</c:v>
                </c:pt>
                <c:pt idx="6896">
                  <c:v>1.7173538105541224E-2</c:v>
                </c:pt>
                <c:pt idx="6897">
                  <c:v>1.4371643803403705E-2</c:v>
                </c:pt>
                <c:pt idx="6898">
                  <c:v>1.2786444515803071E-2</c:v>
                </c:pt>
                <c:pt idx="6899">
                  <c:v>1.2359966390107887E-2</c:v>
                </c:pt>
                <c:pt idx="6900">
                  <c:v>1.3156567272509512E-2</c:v>
                </c:pt>
                <c:pt idx="6901">
                  <c:v>1.2467233129792381E-2</c:v>
                </c:pt>
                <c:pt idx="6902">
                  <c:v>1.3156473558064917E-2</c:v>
                </c:pt>
                <c:pt idx="6903">
                  <c:v>1.2026349761924713E-2</c:v>
                </c:pt>
                <c:pt idx="6904">
                  <c:v>1.2389531945195755E-2</c:v>
                </c:pt>
                <c:pt idx="6905">
                  <c:v>1.0965826189817576E-2</c:v>
                </c:pt>
                <c:pt idx="6906">
                  <c:v>7.6324843808449252E-3</c:v>
                </c:pt>
                <c:pt idx="6907">
                  <c:v>5.5170099846107556E-3</c:v>
                </c:pt>
                <c:pt idx="6908">
                  <c:v>4.5311479573430244E-3</c:v>
                </c:pt>
                <c:pt idx="6909">
                  <c:v>4.6602507849431811E-3</c:v>
                </c:pt>
                <c:pt idx="6910">
                  <c:v>5.9756181163694803E-3</c:v>
                </c:pt>
                <c:pt idx="6911">
                  <c:v>8.6630993650804611E-3</c:v>
                </c:pt>
                <c:pt idx="6912">
                  <c:v>9.5544359213888437E-3</c:v>
                </c:pt>
                <c:pt idx="6913">
                  <c:v>8.6710538580661127E-3</c:v>
                </c:pt>
                <c:pt idx="6914">
                  <c:v>5.8819711834960228E-3</c:v>
                </c:pt>
                <c:pt idx="6915">
                  <c:v>4.2455851998013487E-3</c:v>
                </c:pt>
                <c:pt idx="6916">
                  <c:v>3.627341979595355E-3</c:v>
                </c:pt>
                <c:pt idx="6917">
                  <c:v>3.9697934879406203E-3</c:v>
                </c:pt>
                <c:pt idx="6918">
                  <c:v>5.2613164349486485E-3</c:v>
                </c:pt>
                <c:pt idx="6919">
                  <c:v>7.595314224205907E-3</c:v>
                </c:pt>
                <c:pt idx="6920">
                  <c:v>1.112498358781416E-2</c:v>
                </c:pt>
                <c:pt idx="6921">
                  <c:v>1.6069472852155205E-2</c:v>
                </c:pt>
                <c:pt idx="6922">
                  <c:v>1.9411922086515897E-2</c:v>
                </c:pt>
                <c:pt idx="6923">
                  <c:v>2.1265115309668247E-2</c:v>
                </c:pt>
                <c:pt idx="6924">
                  <c:v>2.2151051339213364E-2</c:v>
                </c:pt>
                <c:pt idx="6925">
                  <c:v>2.322366657936252E-2</c:v>
                </c:pt>
                <c:pt idx="6926">
                  <c:v>2.3019205231212779E-2</c:v>
                </c:pt>
                <c:pt idx="6927">
                  <c:v>2.1346734154584372E-2</c:v>
                </c:pt>
                <c:pt idx="6928">
                  <c:v>2.1328402403835718E-2</c:v>
                </c:pt>
                <c:pt idx="6929">
                  <c:v>2.2899917614737021E-2</c:v>
                </c:pt>
                <c:pt idx="6930">
                  <c:v>2.6154143200950133E-2</c:v>
                </c:pt>
                <c:pt idx="6931">
                  <c:v>2.7969342055573918E-2</c:v>
                </c:pt>
                <c:pt idx="6932">
                  <c:v>3.03224988188294E-2</c:v>
                </c:pt>
                <c:pt idx="6933">
                  <c:v>3.167990080748477E-2</c:v>
                </c:pt>
                <c:pt idx="6934">
                  <c:v>3.2217646775602987E-2</c:v>
                </c:pt>
                <c:pt idx="6935">
                  <c:v>3.2011238197768792E-2</c:v>
                </c:pt>
                <c:pt idx="6936">
                  <c:v>3.1590057179584449E-2</c:v>
                </c:pt>
                <c:pt idx="6937">
                  <c:v>3.3340840991952093E-2</c:v>
                </c:pt>
                <c:pt idx="6938">
                  <c:v>3.4376679657649567E-2</c:v>
                </c:pt>
                <c:pt idx="6939">
                  <c:v>3.4010106170150337E-2</c:v>
                </c:pt>
                <c:pt idx="6940">
                  <c:v>3.2943947093413264E-2</c:v>
                </c:pt>
                <c:pt idx="6941">
                  <c:v>3.3713059808628966E-2</c:v>
                </c:pt>
                <c:pt idx="6942">
                  <c:v>3.638147771923373E-2</c:v>
                </c:pt>
                <c:pt idx="6943">
                  <c:v>3.7867887682856316E-2</c:v>
                </c:pt>
                <c:pt idx="6944">
                  <c:v>3.8206355779301822E-2</c:v>
                </c:pt>
                <c:pt idx="6945">
                  <c:v>3.889006333877093E-2</c:v>
                </c:pt>
                <c:pt idx="6946">
                  <c:v>4.0891109211393911E-2</c:v>
                </c:pt>
                <c:pt idx="6947">
                  <c:v>4.1993035807640425E-2</c:v>
                </c:pt>
                <c:pt idx="6948">
                  <c:v>4.1864231455275257E-2</c:v>
                </c:pt>
                <c:pt idx="6949">
                  <c:v>4.070388167768077E-2</c:v>
                </c:pt>
                <c:pt idx="6950">
                  <c:v>3.8332076447815944E-2</c:v>
                </c:pt>
                <c:pt idx="6951">
                  <c:v>3.8164158911520488E-2</c:v>
                </c:pt>
                <c:pt idx="6952">
                  <c:v>4.0296955717106057E-2</c:v>
                </c:pt>
                <c:pt idx="6953">
                  <c:v>4.15806591487001E-2</c:v>
                </c:pt>
                <c:pt idx="6954">
                  <c:v>4.2005428478020385E-2</c:v>
                </c:pt>
                <c:pt idx="6955">
                  <c:v>4.2997101551340934E-2</c:v>
                </c:pt>
                <c:pt idx="6956">
                  <c:v>4.3212400953438646E-2</c:v>
                </c:pt>
                <c:pt idx="6957">
                  <c:v>4.2520582977245404E-2</c:v>
                </c:pt>
                <c:pt idx="6958">
                  <c:v>4.0698373063992814E-2</c:v>
                </c:pt>
                <c:pt idx="6959">
                  <c:v>4.0732630734410739E-2</c:v>
                </c:pt>
                <c:pt idx="6960">
                  <c:v>3.9304255637283569E-2</c:v>
                </c:pt>
                <c:pt idx="6961">
                  <c:v>3.8957202423020289E-2</c:v>
                </c:pt>
                <c:pt idx="6962">
                  <c:v>3.9999034435757239E-2</c:v>
                </c:pt>
                <c:pt idx="6963">
                  <c:v>3.9959297630726226E-2</c:v>
                </c:pt>
                <c:pt idx="6964">
                  <c:v>3.8834880723506437E-2</c:v>
                </c:pt>
                <c:pt idx="6965">
                  <c:v>3.9862826033662771E-2</c:v>
                </c:pt>
                <c:pt idx="6966">
                  <c:v>3.9745455602791288E-2</c:v>
                </c:pt>
                <c:pt idx="6967">
                  <c:v>4.1694397853736097E-2</c:v>
                </c:pt>
                <c:pt idx="6968">
                  <c:v>4.2499371647745678E-2</c:v>
                </c:pt>
                <c:pt idx="6969">
                  <c:v>4.2235758983904831E-2</c:v>
                </c:pt>
                <c:pt idx="6970">
                  <c:v>4.0722661809478498E-2</c:v>
                </c:pt>
                <c:pt idx="6971">
                  <c:v>3.7888202512928529E-2</c:v>
                </c:pt>
                <c:pt idx="6972">
                  <c:v>3.6819349596960899E-2</c:v>
                </c:pt>
                <c:pt idx="6973">
                  <c:v>3.6667862491492793E-2</c:v>
                </c:pt>
                <c:pt idx="6974">
                  <c:v>3.7918014089404331E-2</c:v>
                </c:pt>
                <c:pt idx="6975">
                  <c:v>3.7502817026018209E-2</c:v>
                </c:pt>
                <c:pt idx="6976">
                  <c:v>3.871204779088349E-2</c:v>
                </c:pt>
                <c:pt idx="6977">
                  <c:v>4.1817420366578484E-2</c:v>
                </c:pt>
                <c:pt idx="6978">
                  <c:v>4.3936749780577294E-2</c:v>
                </c:pt>
                <c:pt idx="6979">
                  <c:v>4.5275599861291232E-2</c:v>
                </c:pt>
                <c:pt idx="6980">
                  <c:v>4.5933489025784174E-2</c:v>
                </c:pt>
                <c:pt idx="6981">
                  <c:v>4.5969335085262485E-2</c:v>
                </c:pt>
                <c:pt idx="6982">
                  <c:v>4.5259754761849083E-2</c:v>
                </c:pt>
                <c:pt idx="6983">
                  <c:v>4.3563076461092254E-2</c:v>
                </c:pt>
                <c:pt idx="6984">
                  <c:v>4.0939092973174496E-2</c:v>
                </c:pt>
                <c:pt idx="6985">
                  <c:v>4.0481638508270079E-2</c:v>
                </c:pt>
                <c:pt idx="6986">
                  <c:v>4.2222252483890096E-2</c:v>
                </c:pt>
                <c:pt idx="6987">
                  <c:v>4.3216867374506848E-2</c:v>
                </c:pt>
                <c:pt idx="6988">
                  <c:v>4.3569465459501133E-2</c:v>
                </c:pt>
                <c:pt idx="6989">
                  <c:v>4.3416537899787042E-2</c:v>
                </c:pt>
                <c:pt idx="6990">
                  <c:v>4.3049420289471563E-2</c:v>
                </c:pt>
                <c:pt idx="6991">
                  <c:v>4.2588916594527917E-2</c:v>
                </c:pt>
                <c:pt idx="6992">
                  <c:v>4.1923595281965181E-2</c:v>
                </c:pt>
                <c:pt idx="6993">
                  <c:v>4.0817834064562894E-2</c:v>
                </c:pt>
                <c:pt idx="6994">
                  <c:v>3.9286325715120994E-2</c:v>
                </c:pt>
                <c:pt idx="6995">
                  <c:v>3.9531774737524138E-2</c:v>
                </c:pt>
                <c:pt idx="6996">
                  <c:v>3.9412928470222784E-2</c:v>
                </c:pt>
                <c:pt idx="6997">
                  <c:v>3.8827253427441394E-2</c:v>
                </c:pt>
                <c:pt idx="6998">
                  <c:v>3.7736908016365159E-2</c:v>
                </c:pt>
                <c:pt idx="6999">
                  <c:v>3.6241587800567181E-2</c:v>
                </c:pt>
                <c:pt idx="7000">
                  <c:v>3.7630469007735055E-2</c:v>
                </c:pt>
                <c:pt idx="7001">
                  <c:v>3.8536697294881392E-2</c:v>
                </c:pt>
                <c:pt idx="7002">
                  <c:v>3.9009860526689699E-2</c:v>
                </c:pt>
                <c:pt idx="7003">
                  <c:v>3.9025146961972595E-2</c:v>
                </c:pt>
                <c:pt idx="7004">
                  <c:v>3.8684349653091019E-2</c:v>
                </c:pt>
                <c:pt idx="7005">
                  <c:v>3.7982417300223149E-2</c:v>
                </c:pt>
                <c:pt idx="7006">
                  <c:v>3.6744132885292713E-2</c:v>
                </c:pt>
                <c:pt idx="7007">
                  <c:v>3.7345198924637141E-2</c:v>
                </c:pt>
                <c:pt idx="7008">
                  <c:v>3.8279942455705707E-2</c:v>
                </c:pt>
                <c:pt idx="7009">
                  <c:v>3.8657032727333958E-2</c:v>
                </c:pt>
                <c:pt idx="7010">
                  <c:v>3.8560869988490107E-2</c:v>
                </c:pt>
                <c:pt idx="7011">
                  <c:v>3.7838786812774292E-2</c:v>
                </c:pt>
                <c:pt idx="7012">
                  <c:v>3.6965407668462721E-2</c:v>
                </c:pt>
                <c:pt idx="7013">
                  <c:v>3.8410912862943819E-2</c:v>
                </c:pt>
                <c:pt idx="7014">
                  <c:v>3.9120324424758456E-2</c:v>
                </c:pt>
                <c:pt idx="7015">
                  <c:v>3.8968716398137537E-2</c:v>
                </c:pt>
                <c:pt idx="7016">
                  <c:v>3.9920985113868129E-2</c:v>
                </c:pt>
                <c:pt idx="7017">
                  <c:v>4.1159583054753562E-2</c:v>
                </c:pt>
                <c:pt idx="7018">
                  <c:v>4.4446523175452377E-2</c:v>
                </c:pt>
                <c:pt idx="7019">
                  <c:v>4.6987183986354528E-2</c:v>
                </c:pt>
                <c:pt idx="7020">
                  <c:v>4.8725015039123604E-2</c:v>
                </c:pt>
                <c:pt idx="7021">
                  <c:v>4.9674063195242542E-2</c:v>
                </c:pt>
                <c:pt idx="7022">
                  <c:v>5.0482946283219345E-2</c:v>
                </c:pt>
                <c:pt idx="7023">
                  <c:v>5.0528916268546865E-2</c:v>
                </c:pt>
                <c:pt idx="7024">
                  <c:v>4.9783561767339397E-2</c:v>
                </c:pt>
                <c:pt idx="7025">
                  <c:v>4.825018994566134E-2</c:v>
                </c:pt>
                <c:pt idx="7026">
                  <c:v>4.9181159859377953E-2</c:v>
                </c:pt>
                <c:pt idx="7027">
                  <c:v>4.935470534912513E-2</c:v>
                </c:pt>
                <c:pt idx="7028">
                  <c:v>4.8671484405547846E-2</c:v>
                </c:pt>
                <c:pt idx="7029">
                  <c:v>4.7062819503097028E-2</c:v>
                </c:pt>
                <c:pt idx="7030">
                  <c:v>4.6630474418823259E-2</c:v>
                </c:pt>
                <c:pt idx="7031">
                  <c:v>4.8332071841289161E-2</c:v>
                </c:pt>
                <c:pt idx="7032">
                  <c:v>4.9936238724863954E-2</c:v>
                </c:pt>
                <c:pt idx="7033">
                  <c:v>5.2240783542510737E-2</c:v>
                </c:pt>
                <c:pt idx="7034">
                  <c:v>5.3525609035786348E-2</c:v>
                </c:pt>
                <c:pt idx="7035">
                  <c:v>5.3906204962460028E-2</c:v>
                </c:pt>
                <c:pt idx="7036">
                  <c:v>5.3532741594673486E-2</c:v>
                </c:pt>
                <c:pt idx="7037">
                  <c:v>5.2491755953861054E-2</c:v>
                </c:pt>
                <c:pt idx="7038">
                  <c:v>5.060565744161924E-2</c:v>
                </c:pt>
                <c:pt idx="7039">
                  <c:v>5.106049659134209E-2</c:v>
                </c:pt>
                <c:pt idx="7040">
                  <c:v>5.0838528286348932E-2</c:v>
                </c:pt>
                <c:pt idx="7041">
                  <c:v>4.9704790171640825E-2</c:v>
                </c:pt>
                <c:pt idx="7042">
                  <c:v>4.8624925368735056E-2</c:v>
                </c:pt>
                <c:pt idx="7043">
                  <c:v>5.0041662531141999E-2</c:v>
                </c:pt>
                <c:pt idx="7044">
                  <c:v>5.1010239813899336E-2</c:v>
                </c:pt>
                <c:pt idx="7045">
                  <c:v>5.1322588416148833E-2</c:v>
                </c:pt>
                <c:pt idx="7046">
                  <c:v>5.0996509388076913E-2</c:v>
                </c:pt>
                <c:pt idx="7047">
                  <c:v>5.0229027289927085E-2</c:v>
                </c:pt>
                <c:pt idx="7048">
                  <c:v>4.8902831850937731E-2</c:v>
                </c:pt>
                <c:pt idx="7049">
                  <c:v>4.6859473473195017E-2</c:v>
                </c:pt>
                <c:pt idx="7050">
                  <c:v>4.5296308211216801E-2</c:v>
                </c:pt>
                <c:pt idx="7051">
                  <c:v>4.281148300142696E-2</c:v>
                </c:pt>
                <c:pt idx="7052">
                  <c:v>4.1222319088171352E-2</c:v>
                </c:pt>
                <c:pt idx="7053">
                  <c:v>4.0593601988179323E-2</c:v>
                </c:pt>
                <c:pt idx="7054">
                  <c:v>4.2074515418950631E-2</c:v>
                </c:pt>
                <c:pt idx="7055">
                  <c:v>4.2620343725890644E-2</c:v>
                </c:pt>
                <c:pt idx="7056">
                  <c:v>4.2413644940318858E-2</c:v>
                </c:pt>
                <c:pt idx="7057">
                  <c:v>4.1507336849604809E-2</c:v>
                </c:pt>
                <c:pt idx="7058">
                  <c:v>3.9835073931861961E-2</c:v>
                </c:pt>
                <c:pt idx="7059">
                  <c:v>3.717850305961027E-2</c:v>
                </c:pt>
                <c:pt idx="7060">
                  <c:v>3.6706407601162304E-2</c:v>
                </c:pt>
                <c:pt idx="7061">
                  <c:v>3.8379671709145108E-2</c:v>
                </c:pt>
                <c:pt idx="7062">
                  <c:v>3.9045497174891836E-2</c:v>
                </c:pt>
                <c:pt idx="7063">
                  <c:v>3.873043420013636E-2</c:v>
                </c:pt>
                <c:pt idx="7064">
                  <c:v>3.7342545842730016E-2</c:v>
                </c:pt>
                <c:pt idx="7065">
                  <c:v>3.8051695009802045E-2</c:v>
                </c:pt>
                <c:pt idx="7066">
                  <c:v>4.0835742527112778E-2</c:v>
                </c:pt>
                <c:pt idx="7067">
                  <c:v>4.2365436113848402E-2</c:v>
                </c:pt>
                <c:pt idx="7068">
                  <c:v>4.2933746058489805E-2</c:v>
                </c:pt>
                <c:pt idx="7069">
                  <c:v>4.2612328043256875E-2</c:v>
                </c:pt>
                <c:pt idx="7070">
                  <c:v>4.1800683216460403E-2</c:v>
                </c:pt>
                <c:pt idx="7071">
                  <c:v>4.0238759213791761E-2</c:v>
                </c:pt>
                <c:pt idx="7072">
                  <c:v>3.953685615736216E-2</c:v>
                </c:pt>
                <c:pt idx="7073">
                  <c:v>4.0669525559962658E-2</c:v>
                </c:pt>
                <c:pt idx="7074">
                  <c:v>4.1205815644807436E-2</c:v>
                </c:pt>
                <c:pt idx="7075">
                  <c:v>4.2055784297803968E-2</c:v>
                </c:pt>
                <c:pt idx="7076">
                  <c:v>4.2401559115535267E-2</c:v>
                </c:pt>
                <c:pt idx="7077">
                  <c:v>4.2188592520318147E-2</c:v>
                </c:pt>
                <c:pt idx="7078">
                  <c:v>4.1448835795045894E-2</c:v>
                </c:pt>
                <c:pt idx="7079">
                  <c:v>4.0091865295359186E-2</c:v>
                </c:pt>
                <c:pt idx="7080">
                  <c:v>3.7970966943037088E-2</c:v>
                </c:pt>
                <c:pt idx="7081">
                  <c:v>3.4885092261473336E-2</c:v>
                </c:pt>
                <c:pt idx="7082">
                  <c:v>3.383233848336694E-2</c:v>
                </c:pt>
                <c:pt idx="7083">
                  <c:v>3.4724680398964772E-2</c:v>
                </c:pt>
                <c:pt idx="7084">
                  <c:v>3.4253941644063896E-2</c:v>
                </c:pt>
                <c:pt idx="7085">
                  <c:v>3.2370301722083814E-2</c:v>
                </c:pt>
                <c:pt idx="7086">
                  <c:v>3.2058059218116657E-2</c:v>
                </c:pt>
                <c:pt idx="7087">
                  <c:v>3.3435433933332113E-2</c:v>
                </c:pt>
                <c:pt idx="7088">
                  <c:v>3.6681603450407829E-2</c:v>
                </c:pt>
                <c:pt idx="7089">
                  <c:v>3.8832136758354639E-2</c:v>
                </c:pt>
                <c:pt idx="7090">
                  <c:v>4.0283589545416033E-2</c:v>
                </c:pt>
                <c:pt idx="7091">
                  <c:v>4.1174391970600251E-2</c:v>
                </c:pt>
                <c:pt idx="7092">
                  <c:v>4.1580315574838267E-2</c:v>
                </c:pt>
                <c:pt idx="7093">
                  <c:v>4.1565317225068933E-2</c:v>
                </c:pt>
                <c:pt idx="7094">
                  <c:v>4.1062935321721478E-2</c:v>
                </c:pt>
                <c:pt idx="7095">
                  <c:v>3.9973833583432171E-2</c:v>
                </c:pt>
                <c:pt idx="7096">
                  <c:v>3.8221942378432683E-2</c:v>
                </c:pt>
                <c:pt idx="7097">
                  <c:v>3.9025723003967699E-2</c:v>
                </c:pt>
                <c:pt idx="7098">
                  <c:v>3.9184382228418219E-2</c:v>
                </c:pt>
                <c:pt idx="7099">
                  <c:v>4.0269780645906368E-2</c:v>
                </c:pt>
                <c:pt idx="7100">
                  <c:v>4.0752351356135787E-2</c:v>
                </c:pt>
                <c:pt idx="7101">
                  <c:v>4.0668066677883252E-2</c:v>
                </c:pt>
                <c:pt idx="7102">
                  <c:v>3.9932800364789661E-2</c:v>
                </c:pt>
                <c:pt idx="7103">
                  <c:v>4.0154948913767079E-2</c:v>
                </c:pt>
                <c:pt idx="7104">
                  <c:v>4.0819703437977403E-2</c:v>
                </c:pt>
                <c:pt idx="7105">
                  <c:v>4.1646283873267576E-2</c:v>
                </c:pt>
                <c:pt idx="7106">
                  <c:v>4.155585872866488E-2</c:v>
                </c:pt>
                <c:pt idx="7107">
                  <c:v>4.0430148509372578E-2</c:v>
                </c:pt>
                <c:pt idx="7108">
                  <c:v>4.1483554922363303E-2</c:v>
                </c:pt>
                <c:pt idx="7109">
                  <c:v>4.4131770704633769E-2</c:v>
                </c:pt>
                <c:pt idx="7110">
                  <c:v>4.5949195889295205E-2</c:v>
                </c:pt>
                <c:pt idx="7111">
                  <c:v>4.7093590337481353E-2</c:v>
                </c:pt>
                <c:pt idx="7112">
                  <c:v>4.7517475271372393E-2</c:v>
                </c:pt>
                <c:pt idx="7113">
                  <c:v>5.0435294938050823E-2</c:v>
                </c:pt>
                <c:pt idx="7114">
                  <c:v>5.261975286223488E-2</c:v>
                </c:pt>
                <c:pt idx="7115">
                  <c:v>5.4109852640853703E-2</c:v>
                </c:pt>
                <c:pt idx="7116">
                  <c:v>5.50681077539645E-2</c:v>
                </c:pt>
                <c:pt idx="7117">
                  <c:v>5.5642591656572801E-2</c:v>
                </c:pt>
                <c:pt idx="7118">
                  <c:v>5.6562188457652783E-2</c:v>
                </c:pt>
                <c:pt idx="7119">
                  <c:v>5.7350648612038424E-2</c:v>
                </c:pt>
                <c:pt idx="7120">
                  <c:v>5.7973306387595097E-2</c:v>
                </c:pt>
                <c:pt idx="7121">
                  <c:v>5.8375879742118705E-2</c:v>
                </c:pt>
                <c:pt idx="7122">
                  <c:v>5.9248685753154673E-2</c:v>
                </c:pt>
                <c:pt idx="7123">
                  <c:v>5.9799711520872878E-2</c:v>
                </c:pt>
                <c:pt idx="7124">
                  <c:v>5.9931666820495971E-2</c:v>
                </c:pt>
                <c:pt idx="7125">
                  <c:v>5.9519839481743178E-2</c:v>
                </c:pt>
                <c:pt idx="7126">
                  <c:v>5.8349747449472258E-2</c:v>
                </c:pt>
                <c:pt idx="7127">
                  <c:v>5.6266102216162822E-2</c:v>
                </c:pt>
                <c:pt idx="7128">
                  <c:v>5.3219556427284202E-2</c:v>
                </c:pt>
                <c:pt idx="7129">
                  <c:v>5.2411578598180172E-2</c:v>
                </c:pt>
                <c:pt idx="7130">
                  <c:v>5.3873303736179851E-2</c:v>
                </c:pt>
                <c:pt idx="7131">
                  <c:v>5.4484680081110431E-2</c:v>
                </c:pt>
                <c:pt idx="7132">
                  <c:v>5.4256316407136476E-2</c:v>
                </c:pt>
                <c:pt idx="7133">
                  <c:v>5.3108050594178516E-2</c:v>
                </c:pt>
                <c:pt idx="7134">
                  <c:v>5.0905816320241173E-2</c:v>
                </c:pt>
                <c:pt idx="7135">
                  <c:v>4.929797611041295E-2</c:v>
                </c:pt>
                <c:pt idx="7136">
                  <c:v>4.9675911143208351E-2</c:v>
                </c:pt>
                <c:pt idx="7137">
                  <c:v>4.886919306335244E-2</c:v>
                </c:pt>
                <c:pt idx="7138">
                  <c:v>4.6875597440698913E-2</c:v>
                </c:pt>
                <c:pt idx="7139">
                  <c:v>4.6929558495858628E-2</c:v>
                </c:pt>
                <c:pt idx="7140">
                  <c:v>4.9127150201260877E-2</c:v>
                </c:pt>
                <c:pt idx="7141">
                  <c:v>5.0363944816772616E-2</c:v>
                </c:pt>
                <c:pt idx="7142">
                  <c:v>5.078682661085554E-2</c:v>
                </c:pt>
                <c:pt idx="7143">
                  <c:v>5.0448701634092763E-2</c:v>
                </c:pt>
                <c:pt idx="7144">
                  <c:v>4.94293709245891E-2</c:v>
                </c:pt>
                <c:pt idx="7145">
                  <c:v>4.7804114342969398E-2</c:v>
                </c:pt>
                <c:pt idx="7146">
                  <c:v>4.5562168359763226E-2</c:v>
                </c:pt>
                <c:pt idx="7147">
                  <c:v>4.2667101135705043E-2</c:v>
                </c:pt>
                <c:pt idx="7148">
                  <c:v>4.0003142483122173E-2</c:v>
                </c:pt>
                <c:pt idx="7149">
                  <c:v>3.9601788084796544E-2</c:v>
                </c:pt>
                <c:pt idx="7150">
                  <c:v>3.8748273163875718E-2</c:v>
                </c:pt>
                <c:pt idx="7151">
                  <c:v>3.8630671399609198E-2</c:v>
                </c:pt>
                <c:pt idx="7152">
                  <c:v>4.0213681155483461E-2</c:v>
                </c:pt>
                <c:pt idx="7153">
                  <c:v>4.0917538758064934E-2</c:v>
                </c:pt>
                <c:pt idx="7154">
                  <c:v>4.0775253698233045E-2</c:v>
                </c:pt>
                <c:pt idx="7155">
                  <c:v>3.9807075762501934E-2</c:v>
                </c:pt>
                <c:pt idx="7156">
                  <c:v>3.7901234548397611E-2</c:v>
                </c:pt>
                <c:pt idx="7157">
                  <c:v>3.8204494079748894E-2</c:v>
                </c:pt>
                <c:pt idx="7158">
                  <c:v>3.7529362400329135E-2</c:v>
                </c:pt>
                <c:pt idx="7159">
                  <c:v>3.567033674802518E-2</c:v>
                </c:pt>
                <c:pt idx="7160">
                  <c:v>3.4154230650227574E-2</c:v>
                </c:pt>
                <c:pt idx="7161">
                  <c:v>3.2226354202534134E-2</c:v>
                </c:pt>
                <c:pt idx="7162">
                  <c:v>3.2339401790218922E-2</c:v>
                </c:pt>
                <c:pt idx="7163">
                  <c:v>3.4528071415756964E-2</c:v>
                </c:pt>
                <c:pt idx="7164">
                  <c:v>3.5581586630689568E-2</c:v>
                </c:pt>
                <c:pt idx="7165">
                  <c:v>3.5516820235433288E-2</c:v>
                </c:pt>
                <c:pt idx="7166">
                  <c:v>3.5784560624043997E-2</c:v>
                </c:pt>
                <c:pt idx="7167">
                  <c:v>3.6565338681741236E-2</c:v>
                </c:pt>
                <c:pt idx="7168">
                  <c:v>3.6329657176752697E-2</c:v>
                </c:pt>
                <c:pt idx="7169">
                  <c:v>3.5151297033744255E-2</c:v>
                </c:pt>
                <c:pt idx="7170">
                  <c:v>3.3011911714462834E-2</c:v>
                </c:pt>
                <c:pt idx="7171">
                  <c:v>3.3092072966974077E-2</c:v>
                </c:pt>
                <c:pt idx="7172">
                  <c:v>3.5260442151906275E-2</c:v>
                </c:pt>
                <c:pt idx="7173">
                  <c:v>3.9571697545254914E-2</c:v>
                </c:pt>
                <c:pt idx="7174">
                  <c:v>4.2888352979539329E-2</c:v>
                </c:pt>
                <c:pt idx="7175">
                  <c:v>4.5463468407289855E-2</c:v>
                </c:pt>
                <c:pt idx="7176">
                  <c:v>4.7399102440404482E-2</c:v>
                </c:pt>
                <c:pt idx="7177">
                  <c:v>4.8902599228640209E-2</c:v>
                </c:pt>
                <c:pt idx="7178">
                  <c:v>5.0117297794844667E-2</c:v>
                </c:pt>
                <c:pt idx="7179">
                  <c:v>5.1068400491618808E-2</c:v>
                </c:pt>
                <c:pt idx="7180">
                  <c:v>5.1806503630948957E-2</c:v>
                </c:pt>
                <c:pt idx="7181">
                  <c:v>5.2498589826273839E-2</c:v>
                </c:pt>
                <c:pt idx="7182">
                  <c:v>5.2969707824286429E-2</c:v>
                </c:pt>
                <c:pt idx="7183">
                  <c:v>5.3330541676329252E-2</c:v>
                </c:pt>
                <c:pt idx="7184">
                  <c:v>5.3586214586152772E-2</c:v>
                </c:pt>
                <c:pt idx="7185">
                  <c:v>5.3603706742657971E-2</c:v>
                </c:pt>
                <c:pt idx="7186">
                  <c:v>5.3396280378884886E-2</c:v>
                </c:pt>
                <c:pt idx="7187">
                  <c:v>5.2862831380770095E-2</c:v>
                </c:pt>
                <c:pt idx="7188">
                  <c:v>5.2002336876222369E-2</c:v>
                </c:pt>
                <c:pt idx="7189">
                  <c:v>5.0748269860275128E-2</c:v>
                </c:pt>
                <c:pt idx="7190">
                  <c:v>4.9074553636185882E-2</c:v>
                </c:pt>
                <c:pt idx="7191">
                  <c:v>4.6897640214027446E-2</c:v>
                </c:pt>
                <c:pt idx="7192">
                  <c:v>4.399663600020394E-2</c:v>
                </c:pt>
                <c:pt idx="7193">
                  <c:v>4.3520482308238129E-2</c:v>
                </c:pt>
                <c:pt idx="7194">
                  <c:v>4.3804642652378087E-2</c:v>
                </c:pt>
                <c:pt idx="7195">
                  <c:v>4.3046915274636929E-2</c:v>
                </c:pt>
                <c:pt idx="7196">
                  <c:v>4.4361011143029774E-2</c:v>
                </c:pt>
                <c:pt idx="7197">
                  <c:v>4.7515520872175754E-2</c:v>
                </c:pt>
                <c:pt idx="7198">
                  <c:v>4.9495345075921161E-2</c:v>
                </c:pt>
                <c:pt idx="7199">
                  <c:v>5.046332913265697E-2</c:v>
                </c:pt>
                <c:pt idx="7200">
                  <c:v>5.0653253583452296E-2</c:v>
                </c:pt>
                <c:pt idx="7201">
                  <c:v>5.0152147542288424E-2</c:v>
                </c:pt>
                <c:pt idx="7202">
                  <c:v>4.916298017190511E-2</c:v>
                </c:pt>
                <c:pt idx="7203">
                  <c:v>4.7675173069516449E-2</c:v>
                </c:pt>
                <c:pt idx="7204">
                  <c:v>4.5375213071340861E-2</c:v>
                </c:pt>
                <c:pt idx="7205">
                  <c:v>4.5322166399191385E-2</c:v>
                </c:pt>
                <c:pt idx="7206">
                  <c:v>4.7483544110308258E-2</c:v>
                </c:pt>
                <c:pt idx="7207">
                  <c:v>4.8614937746707006E-2</c:v>
                </c:pt>
                <c:pt idx="7208">
                  <c:v>4.8625652374747939E-2</c:v>
                </c:pt>
                <c:pt idx="7209">
                  <c:v>5.096636608093448E-2</c:v>
                </c:pt>
                <c:pt idx="7210">
                  <c:v>5.2437842705204407E-2</c:v>
                </c:pt>
                <c:pt idx="7211">
                  <c:v>5.3208244529744819E-2</c:v>
                </c:pt>
                <c:pt idx="7212">
                  <c:v>5.3353671052102578E-2</c:v>
                </c:pt>
                <c:pt idx="7213">
                  <c:v>5.2929238409304996E-2</c:v>
                </c:pt>
                <c:pt idx="7214">
                  <c:v>5.1927691392869874E-2</c:v>
                </c:pt>
                <c:pt idx="7215">
                  <c:v>5.3636129829422168E-2</c:v>
                </c:pt>
                <c:pt idx="7216">
                  <c:v>5.5657308618426285E-2</c:v>
                </c:pt>
                <c:pt idx="7217">
                  <c:v>5.7057410352632051E-2</c:v>
                </c:pt>
                <c:pt idx="7218">
                  <c:v>5.7797812958723993E-2</c:v>
                </c:pt>
                <c:pt idx="7219">
                  <c:v>5.801182944454162E-2</c:v>
                </c:pt>
                <c:pt idx="7220">
                  <c:v>5.7710115716071618E-2</c:v>
                </c:pt>
                <c:pt idx="7221">
                  <c:v>5.6989760380027184E-2</c:v>
                </c:pt>
                <c:pt idx="7222">
                  <c:v>5.5824850445400698E-2</c:v>
                </c:pt>
                <c:pt idx="7223">
                  <c:v>5.4070177860726196E-2</c:v>
                </c:pt>
                <c:pt idx="7224">
                  <c:v>5.1869109222028434E-2</c:v>
                </c:pt>
                <c:pt idx="7225">
                  <c:v>4.8595315321003092E-2</c:v>
                </c:pt>
                <c:pt idx="7226">
                  <c:v>4.7003472982644928E-2</c:v>
                </c:pt>
                <c:pt idx="7227">
                  <c:v>4.7204590846838895E-2</c:v>
                </c:pt>
                <c:pt idx="7228">
                  <c:v>4.917577413085996E-2</c:v>
                </c:pt>
                <c:pt idx="7229">
                  <c:v>4.9812644667460305E-2</c:v>
                </c:pt>
                <c:pt idx="7230">
                  <c:v>4.9261865698679665E-2</c:v>
                </c:pt>
                <c:pt idx="7231">
                  <c:v>4.9845664034869286E-2</c:v>
                </c:pt>
                <c:pt idx="7232">
                  <c:v>5.0637586841216414E-2</c:v>
                </c:pt>
                <c:pt idx="7233">
                  <c:v>5.0253476776086145E-2</c:v>
                </c:pt>
                <c:pt idx="7234">
                  <c:v>4.8755032125885826E-2</c:v>
                </c:pt>
                <c:pt idx="7235">
                  <c:v>4.6010456432179603E-2</c:v>
                </c:pt>
                <c:pt idx="7236">
                  <c:v>4.1986410656987813E-2</c:v>
                </c:pt>
                <c:pt idx="7237">
                  <c:v>3.9751944803800156E-2</c:v>
                </c:pt>
                <c:pt idx="7238">
                  <c:v>3.9200482309931999E-2</c:v>
                </c:pt>
                <c:pt idx="7239">
                  <c:v>4.0512678271390004E-2</c:v>
                </c:pt>
                <c:pt idx="7240">
                  <c:v>4.0559830764046574E-2</c:v>
                </c:pt>
                <c:pt idx="7241">
                  <c:v>4.034652267270418E-2</c:v>
                </c:pt>
                <c:pt idx="7242">
                  <c:v>4.2533933336674969E-2</c:v>
                </c:pt>
                <c:pt idx="7243">
                  <c:v>4.3989291527454219E-2</c:v>
                </c:pt>
                <c:pt idx="7244">
                  <c:v>4.4665697887020843E-2</c:v>
                </c:pt>
                <c:pt idx="7245">
                  <c:v>4.4516325540837474E-2</c:v>
                </c:pt>
                <c:pt idx="7246">
                  <c:v>4.3435671716389013E-2</c:v>
                </c:pt>
                <c:pt idx="7247">
                  <c:v>4.1333618683059264E-2</c:v>
                </c:pt>
                <c:pt idx="7248">
                  <c:v>3.834336106548604E-2</c:v>
                </c:pt>
                <c:pt idx="7249">
                  <c:v>3.7908639489952385E-2</c:v>
                </c:pt>
                <c:pt idx="7250">
                  <c:v>3.82826571550011E-2</c:v>
                </c:pt>
                <c:pt idx="7251">
                  <c:v>3.895060254538675E-2</c:v>
                </c:pt>
                <c:pt idx="7252">
                  <c:v>3.9193687401475115E-2</c:v>
                </c:pt>
                <c:pt idx="7253">
                  <c:v>3.8980292732767804E-2</c:v>
                </c:pt>
                <c:pt idx="7254">
                  <c:v>3.825195660170759E-2</c:v>
                </c:pt>
                <c:pt idx="7255">
                  <c:v>3.6903102105210861E-2</c:v>
                </c:pt>
                <c:pt idx="7256">
                  <c:v>3.4962484228483144E-2</c:v>
                </c:pt>
                <c:pt idx="7257">
                  <c:v>3.2410918180798859E-2</c:v>
                </c:pt>
                <c:pt idx="7258">
                  <c:v>2.913024674318021E-2</c:v>
                </c:pt>
                <c:pt idx="7259">
                  <c:v>2.8065257820163163E-2</c:v>
                </c:pt>
                <c:pt idx="7260">
                  <c:v>2.9236778717243558E-2</c:v>
                </c:pt>
                <c:pt idx="7261">
                  <c:v>2.9404393435513206E-2</c:v>
                </c:pt>
                <c:pt idx="7262">
                  <c:v>3.1770552475662212E-2</c:v>
                </c:pt>
                <c:pt idx="7263">
                  <c:v>3.4518094038535396E-2</c:v>
                </c:pt>
                <c:pt idx="7264">
                  <c:v>3.6609658791208075E-2</c:v>
                </c:pt>
                <c:pt idx="7265">
                  <c:v>3.833351724939537E-2</c:v>
                </c:pt>
                <c:pt idx="7266">
                  <c:v>3.9893205016616015E-2</c:v>
                </c:pt>
                <c:pt idx="7267">
                  <c:v>4.1411231231886572E-2</c:v>
                </c:pt>
                <c:pt idx="7268">
                  <c:v>4.288233537565328E-2</c:v>
                </c:pt>
                <c:pt idx="7269">
                  <c:v>4.4225443047723002E-2</c:v>
                </c:pt>
                <c:pt idx="7270">
                  <c:v>4.5366879421433123E-2</c:v>
                </c:pt>
                <c:pt idx="7271">
                  <c:v>4.6228036345350998E-2</c:v>
                </c:pt>
                <c:pt idx="7272">
                  <c:v>4.6862052913054772E-2</c:v>
                </c:pt>
                <c:pt idx="7273">
                  <c:v>4.7330303157264025E-2</c:v>
                </c:pt>
                <c:pt idx="7274">
                  <c:v>4.7569830399416695E-2</c:v>
                </c:pt>
                <c:pt idx="7275">
                  <c:v>4.7524731528525758E-2</c:v>
                </c:pt>
                <c:pt idx="7276">
                  <c:v>4.7244608407348898E-2</c:v>
                </c:pt>
                <c:pt idx="7277">
                  <c:v>4.6730621767033055E-2</c:v>
                </c:pt>
                <c:pt idx="7278">
                  <c:v>4.5942162883556119E-2</c:v>
                </c:pt>
                <c:pt idx="7279">
                  <c:v>4.4786697989962876E-2</c:v>
                </c:pt>
                <c:pt idx="7280">
                  <c:v>4.4213099720531487E-2</c:v>
                </c:pt>
                <c:pt idx="7281">
                  <c:v>4.6264007016566147E-2</c:v>
                </c:pt>
                <c:pt idx="7282">
                  <c:v>4.7691763112316647E-2</c:v>
                </c:pt>
                <c:pt idx="7283">
                  <c:v>4.8506500564682538E-2</c:v>
                </c:pt>
                <c:pt idx="7284">
                  <c:v>4.8724697162690407E-2</c:v>
                </c:pt>
                <c:pt idx="7285">
                  <c:v>4.8721330703672891E-2</c:v>
                </c:pt>
                <c:pt idx="7286">
                  <c:v>4.9132506960291943E-2</c:v>
                </c:pt>
                <c:pt idx="7287">
                  <c:v>4.8829982507272142E-2</c:v>
                </c:pt>
                <c:pt idx="7288">
                  <c:v>4.7662826787113116E-2</c:v>
                </c:pt>
                <c:pt idx="7289">
                  <c:v>4.5383153217218752E-2</c:v>
                </c:pt>
                <c:pt idx="7290">
                  <c:v>4.5009999925429624E-2</c:v>
                </c:pt>
                <c:pt idx="7291">
                  <c:v>4.3665992217264318E-2</c:v>
                </c:pt>
                <c:pt idx="7292">
                  <c:v>4.4092662901124777E-2</c:v>
                </c:pt>
                <c:pt idx="7293">
                  <c:v>4.5653429798082075E-2</c:v>
                </c:pt>
                <c:pt idx="7294">
                  <c:v>4.6046557824297216E-2</c:v>
                </c:pt>
                <c:pt idx="7295">
                  <c:v>4.5397087553625939E-2</c:v>
                </c:pt>
                <c:pt idx="7296">
                  <c:v>4.6300527433839458E-2</c:v>
                </c:pt>
                <c:pt idx="7297">
                  <c:v>4.5909730592791749E-2</c:v>
                </c:pt>
                <c:pt idx="7298">
                  <c:v>4.4078762190231394E-2</c:v>
                </c:pt>
                <c:pt idx="7299">
                  <c:v>4.2086995911523192E-2</c:v>
                </c:pt>
                <c:pt idx="7300">
                  <c:v>4.076104599693927E-2</c:v>
                </c:pt>
                <c:pt idx="7301">
                  <c:v>4.0736115859266626E-2</c:v>
                </c:pt>
                <c:pt idx="7302">
                  <c:v>4.201710833786737E-2</c:v>
                </c:pt>
                <c:pt idx="7303">
                  <c:v>4.4759827107293856E-2</c:v>
                </c:pt>
                <c:pt idx="7304">
                  <c:v>4.5840634708082716E-2</c:v>
                </c:pt>
                <c:pt idx="7305">
                  <c:v>4.528953404413355E-2</c:v>
                </c:pt>
                <c:pt idx="7306">
                  <c:v>4.5845496526698948E-2</c:v>
                </c:pt>
                <c:pt idx="7307">
                  <c:v>4.8164580582494773E-2</c:v>
                </c:pt>
                <c:pt idx="7308">
                  <c:v>4.8958366033671409E-2</c:v>
                </c:pt>
                <c:pt idx="7309">
                  <c:v>4.8166473832655939E-2</c:v>
                </c:pt>
                <c:pt idx="7310">
                  <c:v>4.8913247215859143E-2</c:v>
                </c:pt>
                <c:pt idx="7311">
                  <c:v>5.0625122376555184E-2</c:v>
                </c:pt>
                <c:pt idx="7312">
                  <c:v>5.4084054072713987E-2</c:v>
                </c:pt>
                <c:pt idx="7313">
                  <c:v>5.6194617106097404E-2</c:v>
                </c:pt>
                <c:pt idx="7314">
                  <c:v>5.7482776978661394E-2</c:v>
                </c:pt>
                <c:pt idx="7315">
                  <c:v>5.7722059679614121E-2</c:v>
                </c:pt>
                <c:pt idx="7316">
                  <c:v>5.6878657732456678E-2</c:v>
                </c:pt>
                <c:pt idx="7317">
                  <c:v>5.4838406010338313E-2</c:v>
                </c:pt>
                <c:pt idx="7318">
                  <c:v>5.4217325783750138E-2</c:v>
                </c:pt>
                <c:pt idx="7319">
                  <c:v>5.4959659396895295E-2</c:v>
                </c:pt>
                <c:pt idx="7320">
                  <c:v>5.4313330723202158E-2</c:v>
                </c:pt>
                <c:pt idx="7321">
                  <c:v>5.2187194216364113E-2</c:v>
                </c:pt>
                <c:pt idx="7322">
                  <c:v>5.1399501879639285E-2</c:v>
                </c:pt>
                <c:pt idx="7323">
                  <c:v>5.1362735349383244E-2</c:v>
                </c:pt>
                <c:pt idx="7324">
                  <c:v>5.2371045923077571E-2</c:v>
                </c:pt>
                <c:pt idx="7325">
                  <c:v>5.1864937333530932E-2</c:v>
                </c:pt>
                <c:pt idx="7326">
                  <c:v>4.9961071151361197E-2</c:v>
                </c:pt>
                <c:pt idx="7327">
                  <c:v>4.9696718235977475E-2</c:v>
                </c:pt>
                <c:pt idx="7328">
                  <c:v>4.9893478178015066E-2</c:v>
                </c:pt>
                <c:pt idx="7329">
                  <c:v>5.1842747249302691E-2</c:v>
                </c:pt>
                <c:pt idx="7330">
                  <c:v>5.2907108692368421E-2</c:v>
                </c:pt>
                <c:pt idx="7331">
                  <c:v>5.2564116966380824E-2</c:v>
                </c:pt>
                <c:pt idx="7332">
                  <c:v>5.1600740424257982E-2</c:v>
                </c:pt>
                <c:pt idx="7333">
                  <c:v>5.2476822387743094E-2</c:v>
                </c:pt>
                <c:pt idx="7334">
                  <c:v>5.5227801841713692E-2</c:v>
                </c:pt>
                <c:pt idx="7335">
                  <c:v>5.6843864639493244E-2</c:v>
                </c:pt>
                <c:pt idx="7336">
                  <c:v>5.7552057078897739E-2</c:v>
                </c:pt>
                <c:pt idx="7337">
                  <c:v>5.7371509541466831E-2</c:v>
                </c:pt>
                <c:pt idx="7338">
                  <c:v>5.6371246074739596E-2</c:v>
                </c:pt>
                <c:pt idx="7339">
                  <c:v>5.4577722095580761E-2</c:v>
                </c:pt>
                <c:pt idx="7340">
                  <c:v>5.1968692646633369E-2</c:v>
                </c:pt>
                <c:pt idx="7341">
                  <c:v>5.177612661524246E-2</c:v>
                </c:pt>
                <c:pt idx="7342">
                  <c:v>5.0577158588210741E-2</c:v>
                </c:pt>
                <c:pt idx="7343">
                  <c:v>4.8438346212619797E-2</c:v>
                </c:pt>
                <c:pt idx="7344">
                  <c:v>4.522483883333063E-2</c:v>
                </c:pt>
                <c:pt idx="7345">
                  <c:v>4.3982686182740163E-2</c:v>
                </c:pt>
                <c:pt idx="7346">
                  <c:v>4.4731190988791844E-2</c:v>
                </c:pt>
                <c:pt idx="7347">
                  <c:v>4.4249506634245039E-2</c:v>
                </c:pt>
                <c:pt idx="7348">
                  <c:v>4.2487157647970744E-2</c:v>
                </c:pt>
                <c:pt idx="7349">
                  <c:v>3.9693976116695881E-2</c:v>
                </c:pt>
                <c:pt idx="7350">
                  <c:v>3.8659015120395102E-2</c:v>
                </c:pt>
                <c:pt idx="7351">
                  <c:v>3.948973428229538E-2</c:v>
                </c:pt>
                <c:pt idx="7352">
                  <c:v>4.0965183111309686E-2</c:v>
                </c:pt>
                <c:pt idx="7353">
                  <c:v>4.1131428281599339E-2</c:v>
                </c:pt>
                <c:pt idx="7354">
                  <c:v>4.0158877060688269E-2</c:v>
                </c:pt>
                <c:pt idx="7355">
                  <c:v>3.907820643650485E-2</c:v>
                </c:pt>
                <c:pt idx="7356">
                  <c:v>3.9912647780365317E-2</c:v>
                </c:pt>
                <c:pt idx="7357">
                  <c:v>3.939389302926008E-2</c:v>
                </c:pt>
                <c:pt idx="7358">
                  <c:v>3.7485579327349881E-2</c:v>
                </c:pt>
                <c:pt idx="7359">
                  <c:v>3.605561293614104E-2</c:v>
                </c:pt>
                <c:pt idx="7360">
                  <c:v>3.5856981799614565E-2</c:v>
                </c:pt>
                <c:pt idx="7361">
                  <c:v>3.7324055970810836E-2</c:v>
                </c:pt>
                <c:pt idx="7362">
                  <c:v>4.0703374881326262E-2</c:v>
                </c:pt>
                <c:pt idx="7363">
                  <c:v>4.2971493112785759E-2</c:v>
                </c:pt>
                <c:pt idx="7364">
                  <c:v>4.4303730397226529E-2</c:v>
                </c:pt>
                <c:pt idx="7365">
                  <c:v>4.4778049808441849E-2</c:v>
                </c:pt>
                <c:pt idx="7366">
                  <c:v>4.4269047634360896E-2</c:v>
                </c:pt>
                <c:pt idx="7367">
                  <c:v>4.2587923547060078E-2</c:v>
                </c:pt>
                <c:pt idx="7368">
                  <c:v>4.2955642679431381E-2</c:v>
                </c:pt>
                <c:pt idx="7369">
                  <c:v>4.3065930396922525E-2</c:v>
                </c:pt>
                <c:pt idx="7370">
                  <c:v>4.1804087614660659E-2</c:v>
                </c:pt>
                <c:pt idx="7371">
                  <c:v>4.1806976709701148E-2</c:v>
                </c:pt>
                <c:pt idx="7372">
                  <c:v>4.3510989279802965E-2</c:v>
                </c:pt>
                <c:pt idx="7373">
                  <c:v>4.5886428430639357E-2</c:v>
                </c:pt>
                <c:pt idx="7374">
                  <c:v>4.7030056355860828E-2</c:v>
                </c:pt>
                <c:pt idx="7375">
                  <c:v>4.7049994642908044E-2</c:v>
                </c:pt>
                <c:pt idx="7376">
                  <c:v>4.5831011540778316E-2</c:v>
                </c:pt>
                <c:pt idx="7377">
                  <c:v>4.6457968671712285E-2</c:v>
                </c:pt>
                <c:pt idx="7378">
                  <c:v>4.6650999185378947E-2</c:v>
                </c:pt>
                <c:pt idx="7379">
                  <c:v>4.5301396166162966E-2</c:v>
                </c:pt>
                <c:pt idx="7380">
                  <c:v>4.3705393191048283E-2</c:v>
                </c:pt>
                <c:pt idx="7381">
                  <c:v>4.3802800370609664E-2</c:v>
                </c:pt>
                <c:pt idx="7382">
                  <c:v>4.5714051217890982E-2</c:v>
                </c:pt>
                <c:pt idx="7383">
                  <c:v>4.8037904568331402E-2</c:v>
                </c:pt>
                <c:pt idx="7384">
                  <c:v>5.0502933088720108E-2</c:v>
                </c:pt>
                <c:pt idx="7385">
                  <c:v>5.1847151588757731E-2</c:v>
                </c:pt>
                <c:pt idx="7386">
                  <c:v>5.2205920180356379E-2</c:v>
                </c:pt>
                <c:pt idx="7387">
                  <c:v>5.1486288665903386E-2</c:v>
                </c:pt>
                <c:pt idx="7388">
                  <c:v>5.1275769837113447E-2</c:v>
                </c:pt>
                <c:pt idx="7389">
                  <c:v>5.2337808237668544E-2</c:v>
                </c:pt>
                <c:pt idx="7390">
                  <c:v>5.2380498521870246E-2</c:v>
                </c:pt>
                <c:pt idx="7391">
                  <c:v>5.1387097796893336E-2</c:v>
                </c:pt>
                <c:pt idx="7392">
                  <c:v>4.9278573066071821E-2</c:v>
                </c:pt>
                <c:pt idx="7393">
                  <c:v>4.9267077127673566E-2</c:v>
                </c:pt>
                <c:pt idx="7394">
                  <c:v>5.1436080672421489E-2</c:v>
                </c:pt>
                <c:pt idx="7395">
                  <c:v>5.2736963544211396E-2</c:v>
                </c:pt>
                <c:pt idx="7396">
                  <c:v>5.3141506659352591E-2</c:v>
                </c:pt>
                <c:pt idx="7397">
                  <c:v>5.257345071435704E-2</c:v>
                </c:pt>
                <c:pt idx="7398">
                  <c:v>5.1048147577805868E-2</c:v>
                </c:pt>
                <c:pt idx="7399">
                  <c:v>4.9876399108828989E-2</c:v>
                </c:pt>
                <c:pt idx="7400">
                  <c:v>5.061910999084214E-2</c:v>
                </c:pt>
                <c:pt idx="7401">
                  <c:v>5.0154479125427184E-2</c:v>
                </c:pt>
                <c:pt idx="7402">
                  <c:v>4.84537580367147E-2</c:v>
                </c:pt>
                <c:pt idx="7403">
                  <c:v>4.8766616915900937E-2</c:v>
                </c:pt>
                <c:pt idx="7404">
                  <c:v>5.1128760441082562E-2</c:v>
                </c:pt>
                <c:pt idx="7405">
                  <c:v>5.2484520063193513E-2</c:v>
                </c:pt>
                <c:pt idx="7406">
                  <c:v>5.2925242941568224E-2</c:v>
                </c:pt>
                <c:pt idx="7407">
                  <c:v>5.2707600713404468E-2</c:v>
                </c:pt>
                <c:pt idx="7408">
                  <c:v>5.1869317608773363E-2</c:v>
                </c:pt>
                <c:pt idx="7409">
                  <c:v>5.2555314042126322E-2</c:v>
                </c:pt>
                <c:pt idx="7410">
                  <c:v>5.2540475312822091E-2</c:v>
                </c:pt>
                <c:pt idx="7411">
                  <c:v>5.2431747058088098E-2</c:v>
                </c:pt>
                <c:pt idx="7412">
                  <c:v>5.1485731168943644E-2</c:v>
                </c:pt>
                <c:pt idx="7413">
                  <c:v>5.0531942457047972E-2</c:v>
                </c:pt>
                <c:pt idx="7414">
                  <c:v>4.8362614632410643E-2</c:v>
                </c:pt>
                <c:pt idx="7415">
                  <c:v>4.6825402099811925E-2</c:v>
                </c:pt>
                <c:pt idx="7416">
                  <c:v>4.7015728448702568E-2</c:v>
                </c:pt>
                <c:pt idx="7417">
                  <c:v>4.8774953054905708E-2</c:v>
                </c:pt>
                <c:pt idx="7418">
                  <c:v>4.8775054377439786E-2</c:v>
                </c:pt>
                <c:pt idx="7419">
                  <c:v>4.6960466244260132E-2</c:v>
                </c:pt>
                <c:pt idx="7420">
                  <c:v>4.6498890650025305E-2</c:v>
                </c:pt>
                <c:pt idx="7421">
                  <c:v>4.7471850620210032E-2</c:v>
                </c:pt>
                <c:pt idx="7422">
                  <c:v>5.0106633222581298E-2</c:v>
                </c:pt>
                <c:pt idx="7423">
                  <c:v>5.135728711916758E-2</c:v>
                </c:pt>
                <c:pt idx="7424">
                  <c:v>5.1409894398437204E-2</c:v>
                </c:pt>
                <c:pt idx="7425">
                  <c:v>5.3048447264328787E-2</c:v>
                </c:pt>
                <c:pt idx="7426">
                  <c:v>5.3360712436000921E-2</c:v>
                </c:pt>
                <c:pt idx="7427">
                  <c:v>5.2272484000590258E-2</c:v>
                </c:pt>
                <c:pt idx="7428">
                  <c:v>4.9711258924565196E-2</c:v>
                </c:pt>
                <c:pt idx="7429">
                  <c:v>4.8744862867503236E-2</c:v>
                </c:pt>
                <c:pt idx="7430">
                  <c:v>4.9256113420485866E-2</c:v>
                </c:pt>
                <c:pt idx="7431">
                  <c:v>5.1354713222423874E-2</c:v>
                </c:pt>
                <c:pt idx="7432">
                  <c:v>5.2585038858560813E-2</c:v>
                </c:pt>
                <c:pt idx="7433">
                  <c:v>5.2189968214662645E-2</c:v>
                </c:pt>
                <c:pt idx="7434">
                  <c:v>5.3031097749071471E-2</c:v>
                </c:pt>
                <c:pt idx="7435">
                  <c:v>5.4140566853660546E-2</c:v>
                </c:pt>
                <c:pt idx="7436">
                  <c:v>5.3525927166803211E-2</c:v>
                </c:pt>
                <c:pt idx="7437">
                  <c:v>5.4550299422095376E-2</c:v>
                </c:pt>
                <c:pt idx="7438">
                  <c:v>5.4071817409310365E-2</c:v>
                </c:pt>
                <c:pt idx="7439">
                  <c:v>5.5436314699384051E-2</c:v>
                </c:pt>
                <c:pt idx="7440">
                  <c:v>5.5486433546655112E-2</c:v>
                </c:pt>
                <c:pt idx="7441">
                  <c:v>5.4273267979149657E-2</c:v>
                </c:pt>
                <c:pt idx="7442">
                  <c:v>5.5062507016572587E-2</c:v>
                </c:pt>
                <c:pt idx="7443">
                  <c:v>5.7792460865214931E-2</c:v>
                </c:pt>
                <c:pt idx="7444">
                  <c:v>5.96706218116278E-2</c:v>
                </c:pt>
                <c:pt idx="7445">
                  <c:v>6.0778342187009969E-2</c:v>
                </c:pt>
                <c:pt idx="7446">
                  <c:v>6.1334116494396573E-2</c:v>
                </c:pt>
                <c:pt idx="7447">
                  <c:v>6.1576001659155263E-2</c:v>
                </c:pt>
                <c:pt idx="7448">
                  <c:v>6.1436265787347531E-2</c:v>
                </c:pt>
                <c:pt idx="7449">
                  <c:v>6.066383007506769E-2</c:v>
                </c:pt>
                <c:pt idx="7450">
                  <c:v>5.9135800822883042E-2</c:v>
                </c:pt>
                <c:pt idx="7451">
                  <c:v>5.669167593177362E-2</c:v>
                </c:pt>
                <c:pt idx="7452">
                  <c:v>5.6492107531401388E-2</c:v>
                </c:pt>
                <c:pt idx="7453">
                  <c:v>5.6835098811230299E-2</c:v>
                </c:pt>
                <c:pt idx="7454">
                  <c:v>5.8156598477750954E-2</c:v>
                </c:pt>
                <c:pt idx="7455">
                  <c:v>5.9206404610339387E-2</c:v>
                </c:pt>
                <c:pt idx="7456">
                  <c:v>5.9260591855787227E-2</c:v>
                </c:pt>
                <c:pt idx="7457">
                  <c:v>5.831836328155332E-2</c:v>
                </c:pt>
                <c:pt idx="7458">
                  <c:v>5.6320366201288961E-2</c:v>
                </c:pt>
                <c:pt idx="7459">
                  <c:v>5.5227373182633044E-2</c:v>
                </c:pt>
                <c:pt idx="7460">
                  <c:v>5.6002784148282185E-2</c:v>
                </c:pt>
                <c:pt idx="7461">
                  <c:v>5.8725749205621139E-2</c:v>
                </c:pt>
                <c:pt idx="7462">
                  <c:v>6.0359601223592269E-2</c:v>
                </c:pt>
                <c:pt idx="7463">
                  <c:v>6.0900216661446155E-2</c:v>
                </c:pt>
                <c:pt idx="7464">
                  <c:v>6.0828159017344091E-2</c:v>
                </c:pt>
                <c:pt idx="7465">
                  <c:v>6.0848630331771875E-2</c:v>
                </c:pt>
                <c:pt idx="7466">
                  <c:v>6.0425089480599929E-2</c:v>
                </c:pt>
                <c:pt idx="7467">
                  <c:v>5.8994655115897625E-2</c:v>
                </c:pt>
                <c:pt idx="7468">
                  <c:v>5.9531405025359876E-2</c:v>
                </c:pt>
                <c:pt idx="7469">
                  <c:v>6.2166505699605377E-2</c:v>
                </c:pt>
                <c:pt idx="7470">
                  <c:v>6.369203416224084E-2</c:v>
                </c:pt>
                <c:pt idx="7471">
                  <c:v>6.4145266319061728E-2</c:v>
                </c:pt>
                <c:pt idx="7472">
                  <c:v>6.3535196540219135E-2</c:v>
                </c:pt>
                <c:pt idx="7473">
                  <c:v>6.1846655198816936E-2</c:v>
                </c:pt>
                <c:pt idx="7474">
                  <c:v>6.2290628787406571E-2</c:v>
                </c:pt>
                <c:pt idx="7475">
                  <c:v>6.159074726678454E-2</c:v>
                </c:pt>
                <c:pt idx="7476">
                  <c:v>5.9925416598225735E-2</c:v>
                </c:pt>
                <c:pt idx="7477">
                  <c:v>6.0183721986774616E-2</c:v>
                </c:pt>
                <c:pt idx="7478">
                  <c:v>6.1524164148557062E-2</c:v>
                </c:pt>
                <c:pt idx="7479">
                  <c:v>6.1586352374720994E-2</c:v>
                </c:pt>
                <c:pt idx="7480">
                  <c:v>6.0301556528865603E-2</c:v>
                </c:pt>
                <c:pt idx="7481">
                  <c:v>5.9707511576837485E-2</c:v>
                </c:pt>
                <c:pt idx="7482">
                  <c:v>6.0273920152376641E-2</c:v>
                </c:pt>
                <c:pt idx="7483">
                  <c:v>5.9760890702117556E-2</c:v>
                </c:pt>
                <c:pt idx="7484">
                  <c:v>5.7776893953954057E-2</c:v>
                </c:pt>
                <c:pt idx="7485">
                  <c:v>5.4216851774793864E-2</c:v>
                </c:pt>
                <c:pt idx="7486">
                  <c:v>5.2137707600531956E-2</c:v>
                </c:pt>
                <c:pt idx="7487">
                  <c:v>5.1409557243152493E-2</c:v>
                </c:pt>
                <c:pt idx="7488">
                  <c:v>5.0082351098703154E-2</c:v>
                </c:pt>
                <c:pt idx="7489">
                  <c:v>5.0000784013145894E-2</c:v>
                </c:pt>
                <c:pt idx="7490">
                  <c:v>5.0615612317601331E-2</c:v>
                </c:pt>
                <c:pt idx="7491">
                  <c:v>4.9631576721859159E-2</c:v>
                </c:pt>
                <c:pt idx="7492">
                  <c:v>4.9161782042027348E-2</c:v>
                </c:pt>
                <c:pt idx="7493">
                  <c:v>4.6743948577621257E-2</c:v>
                </c:pt>
                <c:pt idx="7494">
                  <c:v>4.5637643484265786E-2</c:v>
                </c:pt>
                <c:pt idx="7495">
                  <c:v>4.299873610026736E-2</c:v>
                </c:pt>
                <c:pt idx="7496">
                  <c:v>4.1578917700292317E-2</c:v>
                </c:pt>
                <c:pt idx="7497">
                  <c:v>4.0154065304007724E-2</c:v>
                </c:pt>
                <c:pt idx="7498">
                  <c:v>3.6540939647396381E-2</c:v>
                </c:pt>
                <c:pt idx="7499">
                  <c:v>3.3905452797071911E-2</c:v>
                </c:pt>
                <c:pt idx="7500">
                  <c:v>3.2080445346508953E-2</c:v>
                </c:pt>
                <c:pt idx="7501">
                  <c:v>3.0876999835658028E-2</c:v>
                </c:pt>
                <c:pt idx="7502">
                  <c:v>3.0135598417695524E-2</c:v>
                </c:pt>
                <c:pt idx="7503">
                  <c:v>2.982689495995848E-2</c:v>
                </c:pt>
                <c:pt idx="7504">
                  <c:v>2.9925340257139943E-2</c:v>
                </c:pt>
                <c:pt idx="7505">
                  <c:v>3.0494807066419667E-2</c:v>
                </c:pt>
                <c:pt idx="7506">
                  <c:v>3.1336447940731066E-2</c:v>
                </c:pt>
                <c:pt idx="7507">
                  <c:v>2.9588097709192223E-2</c:v>
                </c:pt>
                <c:pt idx="7508">
                  <c:v>2.8360575275588169E-2</c:v>
                </c:pt>
                <c:pt idx="7509">
                  <c:v>2.7548167450282646E-2</c:v>
                </c:pt>
                <c:pt idx="7510">
                  <c:v>2.7029827254417653E-2</c:v>
                </c:pt>
                <c:pt idx="7511">
                  <c:v>2.6695153104836167E-2</c:v>
                </c:pt>
                <c:pt idx="7512">
                  <c:v>2.6657474400323546E-2</c:v>
                </c:pt>
                <c:pt idx="7513">
                  <c:v>2.6968870778258963E-2</c:v>
                </c:pt>
                <c:pt idx="7514">
                  <c:v>2.7818485461964616E-2</c:v>
                </c:pt>
                <c:pt idx="7515">
                  <c:v>2.6883012847087825E-2</c:v>
                </c:pt>
                <c:pt idx="7516">
                  <c:v>2.6580862178385692E-2</c:v>
                </c:pt>
                <c:pt idx="7517">
                  <c:v>2.6786585219967723E-2</c:v>
                </c:pt>
                <c:pt idx="7518">
                  <c:v>2.7045547935885372E-2</c:v>
                </c:pt>
                <c:pt idx="7519">
                  <c:v>2.7459261202129201E-2</c:v>
                </c:pt>
                <c:pt idx="7520">
                  <c:v>2.8223441519219142E-2</c:v>
                </c:pt>
                <c:pt idx="7521">
                  <c:v>2.9391172749082269E-2</c:v>
                </c:pt>
                <c:pt idx="7522">
                  <c:v>3.110002029370447E-2</c:v>
                </c:pt>
                <c:pt idx="7523">
                  <c:v>3.3683358954391236E-2</c:v>
                </c:pt>
                <c:pt idx="7524">
                  <c:v>3.4495644225109645E-2</c:v>
                </c:pt>
                <c:pt idx="7525">
                  <c:v>3.4459890540924597E-2</c:v>
                </c:pt>
                <c:pt idx="7526">
                  <c:v>3.5374315968565662E-2</c:v>
                </c:pt>
                <c:pt idx="7527">
                  <c:v>3.7263304620920187E-2</c:v>
                </c:pt>
                <c:pt idx="7528">
                  <c:v>3.6912074469857267E-2</c:v>
                </c:pt>
                <c:pt idx="7529">
                  <c:v>3.4415617627035461E-2</c:v>
                </c:pt>
                <c:pt idx="7530">
                  <c:v>3.2128612228222442E-2</c:v>
                </c:pt>
                <c:pt idx="7531">
                  <c:v>3.0732267388260532E-2</c:v>
                </c:pt>
                <c:pt idx="7532">
                  <c:v>3.0104208637403887E-2</c:v>
                </c:pt>
                <c:pt idx="7533">
                  <c:v>3.0249575724581687E-2</c:v>
                </c:pt>
                <c:pt idx="7534">
                  <c:v>3.1249349443140222E-2</c:v>
                </c:pt>
                <c:pt idx="7535">
                  <c:v>3.31211180675475E-2</c:v>
                </c:pt>
                <c:pt idx="7536">
                  <c:v>3.4750161092171133E-2</c:v>
                </c:pt>
                <c:pt idx="7537">
                  <c:v>3.4246353369229876E-2</c:v>
                </c:pt>
                <c:pt idx="7538">
                  <c:v>3.1664131707064336E-2</c:v>
                </c:pt>
                <c:pt idx="7539">
                  <c:v>2.9965773409069755E-2</c:v>
                </c:pt>
                <c:pt idx="7540">
                  <c:v>2.9012145124669625E-2</c:v>
                </c:pt>
                <c:pt idx="7541">
                  <c:v>2.8690880274157796E-2</c:v>
                </c:pt>
                <c:pt idx="7542">
                  <c:v>2.8963046488827665E-2</c:v>
                </c:pt>
                <c:pt idx="7543">
                  <c:v>2.9850756723318071E-2</c:v>
                </c:pt>
                <c:pt idx="7544">
                  <c:v>3.1510108666758276E-2</c:v>
                </c:pt>
                <c:pt idx="7545">
                  <c:v>3.4126257737184348E-2</c:v>
                </c:pt>
                <c:pt idx="7546">
                  <c:v>3.4545081888961854E-2</c:v>
                </c:pt>
                <c:pt idx="7547">
                  <c:v>3.279416179323727E-2</c:v>
                </c:pt>
                <c:pt idx="7548">
                  <c:v>3.2197989179537929E-2</c:v>
                </c:pt>
                <c:pt idx="7549">
                  <c:v>3.2647434664719345E-2</c:v>
                </c:pt>
                <c:pt idx="7550">
                  <c:v>3.4216476967634323E-2</c:v>
                </c:pt>
                <c:pt idx="7551">
                  <c:v>3.3633701694690141E-2</c:v>
                </c:pt>
                <c:pt idx="7552">
                  <c:v>3.3788911045722098E-2</c:v>
                </c:pt>
                <c:pt idx="7553">
                  <c:v>3.4798135310152641E-2</c:v>
                </c:pt>
                <c:pt idx="7554">
                  <c:v>3.6676471199683092E-2</c:v>
                </c:pt>
                <c:pt idx="7555">
                  <c:v>3.9483877919189336E-2</c:v>
                </c:pt>
                <c:pt idx="7556">
                  <c:v>4.2158177251298952E-2</c:v>
                </c:pt>
                <c:pt idx="7557">
                  <c:v>4.2907255660854016E-2</c:v>
                </c:pt>
                <c:pt idx="7558">
                  <c:v>4.182108011973102E-2</c:v>
                </c:pt>
                <c:pt idx="7559">
                  <c:v>3.8818862396918528E-2</c:v>
                </c:pt>
                <c:pt idx="7560">
                  <c:v>3.6953814649770572E-2</c:v>
                </c:pt>
                <c:pt idx="7561">
                  <c:v>3.5995242688526864E-2</c:v>
                </c:pt>
                <c:pt idx="7562">
                  <c:v>3.5825349152992118E-2</c:v>
                </c:pt>
                <c:pt idx="7563">
                  <c:v>3.6127573452545553E-2</c:v>
                </c:pt>
                <c:pt idx="7564">
                  <c:v>3.7011736687148133E-2</c:v>
                </c:pt>
                <c:pt idx="7565">
                  <c:v>3.845438730593214E-2</c:v>
                </c:pt>
                <c:pt idx="7566">
                  <c:v>4.056956505213196E-2</c:v>
                </c:pt>
                <c:pt idx="7567">
                  <c:v>4.3564059565931866E-2</c:v>
                </c:pt>
                <c:pt idx="7568">
                  <c:v>4.4297657903812314E-2</c:v>
                </c:pt>
                <c:pt idx="7569">
                  <c:v>4.4057038311845063E-2</c:v>
                </c:pt>
                <c:pt idx="7570">
                  <c:v>4.4802072931701811E-2</c:v>
                </c:pt>
                <c:pt idx="7571">
                  <c:v>4.6613542036868266E-2</c:v>
                </c:pt>
                <c:pt idx="7572">
                  <c:v>4.6320083685192526E-2</c:v>
                </c:pt>
                <c:pt idx="7573">
                  <c:v>4.4886893881864495E-2</c:v>
                </c:pt>
                <c:pt idx="7574">
                  <c:v>4.4369279386856697E-2</c:v>
                </c:pt>
                <c:pt idx="7575">
                  <c:v>4.4830422176338189E-2</c:v>
                </c:pt>
                <c:pt idx="7576">
                  <c:v>4.6201517917686383E-2</c:v>
                </c:pt>
                <c:pt idx="7577">
                  <c:v>4.7715806779761769E-2</c:v>
                </c:pt>
                <c:pt idx="7578">
                  <c:v>4.9502980379986572E-2</c:v>
                </c:pt>
                <c:pt idx="7579">
                  <c:v>4.9338967490964405E-2</c:v>
                </c:pt>
                <c:pt idx="7580">
                  <c:v>4.9268753843354232E-2</c:v>
                </c:pt>
                <c:pt idx="7581">
                  <c:v>5.0438411645531395E-2</c:v>
                </c:pt>
                <c:pt idx="7582">
                  <c:v>5.1905403016002036E-2</c:v>
                </c:pt>
                <c:pt idx="7583">
                  <c:v>5.1266090954720081E-2</c:v>
                </c:pt>
                <c:pt idx="7584">
                  <c:v>4.8738799912996025E-2</c:v>
                </c:pt>
                <c:pt idx="7585">
                  <c:v>4.4241241583358029E-2</c:v>
                </c:pt>
                <c:pt idx="7586">
                  <c:v>4.0985566435915603E-2</c:v>
                </c:pt>
                <c:pt idx="7587">
                  <c:v>3.8829268335132033E-2</c:v>
                </c:pt>
                <c:pt idx="7588">
                  <c:v>3.7690551366606706E-2</c:v>
                </c:pt>
                <c:pt idx="7589">
                  <c:v>3.7114802308464548E-2</c:v>
                </c:pt>
                <c:pt idx="7590">
                  <c:v>3.4327695749030648E-2</c:v>
                </c:pt>
                <c:pt idx="7591">
                  <c:v>3.2455956570689379E-2</c:v>
                </c:pt>
                <c:pt idx="7592">
                  <c:v>3.1490350038574727E-2</c:v>
                </c:pt>
                <c:pt idx="7593">
                  <c:v>3.1441368331507097E-2</c:v>
                </c:pt>
                <c:pt idx="7594">
                  <c:v>3.2259912404230269E-2</c:v>
                </c:pt>
                <c:pt idx="7595">
                  <c:v>3.0858152028639885E-2</c:v>
                </c:pt>
                <c:pt idx="7596">
                  <c:v>3.0505915419436078E-2</c:v>
                </c:pt>
                <c:pt idx="7597">
                  <c:v>3.1112602544685734E-2</c:v>
                </c:pt>
                <c:pt idx="7598">
                  <c:v>3.2859749431662019E-2</c:v>
                </c:pt>
                <c:pt idx="7599">
                  <c:v>3.3370415176365464E-2</c:v>
                </c:pt>
                <c:pt idx="7600">
                  <c:v>3.2103761600348057E-2</c:v>
                </c:pt>
                <c:pt idx="7601">
                  <c:v>2.9122129714111804E-2</c:v>
                </c:pt>
                <c:pt idx="7602">
                  <c:v>2.746376367313956E-2</c:v>
                </c:pt>
                <c:pt idx="7603">
                  <c:v>2.705653259018409E-2</c:v>
                </c:pt>
                <c:pt idx="7604">
                  <c:v>2.7904380958499276E-2</c:v>
                </c:pt>
                <c:pt idx="7605">
                  <c:v>3.0252639895607961E-2</c:v>
                </c:pt>
                <c:pt idx="7606">
                  <c:v>3.12586469003562E-2</c:v>
                </c:pt>
                <c:pt idx="7607">
                  <c:v>3.0833781695303535E-2</c:v>
                </c:pt>
                <c:pt idx="7608">
                  <c:v>2.8969734718029477E-2</c:v>
                </c:pt>
                <c:pt idx="7609">
                  <c:v>2.5575750849173726E-2</c:v>
                </c:pt>
                <c:pt idx="7610">
                  <c:v>2.3728952675916758E-2</c:v>
                </c:pt>
                <c:pt idx="7611">
                  <c:v>2.3299171707654526E-2</c:v>
                </c:pt>
                <c:pt idx="7612">
                  <c:v>2.4255865860779859E-2</c:v>
                </c:pt>
                <c:pt idx="7613">
                  <c:v>2.3297493440387146E-2</c:v>
                </c:pt>
                <c:pt idx="7614">
                  <c:v>2.3696855002277771E-2</c:v>
                </c:pt>
                <c:pt idx="7615">
                  <c:v>2.5462444683857118E-2</c:v>
                </c:pt>
                <c:pt idx="7616">
                  <c:v>2.6693371305011218E-2</c:v>
                </c:pt>
                <c:pt idx="7617">
                  <c:v>2.6579206910919286E-2</c:v>
                </c:pt>
                <c:pt idx="7618">
                  <c:v>2.512288952256983E-2</c:v>
                </c:pt>
                <c:pt idx="7619">
                  <c:v>2.3754777433357844E-2</c:v>
                </c:pt>
                <c:pt idx="7620">
                  <c:v>2.4025472504847566E-2</c:v>
                </c:pt>
                <c:pt idx="7621">
                  <c:v>2.5900490441245358E-2</c:v>
                </c:pt>
                <c:pt idx="7622">
                  <c:v>2.6053235488328184E-2</c:v>
                </c:pt>
                <c:pt idx="7623">
                  <c:v>2.6004193780194335E-2</c:v>
                </c:pt>
                <c:pt idx="7624">
                  <c:v>2.7544813417742346E-2</c:v>
                </c:pt>
                <c:pt idx="7625">
                  <c:v>3.0858734995438643E-2</c:v>
                </c:pt>
                <c:pt idx="7626">
                  <c:v>3.2898335183007957E-2</c:v>
                </c:pt>
                <c:pt idx="7627">
                  <c:v>3.3907985612916809E-2</c:v>
                </c:pt>
                <c:pt idx="7628">
                  <c:v>3.3976082590908403E-2</c:v>
                </c:pt>
                <c:pt idx="7629">
                  <c:v>3.3054266070227538E-2</c:v>
                </c:pt>
                <c:pt idx="7630">
                  <c:v>3.0967895383150808E-2</c:v>
                </c:pt>
                <c:pt idx="7631">
                  <c:v>3.08693116410939E-2</c:v>
                </c:pt>
                <c:pt idx="7632">
                  <c:v>3.2799413942549469E-2</c:v>
                </c:pt>
                <c:pt idx="7633">
                  <c:v>3.3614173959051134E-2</c:v>
                </c:pt>
                <c:pt idx="7634">
                  <c:v>3.3367932638474776E-2</c:v>
                </c:pt>
                <c:pt idx="7635">
                  <c:v>3.1981453584944267E-2</c:v>
                </c:pt>
                <c:pt idx="7636">
                  <c:v>3.2592790021083312E-2</c:v>
                </c:pt>
                <c:pt idx="7637">
                  <c:v>3.432925198922844E-2</c:v>
                </c:pt>
                <c:pt idx="7638">
                  <c:v>3.4678883540812555E-2</c:v>
                </c:pt>
                <c:pt idx="7639">
                  <c:v>3.3536986207382907E-2</c:v>
                </c:pt>
                <c:pt idx="7640">
                  <c:v>3.147380298048344E-2</c:v>
                </c:pt>
                <c:pt idx="7641">
                  <c:v>3.1324401348041722E-2</c:v>
                </c:pt>
                <c:pt idx="7642">
                  <c:v>3.3175859158021688E-2</c:v>
                </c:pt>
                <c:pt idx="7643">
                  <c:v>3.5139625068507666E-2</c:v>
                </c:pt>
                <c:pt idx="7644">
                  <c:v>3.6046018456375666E-2</c:v>
                </c:pt>
                <c:pt idx="7645">
                  <c:v>3.5846200146443644E-2</c:v>
                </c:pt>
                <c:pt idx="7646">
                  <c:v>3.7289586647219403E-2</c:v>
                </c:pt>
                <c:pt idx="7647">
                  <c:v>4.080449841135237E-2</c:v>
                </c:pt>
                <c:pt idx="7648">
                  <c:v>4.343076480359849E-2</c:v>
                </c:pt>
                <c:pt idx="7649">
                  <c:v>4.5447938784479038E-2</c:v>
                </c:pt>
                <c:pt idx="7650">
                  <c:v>4.7114553284733407E-2</c:v>
                </c:pt>
                <c:pt idx="7651">
                  <c:v>4.8655351877803378E-2</c:v>
                </c:pt>
                <c:pt idx="7652">
                  <c:v>4.9993126901270973E-2</c:v>
                </c:pt>
                <c:pt idx="7653">
                  <c:v>5.0981871966517281E-2</c:v>
                </c:pt>
                <c:pt idx="7654">
                  <c:v>5.2604301150893817E-2</c:v>
                </c:pt>
                <c:pt idx="7655">
                  <c:v>5.3748629275678403E-2</c:v>
                </c:pt>
                <c:pt idx="7656">
                  <c:v>5.4505921333443258E-2</c:v>
                </c:pt>
                <c:pt idx="7657">
                  <c:v>5.4980764493327061E-2</c:v>
                </c:pt>
                <c:pt idx="7658">
                  <c:v>5.5216813289402637E-2</c:v>
                </c:pt>
                <c:pt idx="7659">
                  <c:v>5.5275730489350638E-2</c:v>
                </c:pt>
                <c:pt idx="7660">
                  <c:v>5.5029934047915299E-2</c:v>
                </c:pt>
                <c:pt idx="7661">
                  <c:v>5.4308137138561863E-2</c:v>
                </c:pt>
                <c:pt idx="7662">
                  <c:v>5.3016897231172005E-2</c:v>
                </c:pt>
                <c:pt idx="7663">
                  <c:v>5.4119745999543889E-2</c:v>
                </c:pt>
                <c:pt idx="7664">
                  <c:v>5.4369753323211631E-2</c:v>
                </c:pt>
                <c:pt idx="7665">
                  <c:v>5.3822612228486486E-2</c:v>
                </c:pt>
                <c:pt idx="7666">
                  <c:v>5.2500944359970075E-2</c:v>
                </c:pt>
                <c:pt idx="7667">
                  <c:v>5.3692498042116357E-2</c:v>
                </c:pt>
                <c:pt idx="7668">
                  <c:v>5.7346656234608433E-2</c:v>
                </c:pt>
                <c:pt idx="7669">
                  <c:v>6.0275980447735703E-2</c:v>
                </c:pt>
                <c:pt idx="7670">
                  <c:v>6.2597914066597538E-2</c:v>
                </c:pt>
                <c:pt idx="7671">
                  <c:v>6.4391346968344754E-2</c:v>
                </c:pt>
                <c:pt idx="7672">
                  <c:v>6.5736477502455593E-2</c:v>
                </c:pt>
                <c:pt idx="7673">
                  <c:v>6.669888372802614E-2</c:v>
                </c:pt>
                <c:pt idx="7674">
                  <c:v>6.7313280799683101E-2</c:v>
                </c:pt>
                <c:pt idx="7675">
                  <c:v>6.7629176580064287E-2</c:v>
                </c:pt>
                <c:pt idx="7676">
                  <c:v>6.7730073519287379E-2</c:v>
                </c:pt>
                <c:pt idx="7677">
                  <c:v>6.7698842651865238E-2</c:v>
                </c:pt>
                <c:pt idx="7678">
                  <c:v>6.7607631809435659E-2</c:v>
                </c:pt>
                <c:pt idx="7679">
                  <c:v>6.7475038603296539E-2</c:v>
                </c:pt>
                <c:pt idx="7680">
                  <c:v>6.7263516032854784E-2</c:v>
                </c:pt>
                <c:pt idx="7681">
                  <c:v>6.7048070916320826E-2</c:v>
                </c:pt>
                <c:pt idx="7682">
                  <c:v>6.6610117384396789E-2</c:v>
                </c:pt>
                <c:pt idx="7683">
                  <c:v>6.6012658192257156E-2</c:v>
                </c:pt>
                <c:pt idx="7684">
                  <c:v>6.525610369281E-2</c:v>
                </c:pt>
                <c:pt idx="7685">
                  <c:v>6.4292312967937582E-2</c:v>
                </c:pt>
                <c:pt idx="7686">
                  <c:v>6.3208774968814163E-2</c:v>
                </c:pt>
                <c:pt idx="7687">
                  <c:v>6.2050974831922998E-2</c:v>
                </c:pt>
                <c:pt idx="7688">
                  <c:v>6.0864129693525414E-2</c:v>
                </c:pt>
                <c:pt idx="7689">
                  <c:v>5.9685286184419845E-2</c:v>
                </c:pt>
                <c:pt idx="7690">
                  <c:v>5.8570052547348379E-2</c:v>
                </c:pt>
                <c:pt idx="7691">
                  <c:v>5.7602544734393933E-2</c:v>
                </c:pt>
                <c:pt idx="7692">
                  <c:v>5.6721084198141342E-2</c:v>
                </c:pt>
                <c:pt idx="7693">
                  <c:v>5.5810406415065648E-2</c:v>
                </c:pt>
                <c:pt idx="7694">
                  <c:v>5.4802352892244874E-2</c:v>
                </c:pt>
                <c:pt idx="7695">
                  <c:v>5.36285223911157E-2</c:v>
                </c:pt>
                <c:pt idx="7696">
                  <c:v>5.2399841205918951E-2</c:v>
                </c:pt>
                <c:pt idx="7697">
                  <c:v>5.1136177423884543E-2</c:v>
                </c:pt>
                <c:pt idx="7698">
                  <c:v>4.9862247302096666E-2</c:v>
                </c:pt>
                <c:pt idx="7699">
                  <c:v>4.8714693827151725E-2</c:v>
                </c:pt>
                <c:pt idx="7700">
                  <c:v>4.7595804184467495E-2</c:v>
                </c:pt>
                <c:pt idx="7701">
                  <c:v>4.7274502472160598E-2</c:v>
                </c:pt>
                <c:pt idx="7702">
                  <c:v>4.6745298208200295E-2</c:v>
                </c:pt>
                <c:pt idx="7703">
                  <c:v>4.6011575493760865E-2</c:v>
                </c:pt>
                <c:pt idx="7704">
                  <c:v>4.5124817733555943E-2</c:v>
                </c:pt>
                <c:pt idx="7705">
                  <c:v>4.4061012506234773E-2</c:v>
                </c:pt>
                <c:pt idx="7706">
                  <c:v>4.2954765291604774E-2</c:v>
                </c:pt>
                <c:pt idx="7707">
                  <c:v>4.194339079019041E-2</c:v>
                </c:pt>
                <c:pt idx="7708">
                  <c:v>4.0936204121961098E-2</c:v>
                </c:pt>
                <c:pt idx="7709">
                  <c:v>3.9794841233397577E-2</c:v>
                </c:pt>
                <c:pt idx="7710">
                  <c:v>3.8336872392950916E-2</c:v>
                </c:pt>
                <c:pt idx="7711">
                  <c:v>3.6506659535999957E-2</c:v>
                </c:pt>
                <c:pt idx="7712">
                  <c:v>3.749541138205207E-2</c:v>
                </c:pt>
                <c:pt idx="7713">
                  <c:v>3.874247086919172E-2</c:v>
                </c:pt>
                <c:pt idx="7714">
                  <c:v>3.9548647427011571E-2</c:v>
                </c:pt>
                <c:pt idx="7715">
                  <c:v>3.9993304519172962E-2</c:v>
                </c:pt>
                <c:pt idx="7716">
                  <c:v>4.0235845330101119E-2</c:v>
                </c:pt>
                <c:pt idx="7717">
                  <c:v>4.0245961688454922E-2</c:v>
                </c:pt>
                <c:pt idx="7718">
                  <c:v>4.012233592468379E-2</c:v>
                </c:pt>
                <c:pt idx="7719">
                  <c:v>3.9901114952551449E-2</c:v>
                </c:pt>
                <c:pt idx="7720">
                  <c:v>3.9513845337468184E-2</c:v>
                </c:pt>
                <c:pt idx="7721">
                  <c:v>3.8960959250258657E-2</c:v>
                </c:pt>
                <c:pt idx="7722">
                  <c:v>3.8276513316992958E-2</c:v>
                </c:pt>
                <c:pt idx="7723">
                  <c:v>3.7348158836146374E-2</c:v>
                </c:pt>
                <c:pt idx="7724">
                  <c:v>3.6967127679900499E-2</c:v>
                </c:pt>
                <c:pt idx="7725">
                  <c:v>3.6553528369817977E-2</c:v>
                </c:pt>
                <c:pt idx="7726">
                  <c:v>3.8838611514056841E-2</c:v>
                </c:pt>
                <c:pt idx="7727">
                  <c:v>4.0652902903384434E-2</c:v>
                </c:pt>
                <c:pt idx="7728">
                  <c:v>4.2104120502748935E-2</c:v>
                </c:pt>
                <c:pt idx="7729">
                  <c:v>4.319232947001559E-2</c:v>
                </c:pt>
                <c:pt idx="7730">
                  <c:v>4.3997905812620405E-2</c:v>
                </c:pt>
                <c:pt idx="7731">
                  <c:v>4.4558887670528416E-2</c:v>
                </c:pt>
                <c:pt idx="7732">
                  <c:v>4.4917591229816534E-2</c:v>
                </c:pt>
                <c:pt idx="7733">
                  <c:v>4.5139879523174317E-2</c:v>
                </c:pt>
                <c:pt idx="7734">
                  <c:v>4.5199796231967744E-2</c:v>
                </c:pt>
                <c:pt idx="7735">
                  <c:v>4.5194829089513958E-2</c:v>
                </c:pt>
                <c:pt idx="7736">
                  <c:v>4.5003729856608769E-2</c:v>
                </c:pt>
                <c:pt idx="7737">
                  <c:v>4.4551613225838324E-2</c:v>
                </c:pt>
                <c:pt idx="7738">
                  <c:v>4.3762260816052861E-2</c:v>
                </c:pt>
                <c:pt idx="7739">
                  <c:v>4.5073843445769105E-2</c:v>
                </c:pt>
                <c:pt idx="7740">
                  <c:v>4.6015606307303239E-2</c:v>
                </c:pt>
                <c:pt idx="7741">
                  <c:v>4.6655023133862571E-2</c:v>
                </c:pt>
                <c:pt idx="7742">
                  <c:v>4.706377583507948E-2</c:v>
                </c:pt>
                <c:pt idx="7743">
                  <c:v>4.7140251487883672E-2</c:v>
                </c:pt>
                <c:pt idx="7744">
                  <c:v>4.6917667526182039E-2</c:v>
                </c:pt>
                <c:pt idx="7745">
                  <c:v>4.6459208773917002E-2</c:v>
                </c:pt>
                <c:pt idx="7746">
                  <c:v>4.5661767004477397E-2</c:v>
                </c:pt>
                <c:pt idx="7747">
                  <c:v>4.4487794487415105E-2</c:v>
                </c:pt>
                <c:pt idx="7748">
                  <c:v>4.294548036396989E-2</c:v>
                </c:pt>
                <c:pt idx="7749">
                  <c:v>4.0953713354106934E-2</c:v>
                </c:pt>
                <c:pt idx="7750">
                  <c:v>4.1700079479668091E-2</c:v>
                </c:pt>
                <c:pt idx="7751">
                  <c:v>4.2955546660116195E-2</c:v>
                </c:pt>
                <c:pt idx="7752">
                  <c:v>4.3959614325742545E-2</c:v>
                </c:pt>
                <c:pt idx="7753">
                  <c:v>4.4512620612928155E-2</c:v>
                </c:pt>
                <c:pt idx="7754">
                  <c:v>4.4640168909775527E-2</c:v>
                </c:pt>
                <c:pt idx="7755">
                  <c:v>4.424747119469187E-2</c:v>
                </c:pt>
                <c:pt idx="7756">
                  <c:v>4.6181083868088613E-2</c:v>
                </c:pt>
                <c:pt idx="7757">
                  <c:v>4.7580353614167112E-2</c:v>
                </c:pt>
                <c:pt idx="7758">
                  <c:v>4.8525160072514499E-2</c:v>
                </c:pt>
                <c:pt idx="7759">
                  <c:v>4.9078732707659389E-2</c:v>
                </c:pt>
                <c:pt idx="7760">
                  <c:v>4.9491879045944202E-2</c:v>
                </c:pt>
                <c:pt idx="7761">
                  <c:v>5.0573018474231436E-2</c:v>
                </c:pt>
                <c:pt idx="7762">
                  <c:v>5.1422054280542584E-2</c:v>
                </c:pt>
                <c:pt idx="7763">
                  <c:v>5.2150109820486443E-2</c:v>
                </c:pt>
                <c:pt idx="7764">
                  <c:v>5.2767118720553806E-2</c:v>
                </c:pt>
                <c:pt idx="7765">
                  <c:v>5.3314893814423864E-2</c:v>
                </c:pt>
                <c:pt idx="7766">
                  <c:v>5.3841857048581604E-2</c:v>
                </c:pt>
                <c:pt idx="7767">
                  <c:v>5.4409894518210544E-2</c:v>
                </c:pt>
                <c:pt idx="7768">
                  <c:v>5.4972758250520212E-2</c:v>
                </c:pt>
                <c:pt idx="7769">
                  <c:v>5.5533025010376394E-2</c:v>
                </c:pt>
                <c:pt idx="7770">
                  <c:v>5.6008347420181487E-2</c:v>
                </c:pt>
                <c:pt idx="7771">
                  <c:v>5.6354821284166738E-2</c:v>
                </c:pt>
                <c:pt idx="7772">
                  <c:v>5.6513909995418797E-2</c:v>
                </c:pt>
                <c:pt idx="7773">
                  <c:v>5.6330133903042194E-2</c:v>
                </c:pt>
                <c:pt idx="7774">
                  <c:v>5.5782824690338018E-2</c:v>
                </c:pt>
                <c:pt idx="7775">
                  <c:v>5.4671734429578178E-2</c:v>
                </c:pt>
                <c:pt idx="7776">
                  <c:v>5.3012818482784253E-2</c:v>
                </c:pt>
                <c:pt idx="7777">
                  <c:v>5.1095533446387641E-2</c:v>
                </c:pt>
                <c:pt idx="7778">
                  <c:v>5.1720214834770399E-2</c:v>
                </c:pt>
                <c:pt idx="7779">
                  <c:v>5.1641852397552881E-2</c:v>
                </c:pt>
                <c:pt idx="7780">
                  <c:v>5.0874959877637474E-2</c:v>
                </c:pt>
                <c:pt idx="7781">
                  <c:v>5.0591318884112488E-2</c:v>
                </c:pt>
                <c:pt idx="7782">
                  <c:v>5.186321155926478E-2</c:v>
                </c:pt>
                <c:pt idx="7783">
                  <c:v>5.2679297681436824E-2</c:v>
                </c:pt>
                <c:pt idx="7784">
                  <c:v>5.3036667701314939E-2</c:v>
                </c:pt>
                <c:pt idx="7785">
                  <c:v>5.3097759901139477E-2</c:v>
                </c:pt>
                <c:pt idx="7786">
                  <c:v>5.2964454241646863E-2</c:v>
                </c:pt>
                <c:pt idx="7787">
                  <c:v>5.2750282154544997E-2</c:v>
                </c:pt>
                <c:pt idx="7788">
                  <c:v>5.2416691569152858E-2</c:v>
                </c:pt>
                <c:pt idx="7789">
                  <c:v>5.1957908989360174E-2</c:v>
                </c:pt>
                <c:pt idx="7790">
                  <c:v>5.1257167772015846E-2</c:v>
                </c:pt>
                <c:pt idx="7791">
                  <c:v>5.0226873625013324E-2</c:v>
                </c:pt>
                <c:pt idx="7792">
                  <c:v>4.8837685948097821E-2</c:v>
                </c:pt>
                <c:pt idx="7793">
                  <c:v>4.7057584175027416E-2</c:v>
                </c:pt>
                <c:pt idx="7794">
                  <c:v>4.7809494471793994E-2</c:v>
                </c:pt>
                <c:pt idx="7795">
                  <c:v>4.8287140137298803E-2</c:v>
                </c:pt>
                <c:pt idx="7796">
                  <c:v>4.8608919527911854E-2</c:v>
                </c:pt>
                <c:pt idx="7797">
                  <c:v>4.8753964712356448E-2</c:v>
                </c:pt>
                <c:pt idx="7798">
                  <c:v>4.8770748977748843E-2</c:v>
                </c:pt>
                <c:pt idx="7799">
                  <c:v>4.8584017581453143E-2</c:v>
                </c:pt>
                <c:pt idx="7800">
                  <c:v>4.8707175688111254E-2</c:v>
                </c:pt>
                <c:pt idx="7801">
                  <c:v>4.8641491254443323E-2</c:v>
                </c:pt>
                <c:pt idx="7802">
                  <c:v>4.8287967081399139E-2</c:v>
                </c:pt>
                <c:pt idx="7803">
                  <c:v>4.7711639670809422E-2</c:v>
                </c:pt>
                <c:pt idx="7804">
                  <c:v>4.8843523606619255E-2</c:v>
                </c:pt>
                <c:pt idx="7805">
                  <c:v>4.9663282245980378E-2</c:v>
                </c:pt>
                <c:pt idx="7806">
                  <c:v>5.0193677709593834E-2</c:v>
                </c:pt>
                <c:pt idx="7807">
                  <c:v>5.0403732793925508E-2</c:v>
                </c:pt>
                <c:pt idx="7808">
                  <c:v>5.0344856327748093E-2</c:v>
                </c:pt>
                <c:pt idx="7809">
                  <c:v>5.0060233025802037E-2</c:v>
                </c:pt>
                <c:pt idx="7810">
                  <c:v>4.9579060478845943E-2</c:v>
                </c:pt>
                <c:pt idx="7811">
                  <c:v>4.8934202452708707E-2</c:v>
                </c:pt>
                <c:pt idx="7812">
                  <c:v>4.8002351699218605E-2</c:v>
                </c:pt>
                <c:pt idx="7813">
                  <c:v>4.6514652781082202E-2</c:v>
                </c:pt>
                <c:pt idx="7814">
                  <c:v>4.7508568333375217E-2</c:v>
                </c:pt>
                <c:pt idx="7815">
                  <c:v>4.7664067714872554E-2</c:v>
                </c:pt>
                <c:pt idx="7816">
                  <c:v>5.0180630672530695E-2</c:v>
                </c:pt>
                <c:pt idx="7817">
                  <c:v>5.1994420516152391E-2</c:v>
                </c:pt>
                <c:pt idx="7818">
                  <c:v>5.3324308108289017E-2</c:v>
                </c:pt>
                <c:pt idx="7819">
                  <c:v>5.4343158541030279E-2</c:v>
                </c:pt>
                <c:pt idx="7820">
                  <c:v>5.511368801628011E-2</c:v>
                </c:pt>
                <c:pt idx="7821">
                  <c:v>5.5557743648468827E-2</c:v>
                </c:pt>
                <c:pt idx="7822">
                  <c:v>5.556556370327935E-2</c:v>
                </c:pt>
                <c:pt idx="7823">
                  <c:v>5.501408260994585E-2</c:v>
                </c:pt>
                <c:pt idx="7824">
                  <c:v>5.3750124234360833E-2</c:v>
                </c:pt>
                <c:pt idx="7825">
                  <c:v>5.4868006338804121E-2</c:v>
                </c:pt>
                <c:pt idx="7826">
                  <c:v>5.8358276120066332E-2</c:v>
                </c:pt>
                <c:pt idx="7827">
                  <c:v>6.1056019795917384E-2</c:v>
                </c:pt>
                <c:pt idx="7828">
                  <c:v>6.3087881889178465E-2</c:v>
                </c:pt>
                <c:pt idx="7829">
                  <c:v>6.4598354210203768E-2</c:v>
                </c:pt>
                <c:pt idx="7830">
                  <c:v>6.5670003042668484E-2</c:v>
                </c:pt>
                <c:pt idx="7831">
                  <c:v>6.6349884040440843E-2</c:v>
                </c:pt>
                <c:pt idx="7832">
                  <c:v>6.6702444728836074E-2</c:v>
                </c:pt>
                <c:pt idx="7833">
                  <c:v>6.6867966776798127E-2</c:v>
                </c:pt>
                <c:pt idx="7834">
                  <c:v>6.6918264019990681E-2</c:v>
                </c:pt>
                <c:pt idx="7835">
                  <c:v>6.6930681285519725E-2</c:v>
                </c:pt>
                <c:pt idx="7836">
                  <c:v>6.7133246212343442E-2</c:v>
                </c:pt>
                <c:pt idx="7837">
                  <c:v>6.7202036273446619E-2</c:v>
                </c:pt>
                <c:pt idx="7838">
                  <c:v>6.6967343778425267E-2</c:v>
                </c:pt>
                <c:pt idx="7839">
                  <c:v>6.6322778221278397E-2</c:v>
                </c:pt>
                <c:pt idx="7840">
                  <c:v>6.5248880796904135E-2</c:v>
                </c:pt>
                <c:pt idx="7841">
                  <c:v>6.3835772213355554E-2</c:v>
                </c:pt>
                <c:pt idx="7842">
                  <c:v>6.2200813251006015E-2</c:v>
                </c:pt>
                <c:pt idx="7843">
                  <c:v>6.0434983046411136E-2</c:v>
                </c:pt>
                <c:pt idx="7844">
                  <c:v>5.8507130221022413E-2</c:v>
                </c:pt>
                <c:pt idx="7845">
                  <c:v>5.6222082581467721E-2</c:v>
                </c:pt>
                <c:pt idx="7846">
                  <c:v>5.3395898649037606E-2</c:v>
                </c:pt>
                <c:pt idx="7847">
                  <c:v>5.3090274535695224E-2</c:v>
                </c:pt>
                <c:pt idx="7848">
                  <c:v>5.5159031297913851E-2</c:v>
                </c:pt>
                <c:pt idx="7849">
                  <c:v>5.6588241776880349E-2</c:v>
                </c:pt>
                <c:pt idx="7850">
                  <c:v>5.7496809430175884E-2</c:v>
                </c:pt>
                <c:pt idx="7851">
                  <c:v>5.8045007405822878E-2</c:v>
                </c:pt>
                <c:pt idx="7852">
                  <c:v>5.8298046871128301E-2</c:v>
                </c:pt>
                <c:pt idx="7853">
                  <c:v>5.8258663654027223E-2</c:v>
                </c:pt>
                <c:pt idx="7854">
                  <c:v>5.8018897945513029E-2</c:v>
                </c:pt>
                <c:pt idx="7855">
                  <c:v>5.7598128558291356E-2</c:v>
                </c:pt>
                <c:pt idx="7856">
                  <c:v>5.700779156743082E-2</c:v>
                </c:pt>
                <c:pt idx="7857">
                  <c:v>5.6275998013942265E-2</c:v>
                </c:pt>
                <c:pt idx="7858">
                  <c:v>5.6211576829620691E-2</c:v>
                </c:pt>
                <c:pt idx="7859">
                  <c:v>5.5857958836520449E-2</c:v>
                </c:pt>
                <c:pt idx="7860">
                  <c:v>5.5252072227967186E-2</c:v>
                </c:pt>
                <c:pt idx="7861">
                  <c:v>5.4514959602999354E-2</c:v>
                </c:pt>
                <c:pt idx="7862">
                  <c:v>5.3730573338198778E-2</c:v>
                </c:pt>
                <c:pt idx="7863">
                  <c:v>5.2941221968997004E-2</c:v>
                </c:pt>
                <c:pt idx="7864">
                  <c:v>5.216711968821007E-2</c:v>
                </c:pt>
                <c:pt idx="7865">
                  <c:v>5.1227971494189631E-2</c:v>
                </c:pt>
                <c:pt idx="7866">
                  <c:v>4.9936428796856502E-2</c:v>
                </c:pt>
                <c:pt idx="7867">
                  <c:v>4.8059565458761826E-2</c:v>
                </c:pt>
                <c:pt idx="7868">
                  <c:v>4.5365958857316424E-2</c:v>
                </c:pt>
                <c:pt idx="7869">
                  <c:v>4.5001532680981823E-2</c:v>
                </c:pt>
                <c:pt idx="7870">
                  <c:v>4.6968740163235545E-2</c:v>
                </c:pt>
                <c:pt idx="7871">
                  <c:v>4.9086570000094566E-2</c:v>
                </c:pt>
                <c:pt idx="7872">
                  <c:v>5.0556264310714666E-2</c:v>
                </c:pt>
                <c:pt idx="7873">
                  <c:v>5.1576985514397114E-2</c:v>
                </c:pt>
                <c:pt idx="7874">
                  <c:v>5.2192000263611475E-2</c:v>
                </c:pt>
                <c:pt idx="7875">
                  <c:v>5.2412653101965023E-2</c:v>
                </c:pt>
                <c:pt idx="7876">
                  <c:v>5.2309380646234194E-2</c:v>
                </c:pt>
                <c:pt idx="7877">
                  <c:v>5.1924339027610567E-2</c:v>
                </c:pt>
                <c:pt idx="7878">
                  <c:v>5.120671116795792E-2</c:v>
                </c:pt>
                <c:pt idx="7879">
                  <c:v>5.1331195930722093E-2</c:v>
                </c:pt>
                <c:pt idx="7880">
                  <c:v>5.2165659696632019E-2</c:v>
                </c:pt>
                <c:pt idx="7881">
                  <c:v>5.2738546894848595E-2</c:v>
                </c:pt>
                <c:pt idx="7882">
                  <c:v>5.311931079005313E-2</c:v>
                </c:pt>
                <c:pt idx="7883">
                  <c:v>5.3331361029597762E-2</c:v>
                </c:pt>
                <c:pt idx="7884">
                  <c:v>5.3284795445948413E-2</c:v>
                </c:pt>
                <c:pt idx="7885">
                  <c:v>5.2989097064459922E-2</c:v>
                </c:pt>
                <c:pt idx="7886">
                  <c:v>5.2351200219841673E-2</c:v>
                </c:pt>
                <c:pt idx="7887">
                  <c:v>5.1282422264383384E-2</c:v>
                </c:pt>
                <c:pt idx="7888">
                  <c:v>4.9717161843959079E-2</c:v>
                </c:pt>
                <c:pt idx="7889">
                  <c:v>4.7653485115201538E-2</c:v>
                </c:pt>
                <c:pt idx="7890">
                  <c:v>4.5281916486632802E-2</c:v>
                </c:pt>
                <c:pt idx="7891">
                  <c:v>4.5884168667285986E-2</c:v>
                </c:pt>
                <c:pt idx="7892">
                  <c:v>4.6946874519462424E-2</c:v>
                </c:pt>
                <c:pt idx="7893">
                  <c:v>4.7798454483009317E-2</c:v>
                </c:pt>
                <c:pt idx="7894">
                  <c:v>4.8421751358806449E-2</c:v>
                </c:pt>
                <c:pt idx="7895">
                  <c:v>4.8821340135004755E-2</c:v>
                </c:pt>
                <c:pt idx="7896">
                  <c:v>4.8888887576877094E-2</c:v>
                </c:pt>
                <c:pt idx="7897">
                  <c:v>4.8753870882489947E-2</c:v>
                </c:pt>
                <c:pt idx="7898">
                  <c:v>4.8420868061813192E-2</c:v>
                </c:pt>
                <c:pt idx="7899">
                  <c:v>4.7864624953791554E-2</c:v>
                </c:pt>
                <c:pt idx="7900">
                  <c:v>4.6941396786422625E-2</c:v>
                </c:pt>
                <c:pt idx="7901">
                  <c:v>4.5633830062259448E-2</c:v>
                </c:pt>
                <c:pt idx="7902">
                  <c:v>4.725210061870333E-2</c:v>
                </c:pt>
                <c:pt idx="7903">
                  <c:v>4.8683172995126027E-2</c:v>
                </c:pt>
                <c:pt idx="7904">
                  <c:v>4.9852547798810688E-2</c:v>
                </c:pt>
                <c:pt idx="7905">
                  <c:v>5.0864511263310999E-2</c:v>
                </c:pt>
                <c:pt idx="7906">
                  <c:v>5.1616033728086458E-2</c:v>
                </c:pt>
                <c:pt idx="7907">
                  <c:v>5.221326547278779E-2</c:v>
                </c:pt>
                <c:pt idx="7908">
                  <c:v>5.2467518567477361E-2</c:v>
                </c:pt>
                <c:pt idx="7909">
                  <c:v>5.2289554359959488E-2</c:v>
                </c:pt>
                <c:pt idx="7910">
                  <c:v>5.1556398783604733E-2</c:v>
                </c:pt>
                <c:pt idx="7911">
                  <c:v>5.0368607669716889E-2</c:v>
                </c:pt>
                <c:pt idx="7912">
                  <c:v>4.853876544588865E-2</c:v>
                </c:pt>
                <c:pt idx="7913">
                  <c:v>4.9117252926224347E-2</c:v>
                </c:pt>
                <c:pt idx="7914">
                  <c:v>5.206182871199988E-2</c:v>
                </c:pt>
                <c:pt idx="7915">
                  <c:v>5.4385017259196478E-2</c:v>
                </c:pt>
                <c:pt idx="7916">
                  <c:v>5.6352867493661273E-2</c:v>
                </c:pt>
                <c:pt idx="7917">
                  <c:v>5.7878708241768974E-2</c:v>
                </c:pt>
                <c:pt idx="7918">
                  <c:v>5.9247209627780226E-2</c:v>
                </c:pt>
                <c:pt idx="7919">
                  <c:v>6.0509599754110528E-2</c:v>
                </c:pt>
                <c:pt idx="7920">
                  <c:v>6.165928331628328E-2</c:v>
                </c:pt>
                <c:pt idx="7921">
                  <c:v>6.2737676679564161E-2</c:v>
                </c:pt>
                <c:pt idx="7922">
                  <c:v>6.3693339871815441E-2</c:v>
                </c:pt>
                <c:pt idx="7923">
                  <c:v>6.4416242005389202E-2</c:v>
                </c:pt>
                <c:pt idx="7924">
                  <c:v>6.4895820004749916E-2</c:v>
                </c:pt>
                <c:pt idx="7925">
                  <c:v>6.5271308329512459E-2</c:v>
                </c:pt>
                <c:pt idx="7926">
                  <c:v>6.5468257526317769E-2</c:v>
                </c:pt>
                <c:pt idx="7927">
                  <c:v>6.5566321012823087E-2</c:v>
                </c:pt>
                <c:pt idx="7928">
                  <c:v>6.5531543585817573E-2</c:v>
                </c:pt>
                <c:pt idx="7929">
                  <c:v>6.5353890785633167E-2</c:v>
                </c:pt>
                <c:pt idx="7930">
                  <c:v>6.502516527100291E-2</c:v>
                </c:pt>
                <c:pt idx="7931">
                  <c:v>6.4611445110291724E-2</c:v>
                </c:pt>
                <c:pt idx="7932">
                  <c:v>6.4109995896854524E-2</c:v>
                </c:pt>
                <c:pt idx="7933">
                  <c:v>6.3554477502740694E-2</c:v>
                </c:pt>
                <c:pt idx="7934">
                  <c:v>6.2960356195527853E-2</c:v>
                </c:pt>
                <c:pt idx="7935">
                  <c:v>6.2441060805941369E-2</c:v>
                </c:pt>
                <c:pt idx="7936">
                  <c:v>6.2039370581853409E-2</c:v>
                </c:pt>
                <c:pt idx="7937">
                  <c:v>6.160718296350183E-2</c:v>
                </c:pt>
                <c:pt idx="7938">
                  <c:v>6.1166751437692776E-2</c:v>
                </c:pt>
                <c:pt idx="7939">
                  <c:v>6.0526644453945871E-2</c:v>
                </c:pt>
                <c:pt idx="7940">
                  <c:v>5.96151242610342E-2</c:v>
                </c:pt>
                <c:pt idx="7941">
                  <c:v>5.8452099746123823E-2</c:v>
                </c:pt>
                <c:pt idx="7942">
                  <c:v>5.7206834952806623E-2</c:v>
                </c:pt>
                <c:pt idx="7943">
                  <c:v>5.5956135532139677E-2</c:v>
                </c:pt>
                <c:pt idx="7944">
                  <c:v>5.4696668288652758E-2</c:v>
                </c:pt>
                <c:pt idx="7945">
                  <c:v>5.3531473502801963E-2</c:v>
                </c:pt>
                <c:pt idx="7946">
                  <c:v>5.2340661739933979E-2</c:v>
                </c:pt>
                <c:pt idx="7947">
                  <c:v>5.1247297855730831E-2</c:v>
                </c:pt>
                <c:pt idx="7948">
                  <c:v>5.0178660098094324E-2</c:v>
                </c:pt>
                <c:pt idx="7949">
                  <c:v>4.9227880142464209E-2</c:v>
                </c:pt>
                <c:pt idx="7950">
                  <c:v>4.8258987517794547E-2</c:v>
                </c:pt>
                <c:pt idx="7951">
                  <c:v>4.7361362149442573E-2</c:v>
                </c:pt>
                <c:pt idx="7952">
                  <c:v>4.6521110690629551E-2</c:v>
                </c:pt>
                <c:pt idx="7953">
                  <c:v>4.5683140747703792E-2</c:v>
                </c:pt>
                <c:pt idx="7954">
                  <c:v>4.4893972543666713E-2</c:v>
                </c:pt>
                <c:pt idx="7955">
                  <c:v>4.4031072598104751E-2</c:v>
                </c:pt>
                <c:pt idx="7956">
                  <c:v>4.3086434841053706E-2</c:v>
                </c:pt>
                <c:pt idx="7957">
                  <c:v>4.2139095045506544E-2</c:v>
                </c:pt>
                <c:pt idx="7958">
                  <c:v>4.1245784806841823E-2</c:v>
                </c:pt>
                <c:pt idx="7959">
                  <c:v>4.0380321106833837E-2</c:v>
                </c:pt>
                <c:pt idx="7960">
                  <c:v>3.9564226631064889E-2</c:v>
                </c:pt>
                <c:pt idx="7961">
                  <c:v>3.8801248985057837E-2</c:v>
                </c:pt>
                <c:pt idx="7962">
                  <c:v>3.8147997100310471E-2</c:v>
                </c:pt>
                <c:pt idx="7963">
                  <c:v>3.7609965565344586E-2</c:v>
                </c:pt>
                <c:pt idx="7964">
                  <c:v>3.7195690356078552E-2</c:v>
                </c:pt>
                <c:pt idx="7965">
                  <c:v>3.6769236521155532E-2</c:v>
                </c:pt>
                <c:pt idx="7966">
                  <c:v>3.6365615158668159E-2</c:v>
                </c:pt>
                <c:pt idx="7967">
                  <c:v>3.5999478918076408E-2</c:v>
                </c:pt>
                <c:pt idx="7968">
                  <c:v>3.561502783307776E-2</c:v>
                </c:pt>
                <c:pt idx="7969">
                  <c:v>3.5184167913082209E-2</c:v>
                </c:pt>
                <c:pt idx="7970">
                  <c:v>3.4751161824590593E-2</c:v>
                </c:pt>
                <c:pt idx="7971">
                  <c:v>3.427490285114794E-2</c:v>
                </c:pt>
                <c:pt idx="7972">
                  <c:v>3.3759473724391469E-2</c:v>
                </c:pt>
                <c:pt idx="7973">
                  <c:v>3.3209950455754048E-2</c:v>
                </c:pt>
                <c:pt idx="7974">
                  <c:v>3.2733332100684527E-2</c:v>
                </c:pt>
                <c:pt idx="7975">
                  <c:v>3.2191549270760136E-2</c:v>
                </c:pt>
                <c:pt idx="7976">
                  <c:v>3.1652303397403866E-2</c:v>
                </c:pt>
                <c:pt idx="7977">
                  <c:v>3.1189585292498986E-2</c:v>
                </c:pt>
                <c:pt idx="7978">
                  <c:v>3.0622428765892218E-2</c:v>
                </c:pt>
                <c:pt idx="7979">
                  <c:v>3.002128906144428E-2</c:v>
                </c:pt>
                <c:pt idx="7980">
                  <c:v>2.918993643011468E-2</c:v>
                </c:pt>
                <c:pt idx="7981">
                  <c:v>2.8268881129709274E-2</c:v>
                </c:pt>
                <c:pt idx="7982">
                  <c:v>2.7246948243111115E-2</c:v>
                </c:pt>
                <c:pt idx="7983">
                  <c:v>2.6081460302529037E-2</c:v>
                </c:pt>
                <c:pt idx="7984">
                  <c:v>2.4642312518077455E-2</c:v>
                </c:pt>
                <c:pt idx="7985">
                  <c:v>2.2810770224549054E-2</c:v>
                </c:pt>
                <c:pt idx="7986">
                  <c:v>2.383684140639928E-2</c:v>
                </c:pt>
                <c:pt idx="7987">
                  <c:v>2.449577214778538E-2</c:v>
                </c:pt>
                <c:pt idx="7988">
                  <c:v>2.487120580624105E-2</c:v>
                </c:pt>
                <c:pt idx="7989">
                  <c:v>2.5001578325715128E-2</c:v>
                </c:pt>
                <c:pt idx="7990">
                  <c:v>2.4908944752836518E-2</c:v>
                </c:pt>
                <c:pt idx="7991">
                  <c:v>2.4609172025782597E-2</c:v>
                </c:pt>
                <c:pt idx="7992">
                  <c:v>2.4055818224297205E-2</c:v>
                </c:pt>
                <c:pt idx="7993">
                  <c:v>2.3200066748671457E-2</c:v>
                </c:pt>
                <c:pt idx="7994">
                  <c:v>2.1904874711607028E-2</c:v>
                </c:pt>
                <c:pt idx="7995">
                  <c:v>2.0042949140175785E-2</c:v>
                </c:pt>
                <c:pt idx="7996">
                  <c:v>1.7459446375511018E-2</c:v>
                </c:pt>
                <c:pt idx="7997">
                  <c:v>1.5455646531970898E-2</c:v>
                </c:pt>
                <c:pt idx="7998">
                  <c:v>1.5841125245762512E-2</c:v>
                </c:pt>
                <c:pt idx="7999">
                  <c:v>1.8721158870864237E-2</c:v>
                </c:pt>
                <c:pt idx="8000">
                  <c:v>2.1039254694623942E-2</c:v>
                </c:pt>
                <c:pt idx="8001">
                  <c:v>2.2972663935520055E-2</c:v>
                </c:pt>
                <c:pt idx="8002">
                  <c:v>2.4631939023712069E-2</c:v>
                </c:pt>
                <c:pt idx="8003">
                  <c:v>2.6133473193629953E-2</c:v>
                </c:pt>
                <c:pt idx="8004">
                  <c:v>2.7529888697520603E-2</c:v>
                </c:pt>
                <c:pt idx="8005">
                  <c:v>2.8795918879370368E-2</c:v>
                </c:pt>
                <c:pt idx="8006">
                  <c:v>2.9897293365833341E-2</c:v>
                </c:pt>
                <c:pt idx="8007">
                  <c:v>3.0794030809282794E-2</c:v>
                </c:pt>
                <c:pt idx="8008">
                  <c:v>3.1482887763596236E-2</c:v>
                </c:pt>
                <c:pt idx="8009">
                  <c:v>3.2075965629629145E-2</c:v>
                </c:pt>
                <c:pt idx="8010">
                  <c:v>3.2661886138716026E-2</c:v>
                </c:pt>
                <c:pt idx="8011">
                  <c:v>3.3328206605284842E-2</c:v>
                </c:pt>
                <c:pt idx="8012">
                  <c:v>3.4096848684125478E-2</c:v>
                </c:pt>
                <c:pt idx="8013">
                  <c:v>3.4853016398727947E-2</c:v>
                </c:pt>
                <c:pt idx="8014">
                  <c:v>3.5483536546144778E-2</c:v>
                </c:pt>
                <c:pt idx="8015">
                  <c:v>3.5879506706994302E-2</c:v>
                </c:pt>
                <c:pt idx="8016">
                  <c:v>3.5902690288677409E-2</c:v>
                </c:pt>
                <c:pt idx="8017">
                  <c:v>3.5370337746254324E-2</c:v>
                </c:pt>
                <c:pt idx="8018">
                  <c:v>3.4081321699270334E-2</c:v>
                </c:pt>
                <c:pt idx="8019">
                  <c:v>3.5110260587812379E-2</c:v>
                </c:pt>
                <c:pt idx="8020">
                  <c:v>3.7516940831095177E-2</c:v>
                </c:pt>
                <c:pt idx="8021">
                  <c:v>3.9297530467472891E-2</c:v>
                </c:pt>
                <c:pt idx="8022">
                  <c:v>4.0695445730478022E-2</c:v>
                </c:pt>
                <c:pt idx="8023">
                  <c:v>4.1934559230438297E-2</c:v>
                </c:pt>
                <c:pt idx="8024">
                  <c:v>4.3136187202938783E-2</c:v>
                </c:pt>
                <c:pt idx="8025">
                  <c:v>4.4255665714101437E-2</c:v>
                </c:pt>
                <c:pt idx="8026">
                  <c:v>4.5235157079193324E-2</c:v>
                </c:pt>
                <c:pt idx="8027">
                  <c:v>4.5952321010634969E-2</c:v>
                </c:pt>
                <c:pt idx="8028">
                  <c:v>4.6416207869961632E-2</c:v>
                </c:pt>
                <c:pt idx="8029">
                  <c:v>4.6753495518115445E-2</c:v>
                </c:pt>
                <c:pt idx="8030">
                  <c:v>4.7048513902610029E-2</c:v>
                </c:pt>
                <c:pt idx="8031">
                  <c:v>4.733598369107847E-2</c:v>
                </c:pt>
                <c:pt idx="8032">
                  <c:v>4.7640270702225734E-2</c:v>
                </c:pt>
                <c:pt idx="8033">
                  <c:v>4.7892955289311923E-2</c:v>
                </c:pt>
                <c:pt idx="8034">
                  <c:v>4.7989343925678746E-2</c:v>
                </c:pt>
                <c:pt idx="8035">
                  <c:v>4.7915586054273082E-2</c:v>
                </c:pt>
                <c:pt idx="8036">
                  <c:v>4.7542765767056752E-2</c:v>
                </c:pt>
                <c:pt idx="8037">
                  <c:v>4.6868553835596086E-2</c:v>
                </c:pt>
                <c:pt idx="8038">
                  <c:v>4.5958074546019072E-2</c:v>
                </c:pt>
                <c:pt idx="8039">
                  <c:v>4.4732714782612822E-2</c:v>
                </c:pt>
                <c:pt idx="8040">
                  <c:v>4.3279583968176792E-2</c:v>
                </c:pt>
                <c:pt idx="8041">
                  <c:v>4.2902477306090647E-2</c:v>
                </c:pt>
                <c:pt idx="8042">
                  <c:v>4.244384170060049E-2</c:v>
                </c:pt>
                <c:pt idx="8043">
                  <c:v>4.1949107094910974E-2</c:v>
                </c:pt>
                <c:pt idx="8044">
                  <c:v>4.1463595017881286E-2</c:v>
                </c:pt>
                <c:pt idx="8045">
                  <c:v>4.0926363686926183E-2</c:v>
                </c:pt>
                <c:pt idx="8046">
                  <c:v>4.0157999406220113E-2</c:v>
                </c:pt>
                <c:pt idx="8047">
                  <c:v>3.9094893286369121E-2</c:v>
                </c:pt>
                <c:pt idx="8048">
                  <c:v>3.7825823024801905E-2</c:v>
                </c:pt>
                <c:pt idx="8049">
                  <c:v>3.6217881350140091E-2</c:v>
                </c:pt>
                <c:pt idx="8050">
                  <c:v>3.4351039425237165E-2</c:v>
                </c:pt>
                <c:pt idx="8051">
                  <c:v>3.2158731066189897E-2</c:v>
                </c:pt>
                <c:pt idx="8052">
                  <c:v>3.2859022141741606E-2</c:v>
                </c:pt>
                <c:pt idx="8053">
                  <c:v>3.3245926912028462E-2</c:v>
                </c:pt>
                <c:pt idx="8054">
                  <c:v>3.3421185866322867E-2</c:v>
                </c:pt>
                <c:pt idx="8055">
                  <c:v>3.3447390450816863E-2</c:v>
                </c:pt>
                <c:pt idx="8056">
                  <c:v>3.3366407210302096E-2</c:v>
                </c:pt>
                <c:pt idx="8057">
                  <c:v>3.3022940515730792E-2</c:v>
                </c:pt>
                <c:pt idx="8058">
                  <c:v>3.2376419165060774E-2</c:v>
                </c:pt>
                <c:pt idx="8059">
                  <c:v>3.1365791571818111E-2</c:v>
                </c:pt>
                <c:pt idx="8060">
                  <c:v>2.9870478765064712E-2</c:v>
                </c:pt>
                <c:pt idx="8061">
                  <c:v>2.792902191389763E-2</c:v>
                </c:pt>
                <c:pt idx="8062">
                  <c:v>2.5389933788306077E-2</c:v>
                </c:pt>
                <c:pt idx="8063">
                  <c:v>2.4630499190573155E-2</c:v>
                </c:pt>
                <c:pt idx="8064">
                  <c:v>2.6527504530219913E-2</c:v>
                </c:pt>
                <c:pt idx="8065">
                  <c:v>2.7842889368133759E-2</c:v>
                </c:pt>
                <c:pt idx="8066">
                  <c:v>2.8682124120227713E-2</c:v>
                </c:pt>
                <c:pt idx="8067">
                  <c:v>2.9150344644093315E-2</c:v>
                </c:pt>
                <c:pt idx="8068">
                  <c:v>2.9193565016799271E-2</c:v>
                </c:pt>
                <c:pt idx="8069">
                  <c:v>2.880167181590973E-2</c:v>
                </c:pt>
                <c:pt idx="8070">
                  <c:v>2.7894447972018913E-2</c:v>
                </c:pt>
                <c:pt idx="8071">
                  <c:v>2.6277186339544401E-2</c:v>
                </c:pt>
                <c:pt idx="8072">
                  <c:v>2.3912700035700722E-2</c:v>
                </c:pt>
                <c:pt idx="8073">
                  <c:v>2.3918989916170516E-2</c:v>
                </c:pt>
                <c:pt idx="8074">
                  <c:v>2.6459252742404391E-2</c:v>
                </c:pt>
                <c:pt idx="8075">
                  <c:v>2.8471630529505271E-2</c:v>
                </c:pt>
                <c:pt idx="8076">
                  <c:v>3.0169809489564398E-2</c:v>
                </c:pt>
                <c:pt idx="8077">
                  <c:v>3.1597878758003767E-2</c:v>
                </c:pt>
                <c:pt idx="8078">
                  <c:v>3.2757950599032006E-2</c:v>
                </c:pt>
                <c:pt idx="8079">
                  <c:v>3.3607671766482661E-2</c:v>
                </c:pt>
                <c:pt idx="8080">
                  <c:v>3.4169666822562457E-2</c:v>
                </c:pt>
                <c:pt idx="8081">
                  <c:v>3.4561296221606752E-2</c:v>
                </c:pt>
                <c:pt idx="8082">
                  <c:v>3.4806180887617263E-2</c:v>
                </c:pt>
                <c:pt idx="8083">
                  <c:v>3.4868306088682029E-2</c:v>
                </c:pt>
                <c:pt idx="8084">
                  <c:v>3.475069686272398E-2</c:v>
                </c:pt>
                <c:pt idx="8085">
                  <c:v>3.4546472940492109E-2</c:v>
                </c:pt>
                <c:pt idx="8086">
                  <c:v>3.4122664413967538E-2</c:v>
                </c:pt>
                <c:pt idx="8087">
                  <c:v>3.3568235881444322E-2</c:v>
                </c:pt>
                <c:pt idx="8088">
                  <c:v>3.2914700774457364E-2</c:v>
                </c:pt>
                <c:pt idx="8089">
                  <c:v>3.2248271730262575E-2</c:v>
                </c:pt>
                <c:pt idx="8090">
                  <c:v>3.1597872193174503E-2</c:v>
                </c:pt>
                <c:pt idx="8091">
                  <c:v>3.0993717347189902E-2</c:v>
                </c:pt>
                <c:pt idx="8092">
                  <c:v>3.0451072213306195E-2</c:v>
                </c:pt>
                <c:pt idx="8093">
                  <c:v>2.985544036202975E-2</c:v>
                </c:pt>
                <c:pt idx="8094">
                  <c:v>2.9040343417590007E-2</c:v>
                </c:pt>
                <c:pt idx="8095">
                  <c:v>2.7894086579033455E-2</c:v>
                </c:pt>
                <c:pt idx="8096">
                  <c:v>2.8824701885899626E-2</c:v>
                </c:pt>
                <c:pt idx="8097">
                  <c:v>2.9505215442841504E-2</c:v>
                </c:pt>
                <c:pt idx="8098">
                  <c:v>3.0000748150104527E-2</c:v>
                </c:pt>
                <c:pt idx="8099">
                  <c:v>3.0275497896384108E-2</c:v>
                </c:pt>
                <c:pt idx="8100">
                  <c:v>3.0471910287446564E-2</c:v>
                </c:pt>
                <c:pt idx="8101">
                  <c:v>3.0599254247965613E-2</c:v>
                </c:pt>
                <c:pt idx="8102">
                  <c:v>3.0686984946568786E-2</c:v>
                </c:pt>
                <c:pt idx="8103">
                  <c:v>3.0848519720806235E-2</c:v>
                </c:pt>
                <c:pt idx="8104">
                  <c:v>3.1058610985779493E-2</c:v>
                </c:pt>
                <c:pt idx="8105">
                  <c:v>3.1175295637989941E-2</c:v>
                </c:pt>
                <c:pt idx="8106">
                  <c:v>3.1183148422615804E-2</c:v>
                </c:pt>
                <c:pt idx="8107">
                  <c:v>3.1084408922548282E-2</c:v>
                </c:pt>
                <c:pt idx="8108">
                  <c:v>3.0903943688615324E-2</c:v>
                </c:pt>
                <c:pt idx="8109">
                  <c:v>3.0634578143319983E-2</c:v>
                </c:pt>
                <c:pt idx="8110">
                  <c:v>3.042513912980294E-2</c:v>
                </c:pt>
                <c:pt idx="8111">
                  <c:v>3.0419905940685218E-2</c:v>
                </c:pt>
                <c:pt idx="8112">
                  <c:v>3.0706251838464184E-2</c:v>
                </c:pt>
                <c:pt idx="8113">
                  <c:v>3.1103612436454764E-2</c:v>
                </c:pt>
                <c:pt idx="8114">
                  <c:v>3.1610139551568051E-2</c:v>
                </c:pt>
                <c:pt idx="8115">
                  <c:v>3.205947348730908E-2</c:v>
                </c:pt>
                <c:pt idx="8116">
                  <c:v>3.2433025570075977E-2</c:v>
                </c:pt>
                <c:pt idx="8117">
                  <c:v>3.2721795515938776E-2</c:v>
                </c:pt>
                <c:pt idx="8118">
                  <c:v>3.2925224518213121E-2</c:v>
                </c:pt>
                <c:pt idx="8119">
                  <c:v>3.2999060618173925E-2</c:v>
                </c:pt>
                <c:pt idx="8120">
                  <c:v>3.3053224181065155E-2</c:v>
                </c:pt>
                <c:pt idx="8121">
                  <c:v>3.3035282555792252E-2</c:v>
                </c:pt>
                <c:pt idx="8122">
                  <c:v>3.288196576875483E-2</c:v>
                </c:pt>
                <c:pt idx="8123">
                  <c:v>3.2758886599365933E-2</c:v>
                </c:pt>
                <c:pt idx="8124">
                  <c:v>3.2697715823263959E-2</c:v>
                </c:pt>
                <c:pt idx="8125">
                  <c:v>3.267918028601452E-2</c:v>
                </c:pt>
                <c:pt idx="8126">
                  <c:v>3.2718614328768686E-2</c:v>
                </c:pt>
                <c:pt idx="8127">
                  <c:v>3.2862804486336925E-2</c:v>
                </c:pt>
                <c:pt idx="8128">
                  <c:v>3.3155374807605512E-2</c:v>
                </c:pt>
                <c:pt idx="8129">
                  <c:v>3.3537595801758809E-2</c:v>
                </c:pt>
                <c:pt idx="8130">
                  <c:v>3.3837532069811854E-2</c:v>
                </c:pt>
                <c:pt idx="8131">
                  <c:v>3.3856807713270515E-2</c:v>
                </c:pt>
                <c:pt idx="8132">
                  <c:v>3.3609291090341095E-2</c:v>
                </c:pt>
                <c:pt idx="8133">
                  <c:v>3.3205743030688753E-2</c:v>
                </c:pt>
                <c:pt idx="8134">
                  <c:v>3.2842409678513693E-2</c:v>
                </c:pt>
                <c:pt idx="8135">
                  <c:v>3.2599841218130053E-2</c:v>
                </c:pt>
                <c:pt idx="8136">
                  <c:v>3.2490265229756343E-2</c:v>
                </c:pt>
                <c:pt idx="8137">
                  <c:v>3.2422774612532942E-2</c:v>
                </c:pt>
                <c:pt idx="8138">
                  <c:v>3.2297328531527864E-2</c:v>
                </c:pt>
                <c:pt idx="8139">
                  <c:v>3.2027975050905912E-2</c:v>
                </c:pt>
                <c:pt idx="8140">
                  <c:v>3.156547204828121E-2</c:v>
                </c:pt>
                <c:pt idx="8141">
                  <c:v>3.0973850806766699E-2</c:v>
                </c:pt>
                <c:pt idx="8142">
                  <c:v>3.0353825811647049E-2</c:v>
                </c:pt>
                <c:pt idx="8143">
                  <c:v>2.9796531799084827E-2</c:v>
                </c:pt>
                <c:pt idx="8144">
                  <c:v>2.9332778948448136E-2</c:v>
                </c:pt>
                <c:pt idx="8145">
                  <c:v>2.8916140859770324E-2</c:v>
                </c:pt>
                <c:pt idx="8146">
                  <c:v>2.8545524304244552E-2</c:v>
                </c:pt>
                <c:pt idx="8147">
                  <c:v>2.8232137124245535E-2</c:v>
                </c:pt>
                <c:pt idx="8148">
                  <c:v>2.7932657226767094E-2</c:v>
                </c:pt>
                <c:pt idx="8149">
                  <c:v>2.76285401340194E-2</c:v>
                </c:pt>
                <c:pt idx="8150">
                  <c:v>2.7358184147444488E-2</c:v>
                </c:pt>
                <c:pt idx="8151">
                  <c:v>2.7062634707907769E-2</c:v>
                </c:pt>
                <c:pt idx="8152">
                  <c:v>2.6801949215613512E-2</c:v>
                </c:pt>
                <c:pt idx="8153">
                  <c:v>2.6653958514293002E-2</c:v>
                </c:pt>
                <c:pt idx="8154">
                  <c:v>2.6750153148914824E-2</c:v>
                </c:pt>
                <c:pt idx="8155">
                  <c:v>2.7141132816117831E-2</c:v>
                </c:pt>
                <c:pt idx="8156">
                  <c:v>2.7824923348661774E-2</c:v>
                </c:pt>
                <c:pt idx="8157">
                  <c:v>2.8654958634175991E-2</c:v>
                </c:pt>
                <c:pt idx="8158">
                  <c:v>2.9485440553628194E-2</c:v>
                </c:pt>
                <c:pt idx="8159">
                  <c:v>3.0280306628631889E-2</c:v>
                </c:pt>
                <c:pt idx="8160">
                  <c:v>3.0952993498357437E-2</c:v>
                </c:pt>
                <c:pt idx="8161">
                  <c:v>3.1497155529861751E-2</c:v>
                </c:pt>
                <c:pt idx="8162">
                  <c:v>3.1948783205026234E-2</c:v>
                </c:pt>
                <c:pt idx="8163">
                  <c:v>3.2404145991108919E-2</c:v>
                </c:pt>
                <c:pt idx="8164">
                  <c:v>3.2906642390451706E-2</c:v>
                </c:pt>
                <c:pt idx="8165">
                  <c:v>3.3427064840747533E-2</c:v>
                </c:pt>
                <c:pt idx="8166">
                  <c:v>3.3968899273107797E-2</c:v>
                </c:pt>
                <c:pt idx="8167">
                  <c:v>3.4521236383981801E-2</c:v>
                </c:pt>
                <c:pt idx="8168">
                  <c:v>3.5151359967693377E-2</c:v>
                </c:pt>
                <c:pt idx="8169">
                  <c:v>3.576869911188027E-2</c:v>
                </c:pt>
                <c:pt idx="8170">
                  <c:v>3.6448034494060234E-2</c:v>
                </c:pt>
                <c:pt idx="8171">
                  <c:v>3.721522108791582E-2</c:v>
                </c:pt>
                <c:pt idx="8172">
                  <c:v>3.7993775223268855E-2</c:v>
                </c:pt>
                <c:pt idx="8173">
                  <c:v>3.8734539042484327E-2</c:v>
                </c:pt>
                <c:pt idx="8174">
                  <c:v>3.9434324075080754E-2</c:v>
                </c:pt>
                <c:pt idx="8175">
                  <c:v>4.0006621755098996E-2</c:v>
                </c:pt>
                <c:pt idx="8176">
                  <c:v>4.0433918356215251E-2</c:v>
                </c:pt>
                <c:pt idx="8177">
                  <c:v>4.0793116166271473E-2</c:v>
                </c:pt>
                <c:pt idx="8178">
                  <c:v>4.1113710677016274E-2</c:v>
                </c:pt>
                <c:pt idx="8179">
                  <c:v>4.137642568351324E-2</c:v>
                </c:pt>
                <c:pt idx="8180">
                  <c:v>4.1628705480716531E-2</c:v>
                </c:pt>
                <c:pt idx="8181">
                  <c:v>4.189275440248167E-2</c:v>
                </c:pt>
                <c:pt idx="8182">
                  <c:v>4.2174882133203292E-2</c:v>
                </c:pt>
                <c:pt idx="8183">
                  <c:v>4.2482110251106986E-2</c:v>
                </c:pt>
                <c:pt idx="8184">
                  <c:v>4.2763491283187294E-2</c:v>
                </c:pt>
                <c:pt idx="8185">
                  <c:v>4.2949731343703584E-2</c:v>
                </c:pt>
                <c:pt idx="8186">
                  <c:v>4.2951515357862763E-2</c:v>
                </c:pt>
                <c:pt idx="8187">
                  <c:v>4.2681710950178801E-2</c:v>
                </c:pt>
                <c:pt idx="8188">
                  <c:v>4.2168284150427712E-2</c:v>
                </c:pt>
                <c:pt idx="8189">
                  <c:v>4.1523942458211005E-2</c:v>
                </c:pt>
                <c:pt idx="8190">
                  <c:v>4.093807331575923E-2</c:v>
                </c:pt>
                <c:pt idx="8191">
                  <c:v>4.0488201683867887E-2</c:v>
                </c:pt>
                <c:pt idx="8192">
                  <c:v>4.0196368659051906E-2</c:v>
                </c:pt>
                <c:pt idx="8193">
                  <c:v>4.0059021473830336E-2</c:v>
                </c:pt>
                <c:pt idx="8194">
                  <c:v>4.0057359609511844E-2</c:v>
                </c:pt>
                <c:pt idx="8195">
                  <c:v>4.0211517480484529E-2</c:v>
                </c:pt>
                <c:pt idx="8196">
                  <c:v>4.0498417594252392E-2</c:v>
                </c:pt>
                <c:pt idx="8197">
                  <c:v>4.0831004754796722E-2</c:v>
                </c:pt>
                <c:pt idx="8198">
                  <c:v>4.1118313650242044E-2</c:v>
                </c:pt>
                <c:pt idx="8199">
                  <c:v>4.1320570130626684E-2</c:v>
                </c:pt>
                <c:pt idx="8200">
                  <c:v>4.1405788161728144E-2</c:v>
                </c:pt>
                <c:pt idx="8201">
                  <c:v>4.1431292658395083E-2</c:v>
                </c:pt>
                <c:pt idx="8202">
                  <c:v>4.1441847598684647E-2</c:v>
                </c:pt>
                <c:pt idx="8203">
                  <c:v>4.1477651472702687E-2</c:v>
                </c:pt>
                <c:pt idx="8204">
                  <c:v>4.1544644540451439E-2</c:v>
                </c:pt>
                <c:pt idx="8205">
                  <c:v>4.16462950562346E-2</c:v>
                </c:pt>
                <c:pt idx="8206">
                  <c:v>4.1738540026787035E-2</c:v>
                </c:pt>
                <c:pt idx="8207">
                  <c:v>4.1829950338985969E-2</c:v>
                </c:pt>
                <c:pt idx="8208">
                  <c:v>4.1938200066355034E-2</c:v>
                </c:pt>
                <c:pt idx="8209">
                  <c:v>4.2041800446758038E-2</c:v>
                </c:pt>
                <c:pt idx="8210">
                  <c:v>4.2167736634721065E-2</c:v>
                </c:pt>
                <c:pt idx="8211">
                  <c:v>4.2333683267748189E-2</c:v>
                </c:pt>
                <c:pt idx="8212">
                  <c:v>4.2571467895758414E-2</c:v>
                </c:pt>
                <c:pt idx="8213">
                  <c:v>4.2811512159331461E-2</c:v>
                </c:pt>
                <c:pt idx="8214">
                  <c:v>4.3089610173266818E-2</c:v>
                </c:pt>
                <c:pt idx="8215">
                  <c:v>4.3435485275395133E-2</c:v>
                </c:pt>
                <c:pt idx="8216">
                  <c:v>4.3818117128978096E-2</c:v>
                </c:pt>
                <c:pt idx="8217">
                  <c:v>4.4180007648899469E-2</c:v>
                </c:pt>
                <c:pt idx="8218">
                  <c:v>4.440168110565236E-2</c:v>
                </c:pt>
                <c:pt idx="8219">
                  <c:v>4.4436197763292946E-2</c:v>
                </c:pt>
                <c:pt idx="8220">
                  <c:v>4.4297553525046787E-2</c:v>
                </c:pt>
                <c:pt idx="8221">
                  <c:v>4.3946381817975715E-2</c:v>
                </c:pt>
                <c:pt idx="8222">
                  <c:v>4.3500073292989556E-2</c:v>
                </c:pt>
                <c:pt idx="8223">
                  <c:v>4.3000342033505334E-2</c:v>
                </c:pt>
                <c:pt idx="8224">
                  <c:v>4.2529386795150656E-2</c:v>
                </c:pt>
                <c:pt idx="8225">
                  <c:v>4.2127095686974869E-2</c:v>
                </c:pt>
                <c:pt idx="8226">
                  <c:v>4.1835931359378666E-2</c:v>
                </c:pt>
                <c:pt idx="8227">
                  <c:v>4.1752098015820395E-2</c:v>
                </c:pt>
                <c:pt idx="8228">
                  <c:v>4.1799947730502288E-2</c:v>
                </c:pt>
                <c:pt idx="8229">
                  <c:v>4.1981444908560012E-2</c:v>
                </c:pt>
                <c:pt idx="8230">
                  <c:v>4.2108167485662248E-2</c:v>
                </c:pt>
                <c:pt idx="8231">
                  <c:v>4.2137731758155467E-2</c:v>
                </c:pt>
                <c:pt idx="8232">
                  <c:v>4.1995700966333524E-2</c:v>
                </c:pt>
                <c:pt idx="8233">
                  <c:v>4.1770155003128154E-2</c:v>
                </c:pt>
                <c:pt idx="8234">
                  <c:v>4.1441854420773937E-2</c:v>
                </c:pt>
                <c:pt idx="8235">
                  <c:v>4.1063389051648275E-2</c:v>
                </c:pt>
                <c:pt idx="8236">
                  <c:v>4.0654628133078477E-2</c:v>
                </c:pt>
                <c:pt idx="8237">
                  <c:v>4.0279150420103133E-2</c:v>
                </c:pt>
                <c:pt idx="8238">
                  <c:v>3.9941172376469547E-2</c:v>
                </c:pt>
                <c:pt idx="8239">
                  <c:v>3.9613713841877896E-2</c:v>
                </c:pt>
                <c:pt idx="8240">
                  <c:v>3.9367866329276704E-2</c:v>
                </c:pt>
                <c:pt idx="8241">
                  <c:v>3.9142662565197509E-2</c:v>
                </c:pt>
                <c:pt idx="8242">
                  <c:v>3.8914905908724845E-2</c:v>
                </c:pt>
                <c:pt idx="8243">
                  <c:v>3.8517172351818126E-2</c:v>
                </c:pt>
                <c:pt idx="8244">
                  <c:v>3.805897930398195E-2</c:v>
                </c:pt>
                <c:pt idx="8245">
                  <c:v>3.7558773514066335E-2</c:v>
                </c:pt>
                <c:pt idx="8246">
                  <c:v>3.7174542629577603E-2</c:v>
                </c:pt>
                <c:pt idx="8247">
                  <c:v>3.6892974835560234E-2</c:v>
                </c:pt>
                <c:pt idx="8248">
                  <c:v>3.6836779219345327E-2</c:v>
                </c:pt>
                <c:pt idx="8249">
                  <c:v>3.6826775669493383E-2</c:v>
                </c:pt>
                <c:pt idx="8250">
                  <c:v>3.6825737412271561E-2</c:v>
                </c:pt>
                <c:pt idx="8251">
                  <c:v>3.6816370336075939E-2</c:v>
                </c:pt>
                <c:pt idx="8252">
                  <c:v>3.6660844640471431E-2</c:v>
                </c:pt>
                <c:pt idx="8253">
                  <c:v>3.6543939293992952E-2</c:v>
                </c:pt>
                <c:pt idx="8254">
                  <c:v>3.6397565399018353E-2</c:v>
                </c:pt>
                <c:pt idx="8255">
                  <c:v>3.6304665674383868E-2</c:v>
                </c:pt>
                <c:pt idx="8256">
                  <c:v>3.6353443346786488E-2</c:v>
                </c:pt>
                <c:pt idx="8257">
                  <c:v>3.6389194305504725E-2</c:v>
                </c:pt>
                <c:pt idx="8258">
                  <c:v>3.6518578093183873E-2</c:v>
                </c:pt>
                <c:pt idx="8259">
                  <c:v>3.6756546949710957E-2</c:v>
                </c:pt>
                <c:pt idx="8260">
                  <c:v>3.7086315040216596E-2</c:v>
                </c:pt>
                <c:pt idx="8261">
                  <c:v>3.752483300065905E-2</c:v>
                </c:pt>
                <c:pt idx="8262">
                  <c:v>3.8115667557240884E-2</c:v>
                </c:pt>
                <c:pt idx="8263">
                  <c:v>3.8959327352927176E-2</c:v>
                </c:pt>
                <c:pt idx="8264">
                  <c:v>3.9973970987609582E-2</c:v>
                </c:pt>
                <c:pt idx="8265">
                  <c:v>4.1084542536433281E-2</c:v>
                </c:pt>
                <c:pt idx="8266">
                  <c:v>4.2165815002713901E-2</c:v>
                </c:pt>
                <c:pt idx="8267">
                  <c:v>4.3139280164637583E-2</c:v>
                </c:pt>
                <c:pt idx="8268">
                  <c:v>4.4058474742533285E-2</c:v>
                </c:pt>
                <c:pt idx="8269">
                  <c:v>4.4874802334480317E-2</c:v>
                </c:pt>
                <c:pt idx="8270">
                  <c:v>4.5645546544473309E-2</c:v>
                </c:pt>
                <c:pt idx="8271">
                  <c:v>4.625709909509014E-2</c:v>
                </c:pt>
                <c:pt idx="8272">
                  <c:v>4.68432875206291E-2</c:v>
                </c:pt>
                <c:pt idx="8273">
                  <c:v>4.7299670632804131E-2</c:v>
                </c:pt>
                <c:pt idx="8274">
                  <c:v>4.76908203856303E-2</c:v>
                </c:pt>
                <c:pt idx="8275">
                  <c:v>4.8164305405763733E-2</c:v>
                </c:pt>
                <c:pt idx="8276">
                  <c:v>4.8629751327541944E-2</c:v>
                </c:pt>
                <c:pt idx="8277">
                  <c:v>4.9072707751034249E-2</c:v>
                </c:pt>
                <c:pt idx="8278">
                  <c:v>4.947479570127955E-2</c:v>
                </c:pt>
                <c:pt idx="8279">
                  <c:v>4.9606500265472059E-2</c:v>
                </c:pt>
                <c:pt idx="8280">
                  <c:v>4.9556910743122323E-2</c:v>
                </c:pt>
                <c:pt idx="8281">
                  <c:v>4.9439138648288729E-2</c:v>
                </c:pt>
                <c:pt idx="8282">
                  <c:v>4.9290444005561596E-2</c:v>
                </c:pt>
                <c:pt idx="8283">
                  <c:v>4.9224239964550769E-2</c:v>
                </c:pt>
                <c:pt idx="8284">
                  <c:v>4.9250235967926659E-2</c:v>
                </c:pt>
                <c:pt idx="8285">
                  <c:v>4.9330271544636185E-2</c:v>
                </c:pt>
                <c:pt idx="8286">
                  <c:v>4.9332190049147844E-2</c:v>
                </c:pt>
                <c:pt idx="8287">
                  <c:v>4.912138794642501E-2</c:v>
                </c:pt>
                <c:pt idx="8288">
                  <c:v>4.8787285082657665E-2</c:v>
                </c:pt>
                <c:pt idx="8289">
                  <c:v>4.8379234745117912E-2</c:v>
                </c:pt>
                <c:pt idx="8290">
                  <c:v>4.7812933703174208E-2</c:v>
                </c:pt>
                <c:pt idx="8291">
                  <c:v>4.7095298834663173E-2</c:v>
                </c:pt>
                <c:pt idx="8292">
                  <c:v>4.6338701157043916E-2</c:v>
                </c:pt>
                <c:pt idx="8293">
                  <c:v>4.5634290600596407E-2</c:v>
                </c:pt>
                <c:pt idx="8294">
                  <c:v>4.496744071669749E-2</c:v>
                </c:pt>
                <c:pt idx="8295">
                  <c:v>4.4432596017363803E-2</c:v>
                </c:pt>
                <c:pt idx="8296">
                  <c:v>4.4008089208396294E-2</c:v>
                </c:pt>
                <c:pt idx="8297">
                  <c:v>4.3677905686628521E-2</c:v>
                </c:pt>
                <c:pt idx="8298">
                  <c:v>4.3284873053912293E-2</c:v>
                </c:pt>
                <c:pt idx="8299">
                  <c:v>4.2846724837776906E-2</c:v>
                </c:pt>
                <c:pt idx="8300">
                  <c:v>4.227426023487877E-2</c:v>
                </c:pt>
                <c:pt idx="8301">
                  <c:v>4.1661360282059731E-2</c:v>
                </c:pt>
                <c:pt idx="8302">
                  <c:v>4.1028660030495802E-2</c:v>
                </c:pt>
                <c:pt idx="8303">
                  <c:v>4.0454942693979777E-2</c:v>
                </c:pt>
                <c:pt idx="8304">
                  <c:v>3.9996284647631247E-2</c:v>
                </c:pt>
                <c:pt idx="8305">
                  <c:v>3.9544484232751843E-2</c:v>
                </c:pt>
                <c:pt idx="8306">
                  <c:v>3.9076388237099302E-2</c:v>
                </c:pt>
                <c:pt idx="8307">
                  <c:v>3.8633291483454249E-2</c:v>
                </c:pt>
                <c:pt idx="8308">
                  <c:v>3.8252572122096845E-2</c:v>
                </c:pt>
                <c:pt idx="8309">
                  <c:v>3.7871836686168406E-2</c:v>
                </c:pt>
                <c:pt idx="8310">
                  <c:v>3.750974680392441E-2</c:v>
                </c:pt>
                <c:pt idx="8311">
                  <c:v>3.7174558623257074E-2</c:v>
                </c:pt>
                <c:pt idx="8312">
                  <c:v>3.6875588303858675E-2</c:v>
                </c:pt>
                <c:pt idx="8313">
                  <c:v>3.6601080655281545E-2</c:v>
                </c:pt>
                <c:pt idx="8314">
                  <c:v>3.6267525207643515E-2</c:v>
                </c:pt>
                <c:pt idx="8315">
                  <c:v>3.584460479405812E-2</c:v>
                </c:pt>
                <c:pt idx="8316">
                  <c:v>3.5228049094063185E-2</c:v>
                </c:pt>
                <c:pt idx="8317">
                  <c:v>3.4557657100238587E-2</c:v>
                </c:pt>
                <c:pt idx="8318">
                  <c:v>3.3927553485267048E-2</c:v>
                </c:pt>
                <c:pt idx="8319">
                  <c:v>3.3348597277483044E-2</c:v>
                </c:pt>
                <c:pt idx="8320">
                  <c:v>3.2772644063988596E-2</c:v>
                </c:pt>
                <c:pt idx="8321">
                  <c:v>3.2182592456248868E-2</c:v>
                </c:pt>
                <c:pt idx="8322">
                  <c:v>3.1576492787777341E-2</c:v>
                </c:pt>
                <c:pt idx="8323">
                  <c:v>3.1073327462285683E-2</c:v>
                </c:pt>
                <c:pt idx="8324">
                  <c:v>3.0610696354734526E-2</c:v>
                </c:pt>
                <c:pt idx="8325">
                  <c:v>3.0177524520829613E-2</c:v>
                </c:pt>
                <c:pt idx="8326">
                  <c:v>2.9723066884659536E-2</c:v>
                </c:pt>
                <c:pt idx="8327">
                  <c:v>2.9232245368546933E-2</c:v>
                </c:pt>
                <c:pt idx="8328">
                  <c:v>2.8639955363562706E-2</c:v>
                </c:pt>
                <c:pt idx="8329">
                  <c:v>2.8052607234540866E-2</c:v>
                </c:pt>
                <c:pt idx="8330">
                  <c:v>2.7546779374397319E-2</c:v>
                </c:pt>
                <c:pt idx="8331">
                  <c:v>2.7117227688370812E-2</c:v>
                </c:pt>
                <c:pt idx="8332">
                  <c:v>2.6786339993957409E-2</c:v>
                </c:pt>
                <c:pt idx="8333">
                  <c:v>2.6503020161374465E-2</c:v>
                </c:pt>
                <c:pt idx="8334">
                  <c:v>2.6197880227412127E-2</c:v>
                </c:pt>
                <c:pt idx="8335">
                  <c:v>2.579968080957137E-2</c:v>
                </c:pt>
                <c:pt idx="8336">
                  <c:v>2.5285698057362919E-2</c:v>
                </c:pt>
                <c:pt idx="8337">
                  <c:v>2.4717904998854446E-2</c:v>
                </c:pt>
                <c:pt idx="8338">
                  <c:v>2.4065832826581906E-2</c:v>
                </c:pt>
                <c:pt idx="8339">
                  <c:v>2.3342848832944178E-2</c:v>
                </c:pt>
                <c:pt idx="8340">
                  <c:v>2.2596924367473577E-2</c:v>
                </c:pt>
                <c:pt idx="8341">
                  <c:v>2.1884904495881194E-2</c:v>
                </c:pt>
                <c:pt idx="8342">
                  <c:v>2.1257918155700602E-2</c:v>
                </c:pt>
                <c:pt idx="8343">
                  <c:v>2.076690064182914E-2</c:v>
                </c:pt>
                <c:pt idx="8344">
                  <c:v>2.0440114446443464E-2</c:v>
                </c:pt>
                <c:pt idx="8345">
                  <c:v>2.0299406127597269E-2</c:v>
                </c:pt>
                <c:pt idx="8346">
                  <c:v>2.0333842780717121E-2</c:v>
                </c:pt>
                <c:pt idx="8347">
                  <c:v>2.0578704510978353E-2</c:v>
                </c:pt>
                <c:pt idx="8348">
                  <c:v>2.1016579047243911E-2</c:v>
                </c:pt>
                <c:pt idx="8349">
                  <c:v>2.1579033762953861E-2</c:v>
                </c:pt>
                <c:pt idx="8350">
                  <c:v>2.2195852313581975E-2</c:v>
                </c:pt>
                <c:pt idx="8351">
                  <c:v>2.2825759416095843E-2</c:v>
                </c:pt>
                <c:pt idx="8352">
                  <c:v>2.3437471299115845E-2</c:v>
                </c:pt>
                <c:pt idx="8353">
                  <c:v>2.4065730228818423E-2</c:v>
                </c:pt>
                <c:pt idx="8354">
                  <c:v>2.4677068828426803E-2</c:v>
                </c:pt>
                <c:pt idx="8355">
                  <c:v>2.5271964293236148E-2</c:v>
                </c:pt>
                <c:pt idx="8356">
                  <c:v>2.5826624049565289E-2</c:v>
                </c:pt>
                <c:pt idx="8357">
                  <c:v>2.6409775123779611E-2</c:v>
                </c:pt>
                <c:pt idx="8358">
                  <c:v>2.7070497063061416E-2</c:v>
                </c:pt>
                <c:pt idx="8359">
                  <c:v>2.7872247292439013E-2</c:v>
                </c:pt>
                <c:pt idx="8360">
                  <c:v>2.8796219738441715E-2</c:v>
                </c:pt>
                <c:pt idx="8361">
                  <c:v>2.9792920044902783E-2</c:v>
                </c:pt>
                <c:pt idx="8362">
                  <c:v>3.0817315592938148E-2</c:v>
                </c:pt>
                <c:pt idx="8363">
                  <c:v>3.1817924331719712E-2</c:v>
                </c:pt>
                <c:pt idx="8364">
                  <c:v>3.2813051346646652E-2</c:v>
                </c:pt>
                <c:pt idx="8365">
                  <c:v>3.3849483422127971E-2</c:v>
                </c:pt>
                <c:pt idx="8366">
                  <c:v>3.4978088664535611E-2</c:v>
                </c:pt>
                <c:pt idx="8367">
                  <c:v>3.6239027747403049E-2</c:v>
                </c:pt>
                <c:pt idx="8368">
                  <c:v>3.7555816638140206E-2</c:v>
                </c:pt>
                <c:pt idx="8369">
                  <c:v>3.8906095490560663E-2</c:v>
                </c:pt>
                <c:pt idx="8370">
                  <c:v>4.0233727854112084E-2</c:v>
                </c:pt>
                <c:pt idx="8371">
                  <c:v>4.1362366151088556E-2</c:v>
                </c:pt>
                <c:pt idx="8372">
                  <c:v>4.2365314434743659E-2</c:v>
                </c:pt>
                <c:pt idx="8373">
                  <c:v>4.3274490722800707E-2</c:v>
                </c:pt>
                <c:pt idx="8374">
                  <c:v>4.4143652255095797E-2</c:v>
                </c:pt>
                <c:pt idx="8375">
                  <c:v>4.5108882858906699E-2</c:v>
                </c:pt>
                <c:pt idx="8376">
                  <c:v>4.6129255296546864E-2</c:v>
                </c:pt>
                <c:pt idx="8377">
                  <c:v>4.7141468881572321E-2</c:v>
                </c:pt>
                <c:pt idx="8378">
                  <c:v>4.7953961437481582E-2</c:v>
                </c:pt>
                <c:pt idx="8379">
                  <c:v>4.8560446451430761E-2</c:v>
                </c:pt>
                <c:pt idx="8380">
                  <c:v>4.8814309872249592E-2</c:v>
                </c:pt>
                <c:pt idx="8381">
                  <c:v>4.8873414833759614E-2</c:v>
                </c:pt>
                <c:pt idx="8382">
                  <c:v>4.879087063241791E-2</c:v>
                </c:pt>
                <c:pt idx="8383">
                  <c:v>4.854968584452584E-2</c:v>
                </c:pt>
                <c:pt idx="8384">
                  <c:v>4.8272168554761984E-2</c:v>
                </c:pt>
                <c:pt idx="8385">
                  <c:v>4.7932252273229087E-2</c:v>
                </c:pt>
                <c:pt idx="8386">
                  <c:v>4.758172939412867E-2</c:v>
                </c:pt>
                <c:pt idx="8387">
                  <c:v>4.7393958137705708E-2</c:v>
                </c:pt>
                <c:pt idx="8388">
                  <c:v>4.7147109610429228E-2</c:v>
                </c:pt>
                <c:pt idx="8389">
                  <c:v>4.6962964163278886E-2</c:v>
                </c:pt>
                <c:pt idx="8390">
                  <c:v>4.6701810635238206E-2</c:v>
                </c:pt>
                <c:pt idx="8391">
                  <c:v>4.6210822892884494E-2</c:v>
                </c:pt>
                <c:pt idx="8392">
                  <c:v>4.5622074012189727E-2</c:v>
                </c:pt>
                <c:pt idx="8393">
                  <c:v>4.4974923305847694E-2</c:v>
                </c:pt>
                <c:pt idx="8394">
                  <c:v>4.4234089853580121E-2</c:v>
                </c:pt>
                <c:pt idx="8395">
                  <c:v>4.3496645335111474E-2</c:v>
                </c:pt>
                <c:pt idx="8396">
                  <c:v>4.278274088431698E-2</c:v>
                </c:pt>
                <c:pt idx="8397">
                  <c:v>4.2168236993547006E-2</c:v>
                </c:pt>
                <c:pt idx="8398">
                  <c:v>4.1677750679327795E-2</c:v>
                </c:pt>
                <c:pt idx="8399">
                  <c:v>4.1304915066890394E-2</c:v>
                </c:pt>
                <c:pt idx="8400">
                  <c:v>4.0926772081278748E-2</c:v>
                </c:pt>
                <c:pt idx="8401">
                  <c:v>4.0601353884105199E-2</c:v>
                </c:pt>
                <c:pt idx="8402">
                  <c:v>4.0316207718106858E-2</c:v>
                </c:pt>
                <c:pt idx="8403">
                  <c:v>4.0003091778867364E-2</c:v>
                </c:pt>
                <c:pt idx="8404">
                  <c:v>3.9637139045706711E-2</c:v>
                </c:pt>
                <c:pt idx="8405">
                  <c:v>3.9301859343776654E-2</c:v>
                </c:pt>
                <c:pt idx="8406">
                  <c:v>3.9046486779830081E-2</c:v>
                </c:pt>
                <c:pt idx="8407">
                  <c:v>3.8855434935533409E-2</c:v>
                </c:pt>
                <c:pt idx="8408">
                  <c:v>3.8701657369538178E-2</c:v>
                </c:pt>
                <c:pt idx="8409">
                  <c:v>3.8571793099091298E-2</c:v>
                </c:pt>
                <c:pt idx="8410">
                  <c:v>3.8403228731820949E-2</c:v>
                </c:pt>
                <c:pt idx="8411">
                  <c:v>3.829147514603988E-2</c:v>
                </c:pt>
                <c:pt idx="8412">
                  <c:v>3.824614983026061E-2</c:v>
                </c:pt>
                <c:pt idx="8413">
                  <c:v>3.8208041400758327E-2</c:v>
                </c:pt>
                <c:pt idx="8414">
                  <c:v>3.8206763583740089E-2</c:v>
                </c:pt>
                <c:pt idx="8415">
                  <c:v>3.8053422188533519E-2</c:v>
                </c:pt>
                <c:pt idx="8416">
                  <c:v>3.7786381293953522E-2</c:v>
                </c:pt>
                <c:pt idx="8417">
                  <c:v>3.7469032567375389E-2</c:v>
                </c:pt>
                <c:pt idx="8418">
                  <c:v>3.7196123284412852E-2</c:v>
                </c:pt>
                <c:pt idx="8419">
                  <c:v>3.7059233538573343E-2</c:v>
                </c:pt>
                <c:pt idx="8420">
                  <c:v>3.7058399996202647E-2</c:v>
                </c:pt>
                <c:pt idx="8421">
                  <c:v>3.7139457384929311E-2</c:v>
                </c:pt>
                <c:pt idx="8422">
                  <c:v>3.7196158891565384E-2</c:v>
                </c:pt>
                <c:pt idx="8423">
                  <c:v>3.7210552557249726E-2</c:v>
                </c:pt>
                <c:pt idx="8424">
                  <c:v>3.6978132298704239E-2</c:v>
                </c:pt>
                <c:pt idx="8425">
                  <c:v>3.6604535100058178E-2</c:v>
                </c:pt>
                <c:pt idx="8426">
                  <c:v>3.6192194773664144E-2</c:v>
                </c:pt>
                <c:pt idx="8427">
                  <c:v>3.5865870243656894E-2</c:v>
                </c:pt>
                <c:pt idx="8428">
                  <c:v>3.5690377326706449E-2</c:v>
                </c:pt>
                <c:pt idx="8429">
                  <c:v>3.5645438564896922E-2</c:v>
                </c:pt>
                <c:pt idx="8430">
                  <c:v>3.5514586288413225E-2</c:v>
                </c:pt>
                <c:pt idx="8431">
                  <c:v>3.5302918273217965E-2</c:v>
                </c:pt>
                <c:pt idx="8432">
                  <c:v>3.5128500693040215E-2</c:v>
                </c:pt>
                <c:pt idx="8433">
                  <c:v>3.4991166676030777E-2</c:v>
                </c:pt>
                <c:pt idx="8434">
                  <c:v>3.4773075938440229E-2</c:v>
                </c:pt>
                <c:pt idx="8435">
                  <c:v>3.4755898195391509E-2</c:v>
                </c:pt>
                <c:pt idx="8436">
                  <c:v>3.4750760826796026E-2</c:v>
                </c:pt>
                <c:pt idx="8437">
                  <c:v>3.4698021229597788E-2</c:v>
                </c:pt>
                <c:pt idx="8438">
                  <c:v>3.4664084951953653E-2</c:v>
                </c:pt>
                <c:pt idx="8439">
                  <c:v>3.4612092320891838E-2</c:v>
                </c:pt>
                <c:pt idx="8440">
                  <c:v>3.4449522302152855E-2</c:v>
                </c:pt>
                <c:pt idx="8441">
                  <c:v>3.4354503584683491E-2</c:v>
                </c:pt>
                <c:pt idx="8442">
                  <c:v>3.4130990031271985E-2</c:v>
                </c:pt>
                <c:pt idx="8443">
                  <c:v>3.3901854751803344E-2</c:v>
                </c:pt>
                <c:pt idx="8444">
                  <c:v>3.3558465491653491E-2</c:v>
                </c:pt>
                <c:pt idx="8445">
                  <c:v>3.3217305849981199E-2</c:v>
                </c:pt>
                <c:pt idx="8446">
                  <c:v>3.2901698819974665E-2</c:v>
                </c:pt>
                <c:pt idx="8447">
                  <c:v>3.274616546879737E-2</c:v>
                </c:pt>
                <c:pt idx="8448">
                  <c:v>3.2633013441934672E-2</c:v>
                </c:pt>
                <c:pt idx="8449">
                  <c:v>3.2662897531401336E-2</c:v>
                </c:pt>
                <c:pt idx="8450">
                  <c:v>3.2571893607325333E-2</c:v>
                </c:pt>
                <c:pt idx="8451">
                  <c:v>3.2544276351532085E-2</c:v>
                </c:pt>
                <c:pt idx="8452">
                  <c:v>3.2497248258537149E-2</c:v>
                </c:pt>
                <c:pt idx="8453">
                  <c:v>3.2603761604505621E-2</c:v>
                </c:pt>
                <c:pt idx="8454">
                  <c:v>3.2687612519354238E-2</c:v>
                </c:pt>
                <c:pt idx="8455">
                  <c:v>3.3114879934572794E-2</c:v>
                </c:pt>
                <c:pt idx="8456">
                  <c:v>3.365396461700923E-2</c:v>
                </c:pt>
                <c:pt idx="8457">
                  <c:v>3.4130709183701702E-2</c:v>
                </c:pt>
                <c:pt idx="8458">
                  <c:v>3.4469790381784625E-2</c:v>
                </c:pt>
                <c:pt idx="8459">
                  <c:v>3.4748393550354001E-2</c:v>
                </c:pt>
                <c:pt idx="8460">
                  <c:v>3.4976109560452537E-2</c:v>
                </c:pt>
                <c:pt idx="8461">
                  <c:v>3.5133387870340982E-2</c:v>
                </c:pt>
                <c:pt idx="8462">
                  <c:v>3.5389530283672727E-2</c:v>
                </c:pt>
                <c:pt idx="8463">
                  <c:v>3.5826644211980431E-2</c:v>
                </c:pt>
                <c:pt idx="8464">
                  <c:v>3.640031630029298E-2</c:v>
                </c:pt>
                <c:pt idx="8465">
                  <c:v>3.7081184067128688E-2</c:v>
                </c:pt>
                <c:pt idx="8466">
                  <c:v>3.7698462910976345E-2</c:v>
                </c:pt>
                <c:pt idx="8467">
                  <c:v>3.8221380387158201E-2</c:v>
                </c:pt>
                <c:pt idx="8468">
                  <c:v>3.8681607317852959E-2</c:v>
                </c:pt>
                <c:pt idx="8469">
                  <c:v>3.9261136450034241E-2</c:v>
                </c:pt>
                <c:pt idx="8470">
                  <c:v>3.9936690298556086E-2</c:v>
                </c:pt>
                <c:pt idx="8471">
                  <c:v>4.0742034415961345E-2</c:v>
                </c:pt>
                <c:pt idx="8472">
                  <c:v>4.1641788120281464E-2</c:v>
                </c:pt>
                <c:pt idx="8473">
                  <c:v>4.2549961135373786E-2</c:v>
                </c:pt>
                <c:pt idx="8474">
                  <c:v>4.3404767287334417E-2</c:v>
                </c:pt>
                <c:pt idx="8475">
                  <c:v>4.4176674782243811E-2</c:v>
                </c:pt>
                <c:pt idx="8476">
                  <c:v>4.4890572878590357E-2</c:v>
                </c:pt>
                <c:pt idx="8477">
                  <c:v>4.5489143784818928E-2</c:v>
                </c:pt>
                <c:pt idx="8478">
                  <c:v>4.589629010495215E-2</c:v>
                </c:pt>
                <c:pt idx="8479">
                  <c:v>4.5902023211413678E-2</c:v>
                </c:pt>
                <c:pt idx="8480">
                  <c:v>4.5565895571324622E-2</c:v>
                </c:pt>
                <c:pt idx="8481">
                  <c:v>4.5093935235100725E-2</c:v>
                </c:pt>
                <c:pt idx="8482">
                  <c:v>4.4618836178383775E-2</c:v>
                </c:pt>
                <c:pt idx="8483">
                  <c:v>4.4277395189703909E-2</c:v>
                </c:pt>
                <c:pt idx="8484">
                  <c:v>4.4085985000671096E-2</c:v>
                </c:pt>
                <c:pt idx="8485">
                  <c:v>4.3883931079611048E-2</c:v>
                </c:pt>
                <c:pt idx="8486">
                  <c:v>4.3708282140852865E-2</c:v>
                </c:pt>
                <c:pt idx="8487">
                  <c:v>4.3642011134416507E-2</c:v>
                </c:pt>
                <c:pt idx="8488">
                  <c:v>4.3628492989432915E-2</c:v>
                </c:pt>
                <c:pt idx="8489">
                  <c:v>4.3670205316490372E-2</c:v>
                </c:pt>
                <c:pt idx="8490">
                  <c:v>4.3654852875504684E-2</c:v>
                </c:pt>
                <c:pt idx="8491">
                  <c:v>4.3539425824726453E-2</c:v>
                </c:pt>
                <c:pt idx="8492">
                  <c:v>4.3301373437591488E-2</c:v>
                </c:pt>
                <c:pt idx="8493">
                  <c:v>4.3004386791925274E-2</c:v>
                </c:pt>
                <c:pt idx="8494">
                  <c:v>4.2658759962503137E-2</c:v>
                </c:pt>
                <c:pt idx="8495">
                  <c:v>4.2281219091462138E-2</c:v>
                </c:pt>
                <c:pt idx="8496">
                  <c:v>4.1844016680796452E-2</c:v>
                </c:pt>
                <c:pt idx="8497">
                  <c:v>4.1352082765948497E-2</c:v>
                </c:pt>
                <c:pt idx="8498">
                  <c:v>4.0834015336435207E-2</c:v>
                </c:pt>
                <c:pt idx="8499">
                  <c:v>4.0443737647373509E-2</c:v>
                </c:pt>
                <c:pt idx="8500">
                  <c:v>4.0195614666842051E-2</c:v>
                </c:pt>
                <c:pt idx="8501">
                  <c:v>4.0062689502547225E-2</c:v>
                </c:pt>
                <c:pt idx="8502">
                  <c:v>4.0160778629968585E-2</c:v>
                </c:pt>
                <c:pt idx="8503">
                  <c:v>4.0420240464968296E-2</c:v>
                </c:pt>
                <c:pt idx="8504">
                  <c:v>4.0780203336053894E-2</c:v>
                </c:pt>
                <c:pt idx="8505">
                  <c:v>4.1184466522233287E-2</c:v>
                </c:pt>
                <c:pt idx="8506">
                  <c:v>4.1593726597853098E-2</c:v>
                </c:pt>
                <c:pt idx="8507">
                  <c:v>4.2050671188715402E-2</c:v>
                </c:pt>
                <c:pt idx="8508">
                  <c:v>4.2575897654143831E-2</c:v>
                </c:pt>
                <c:pt idx="8509">
                  <c:v>4.3121417420335151E-2</c:v>
                </c:pt>
                <c:pt idx="8510">
                  <c:v>4.3555873165058615E-2</c:v>
                </c:pt>
                <c:pt idx="8511">
                  <c:v>4.380271322154268E-2</c:v>
                </c:pt>
                <c:pt idx="8512">
                  <c:v>4.3828858368992557E-2</c:v>
                </c:pt>
                <c:pt idx="8513">
                  <c:v>4.3799479044359435E-2</c:v>
                </c:pt>
                <c:pt idx="8514">
                  <c:v>4.3804415760924864E-2</c:v>
                </c:pt>
                <c:pt idx="8515">
                  <c:v>4.3886936839738232E-2</c:v>
                </c:pt>
                <c:pt idx="8516">
                  <c:v>4.4057156193363624E-2</c:v>
                </c:pt>
                <c:pt idx="8517">
                  <c:v>4.4322621218437427E-2</c:v>
                </c:pt>
                <c:pt idx="8518">
                  <c:v>4.4698464929051884E-2</c:v>
                </c:pt>
                <c:pt idx="8519">
                  <c:v>4.5165608062674487E-2</c:v>
                </c:pt>
                <c:pt idx="8520">
                  <c:v>4.5744069826610723E-2</c:v>
                </c:pt>
                <c:pt idx="8521">
                  <c:v>4.6390403167020915E-2</c:v>
                </c:pt>
                <c:pt idx="8522">
                  <c:v>4.7125517504599285E-2</c:v>
                </c:pt>
                <c:pt idx="8523">
                  <c:v>4.8026917169231215E-2</c:v>
                </c:pt>
                <c:pt idx="8524">
                  <c:v>4.9118038275131407E-2</c:v>
                </c:pt>
                <c:pt idx="8525">
                  <c:v>5.0216668463631098E-2</c:v>
                </c:pt>
                <c:pt idx="8526">
                  <c:v>5.1232787657940593E-2</c:v>
                </c:pt>
                <c:pt idx="8527">
                  <c:v>5.2108233825498937E-2</c:v>
                </c:pt>
                <c:pt idx="8528">
                  <c:v>5.2774944548605131E-2</c:v>
                </c:pt>
                <c:pt idx="8529">
                  <c:v>5.3308093797931555E-2</c:v>
                </c:pt>
                <c:pt idx="8530">
                  <c:v>5.3753386625917075E-2</c:v>
                </c:pt>
                <c:pt idx="8531">
                  <c:v>5.4214104561235925E-2</c:v>
                </c:pt>
                <c:pt idx="8532">
                  <c:v>5.4700778271663537E-2</c:v>
                </c:pt>
                <c:pt idx="8533">
                  <c:v>5.5160535669650401E-2</c:v>
                </c:pt>
                <c:pt idx="8534">
                  <c:v>5.5489376390359418E-2</c:v>
                </c:pt>
                <c:pt idx="8535">
                  <c:v>5.5592000902855786E-2</c:v>
                </c:pt>
                <c:pt idx="8536">
                  <c:v>5.5431056676594405E-2</c:v>
                </c:pt>
                <c:pt idx="8537">
                  <c:v>5.5065059972969441E-2</c:v>
                </c:pt>
                <c:pt idx="8538">
                  <c:v>5.4515637263430394E-2</c:v>
                </c:pt>
                <c:pt idx="8539">
                  <c:v>5.383896854634565E-2</c:v>
                </c:pt>
                <c:pt idx="8540">
                  <c:v>5.2986348249788137E-2</c:v>
                </c:pt>
                <c:pt idx="8541">
                  <c:v>5.1847970762802426E-2</c:v>
                </c:pt>
                <c:pt idx="8542">
                  <c:v>5.2974786522136094E-2</c:v>
                </c:pt>
                <c:pt idx="8543">
                  <c:v>5.381119855439704E-2</c:v>
                </c:pt>
                <c:pt idx="8544">
                  <c:v>5.4394614659947535E-2</c:v>
                </c:pt>
                <c:pt idx="8545">
                  <c:v>5.4700637447665817E-2</c:v>
                </c:pt>
                <c:pt idx="8546">
                  <c:v>5.4727862317438605E-2</c:v>
                </c:pt>
                <c:pt idx="8547">
                  <c:v>5.443938969099929E-2</c:v>
                </c:pt>
                <c:pt idx="8548">
                  <c:v>5.3776121231397578E-2</c:v>
                </c:pt>
                <c:pt idx="8549">
                  <c:v>5.2856395713410699E-2</c:v>
                </c:pt>
                <c:pt idx="8550">
                  <c:v>5.1721052029130257E-2</c:v>
                </c:pt>
                <c:pt idx="8551">
                  <c:v>5.0449332862031598E-2</c:v>
                </c:pt>
                <c:pt idx="8552">
                  <c:v>4.904295476376648E-2</c:v>
                </c:pt>
                <c:pt idx="8553">
                  <c:v>5.0448502013819951E-2</c:v>
                </c:pt>
                <c:pt idx="8554">
                  <c:v>5.1532644190689807E-2</c:v>
                </c:pt>
                <c:pt idx="8555">
                  <c:v>5.2315174986700783E-2</c:v>
                </c:pt>
                <c:pt idx="8556">
                  <c:v>5.2818606538194784E-2</c:v>
                </c:pt>
                <c:pt idx="8557">
                  <c:v>5.2961493510786439E-2</c:v>
                </c:pt>
                <c:pt idx="8558">
                  <c:v>5.2677135842779811E-2</c:v>
                </c:pt>
                <c:pt idx="8559">
                  <c:v>5.1837233196002766E-2</c:v>
                </c:pt>
                <c:pt idx="8560">
                  <c:v>5.0324654636062199E-2</c:v>
                </c:pt>
                <c:pt idx="8561">
                  <c:v>4.8075297585708734E-2</c:v>
                </c:pt>
                <c:pt idx="8562">
                  <c:v>4.8311907106244806E-2</c:v>
                </c:pt>
                <c:pt idx="8563">
                  <c:v>4.7839488473216035E-2</c:v>
                </c:pt>
                <c:pt idx="8564">
                  <c:v>5.0050880164953335E-2</c:v>
                </c:pt>
                <c:pt idx="8565">
                  <c:v>5.1715598229019152E-2</c:v>
                </c:pt>
                <c:pt idx="8566">
                  <c:v>5.2933774945760736E-2</c:v>
                </c:pt>
                <c:pt idx="8567">
                  <c:v>5.3801989560315761E-2</c:v>
                </c:pt>
                <c:pt idx="8568">
                  <c:v>5.4376064054483801E-2</c:v>
                </c:pt>
                <c:pt idx="8569">
                  <c:v>5.4652190664358044E-2</c:v>
                </c:pt>
                <c:pt idx="8570">
                  <c:v>5.4590211866178726E-2</c:v>
                </c:pt>
                <c:pt idx="8571">
                  <c:v>5.4121392397932136E-2</c:v>
                </c:pt>
                <c:pt idx="8572">
                  <c:v>5.3185185128265158E-2</c:v>
                </c:pt>
                <c:pt idx="8573">
                  <c:v>5.1819811079786032E-2</c:v>
                </c:pt>
                <c:pt idx="8574">
                  <c:v>5.1392227677374856E-2</c:v>
                </c:pt>
                <c:pt idx="8575">
                  <c:v>5.2027915110166446E-2</c:v>
                </c:pt>
                <c:pt idx="8576">
                  <c:v>5.2478186561723317E-2</c:v>
                </c:pt>
                <c:pt idx="8577">
                  <c:v>5.2746973917259465E-2</c:v>
                </c:pt>
                <c:pt idx="8578">
                  <c:v>5.2864993713987805E-2</c:v>
                </c:pt>
                <c:pt idx="8579">
                  <c:v>5.2876301453879428E-2</c:v>
                </c:pt>
                <c:pt idx="8580">
                  <c:v>5.2770516843594392E-2</c:v>
                </c:pt>
                <c:pt idx="8581">
                  <c:v>5.2532768705941001E-2</c:v>
                </c:pt>
                <c:pt idx="8582">
                  <c:v>5.2244688982117357E-2</c:v>
                </c:pt>
                <c:pt idx="8583">
                  <c:v>5.1852817588803252E-2</c:v>
                </c:pt>
                <c:pt idx="8584">
                  <c:v>5.1403719569057267E-2</c:v>
                </c:pt>
                <c:pt idx="8585">
                  <c:v>5.0846821708488955E-2</c:v>
                </c:pt>
                <c:pt idx="8586">
                  <c:v>5.0225964288214603E-2</c:v>
                </c:pt>
                <c:pt idx="8587">
                  <c:v>4.9487568084291791E-2</c:v>
                </c:pt>
                <c:pt idx="8588">
                  <c:v>4.8608644334062187E-2</c:v>
                </c:pt>
                <c:pt idx="8589">
                  <c:v>4.7620481644509813E-2</c:v>
                </c:pt>
                <c:pt idx="8590">
                  <c:v>4.6636030427252742E-2</c:v>
                </c:pt>
                <c:pt idx="8591">
                  <c:v>4.5671104543354234E-2</c:v>
                </c:pt>
                <c:pt idx="8592">
                  <c:v>4.4772389160651967E-2</c:v>
                </c:pt>
                <c:pt idx="8593">
                  <c:v>4.3846762869251495E-2</c:v>
                </c:pt>
                <c:pt idx="8594">
                  <c:v>4.2826093552043629E-2</c:v>
                </c:pt>
                <c:pt idx="8595">
                  <c:v>4.165975496642333E-2</c:v>
                </c:pt>
                <c:pt idx="8596">
                  <c:v>4.2541832081422017E-2</c:v>
                </c:pt>
                <c:pt idx="8597">
                  <c:v>4.3220127069620654E-2</c:v>
                </c:pt>
                <c:pt idx="8598">
                  <c:v>4.366167294578812E-2</c:v>
                </c:pt>
                <c:pt idx="8599">
                  <c:v>4.4063004384355196E-2</c:v>
                </c:pt>
                <c:pt idx="8600">
                  <c:v>4.4413756372700036E-2</c:v>
                </c:pt>
                <c:pt idx="8601">
                  <c:v>4.4650775303024706E-2</c:v>
                </c:pt>
                <c:pt idx="8602">
                  <c:v>4.4836566114600761E-2</c:v>
                </c:pt>
                <c:pt idx="8603">
                  <c:v>4.5030947693557546E-2</c:v>
                </c:pt>
                <c:pt idx="8604">
                  <c:v>4.5116753798064575E-2</c:v>
                </c:pt>
                <c:pt idx="8605">
                  <c:v>4.5079286064165294E-2</c:v>
                </c:pt>
                <c:pt idx="8606">
                  <c:v>4.5557572474702414E-2</c:v>
                </c:pt>
                <c:pt idx="8607">
                  <c:v>4.5810227125719478E-2</c:v>
                </c:pt>
                <c:pt idx="8608">
                  <c:v>4.6917601061132429E-2</c:v>
                </c:pt>
                <c:pt idx="8609">
                  <c:v>4.7915762566224235E-2</c:v>
                </c:pt>
                <c:pt idx="8610">
                  <c:v>4.8951985881084376E-2</c:v>
                </c:pt>
                <c:pt idx="8611">
                  <c:v>5.0003926018952767E-2</c:v>
                </c:pt>
                <c:pt idx="8612">
                  <c:v>5.1175713144653114E-2</c:v>
                </c:pt>
                <c:pt idx="8613">
                  <c:v>5.2313408591572859E-2</c:v>
                </c:pt>
                <c:pt idx="8614">
                  <c:v>5.3458222647045597E-2</c:v>
                </c:pt>
                <c:pt idx="8615">
                  <c:v>5.4470160067526155E-2</c:v>
                </c:pt>
                <c:pt idx="8616">
                  <c:v>5.5321916974050658E-2</c:v>
                </c:pt>
                <c:pt idx="8617">
                  <c:v>5.5977298239835674E-2</c:v>
                </c:pt>
                <c:pt idx="8618">
                  <c:v>5.7588614066275648E-2</c:v>
                </c:pt>
                <c:pt idx="8619">
                  <c:v>5.898933566332186E-2</c:v>
                </c:pt>
                <c:pt idx="8620">
                  <c:v>6.0180344532813138E-2</c:v>
                </c:pt>
                <c:pt idx="8621">
                  <c:v>6.125893815396026E-2</c:v>
                </c:pt>
                <c:pt idx="8622">
                  <c:v>6.2360676983527881E-2</c:v>
                </c:pt>
                <c:pt idx="8623">
                  <c:v>6.3441427153055091E-2</c:v>
                </c:pt>
                <c:pt idx="8624">
                  <c:v>6.4567132568836477E-2</c:v>
                </c:pt>
                <c:pt idx="8625">
                  <c:v>6.5599334516521668E-2</c:v>
                </c:pt>
                <c:pt idx="8626">
                  <c:v>6.6577765555083185E-2</c:v>
                </c:pt>
                <c:pt idx="8627">
                  <c:v>6.7490306376991382E-2</c:v>
                </c:pt>
                <c:pt idx="8628">
                  <c:v>6.8319588963065225E-2</c:v>
                </c:pt>
                <c:pt idx="8629">
                  <c:v>6.9002301244392661E-2</c:v>
                </c:pt>
                <c:pt idx="8630">
                  <c:v>6.9514573981751718E-2</c:v>
                </c:pt>
                <c:pt idx="8631">
                  <c:v>6.9960214934423864E-2</c:v>
                </c:pt>
                <c:pt idx="8632">
                  <c:v>7.0318955759633317E-2</c:v>
                </c:pt>
                <c:pt idx="8633">
                  <c:v>7.0530168258147813E-2</c:v>
                </c:pt>
                <c:pt idx="8634">
                  <c:v>7.0700016847428437E-2</c:v>
                </c:pt>
                <c:pt idx="8635">
                  <c:v>7.0930487090497998E-2</c:v>
                </c:pt>
                <c:pt idx="8636">
                  <c:v>7.1277859012032846E-2</c:v>
                </c:pt>
                <c:pt idx="8637">
                  <c:v>7.1571032264327178E-2</c:v>
                </c:pt>
                <c:pt idx="8638">
                  <c:v>7.1877228850233954E-2</c:v>
                </c:pt>
                <c:pt idx="8639">
                  <c:v>7.2028197326326412E-2</c:v>
                </c:pt>
                <c:pt idx="8640">
                  <c:v>7.2009077802445934E-2</c:v>
                </c:pt>
                <c:pt idx="8641">
                  <c:v>7.1850556866276769E-2</c:v>
                </c:pt>
                <c:pt idx="8642">
                  <c:v>7.1446611029966522E-2</c:v>
                </c:pt>
                <c:pt idx="8643">
                  <c:v>7.0876552532490172E-2</c:v>
                </c:pt>
                <c:pt idx="8644">
                  <c:v>7.0019164592304783E-2</c:v>
                </c:pt>
                <c:pt idx="8645">
                  <c:v>6.9008585479231915E-2</c:v>
                </c:pt>
                <c:pt idx="8646">
                  <c:v>6.8004463278684923E-2</c:v>
                </c:pt>
                <c:pt idx="8647">
                  <c:v>6.7073538979700892E-2</c:v>
                </c:pt>
                <c:pt idx="8648">
                  <c:v>6.6240715785022497E-2</c:v>
                </c:pt>
                <c:pt idx="8649">
                  <c:v>6.5529595337594282E-2</c:v>
                </c:pt>
                <c:pt idx="8650">
                  <c:v>6.4824431152466652E-2</c:v>
                </c:pt>
                <c:pt idx="8651">
                  <c:v>6.4216788822544835E-2</c:v>
                </c:pt>
                <c:pt idx="8652">
                  <c:v>6.3632243027925084E-2</c:v>
                </c:pt>
                <c:pt idx="8653">
                  <c:v>6.3019539442296865E-2</c:v>
                </c:pt>
                <c:pt idx="8654">
                  <c:v>6.2236356899944445E-2</c:v>
                </c:pt>
                <c:pt idx="8655">
                  <c:v>6.1418785526753644E-2</c:v>
                </c:pt>
                <c:pt idx="8656">
                  <c:v>6.0440234213382946E-2</c:v>
                </c:pt>
                <c:pt idx="8657">
                  <c:v>5.9274512714049515E-2</c:v>
                </c:pt>
                <c:pt idx="8658">
                  <c:v>5.8083057418967118E-2</c:v>
                </c:pt>
                <c:pt idx="8659">
                  <c:v>5.6823341711633349E-2</c:v>
                </c:pt>
                <c:pt idx="8660">
                  <c:v>5.5477271479022025E-2</c:v>
                </c:pt>
                <c:pt idx="8661">
                  <c:v>5.3786506352163088E-2</c:v>
                </c:pt>
                <c:pt idx="8662">
                  <c:v>5.4218355207406199E-2</c:v>
                </c:pt>
                <c:pt idx="8663">
                  <c:v>5.4146721934268914E-2</c:v>
                </c:pt>
                <c:pt idx="8664">
                  <c:v>5.3640663105736203E-2</c:v>
                </c:pt>
                <c:pt idx="8665">
                  <c:v>5.279295171018715E-2</c:v>
                </c:pt>
                <c:pt idx="8666">
                  <c:v>5.2902359283991132E-2</c:v>
                </c:pt>
                <c:pt idx="8667">
                  <c:v>5.2858203874469066E-2</c:v>
                </c:pt>
                <c:pt idx="8668">
                  <c:v>5.2712055089908658E-2</c:v>
                </c:pt>
                <c:pt idx="8669">
                  <c:v>5.2433397463341656E-2</c:v>
                </c:pt>
                <c:pt idx="8670">
                  <c:v>5.2003447998476643E-2</c:v>
                </c:pt>
                <c:pt idx="8671">
                  <c:v>5.1358526262652762E-2</c:v>
                </c:pt>
                <c:pt idx="8672">
                  <c:v>5.0499499446220605E-2</c:v>
                </c:pt>
                <c:pt idx="8673">
                  <c:v>4.939610597964162E-2</c:v>
                </c:pt>
                <c:pt idx="8674">
                  <c:v>4.8047481830615288E-2</c:v>
                </c:pt>
                <c:pt idx="8675">
                  <c:v>4.6349775087229254E-2</c:v>
                </c:pt>
                <c:pt idx="8676">
                  <c:v>4.4199090896949601E-2</c:v>
                </c:pt>
                <c:pt idx="8677">
                  <c:v>4.4671358312836543E-2</c:v>
                </c:pt>
                <c:pt idx="8678">
                  <c:v>4.4805919562375847E-2</c:v>
                </c:pt>
                <c:pt idx="8679">
                  <c:v>4.4705828068196167E-2</c:v>
                </c:pt>
                <c:pt idx="8680">
                  <c:v>4.443855162603489E-2</c:v>
                </c:pt>
                <c:pt idx="8681">
                  <c:v>4.4038731475295349E-2</c:v>
                </c:pt>
                <c:pt idx="8682">
                  <c:v>4.3561847207583396E-2</c:v>
                </c:pt>
                <c:pt idx="8683">
                  <c:v>4.3060249778008958E-2</c:v>
                </c:pt>
                <c:pt idx="8684">
                  <c:v>4.2502172784768019E-2</c:v>
                </c:pt>
                <c:pt idx="8685">
                  <c:v>4.1940391838426939E-2</c:v>
                </c:pt>
                <c:pt idx="8686">
                  <c:v>4.1359157545953394E-2</c:v>
                </c:pt>
                <c:pt idx="8687">
                  <c:v>4.0675713843727326E-2</c:v>
                </c:pt>
                <c:pt idx="8688">
                  <c:v>3.9913031675900261E-2</c:v>
                </c:pt>
                <c:pt idx="8689">
                  <c:v>3.9130147493152925E-2</c:v>
                </c:pt>
                <c:pt idx="8690">
                  <c:v>3.839071823766621E-2</c:v>
                </c:pt>
                <c:pt idx="8691">
                  <c:v>3.7717482380652909E-2</c:v>
                </c:pt>
                <c:pt idx="8692">
                  <c:v>3.7126465914361369E-2</c:v>
                </c:pt>
                <c:pt idx="8693">
                  <c:v>3.6612200186102076E-2</c:v>
                </c:pt>
                <c:pt idx="8694">
                  <c:v>3.617333429726876E-2</c:v>
                </c:pt>
                <c:pt idx="8695">
                  <c:v>3.5879172324212213E-2</c:v>
                </c:pt>
                <c:pt idx="8696">
                  <c:v>3.5703189592006856E-2</c:v>
                </c:pt>
                <c:pt idx="8697">
                  <c:v>3.5615467808306323E-2</c:v>
                </c:pt>
                <c:pt idx="8698">
                  <c:v>3.5583126993719558E-2</c:v>
                </c:pt>
                <c:pt idx="8699">
                  <c:v>3.5602408522529938E-2</c:v>
                </c:pt>
                <c:pt idx="8700">
                  <c:v>3.5647390777806556E-2</c:v>
                </c:pt>
                <c:pt idx="8701">
                  <c:v>3.5759119180824077E-2</c:v>
                </c:pt>
                <c:pt idx="8702">
                  <c:v>3.5917315907162975E-2</c:v>
                </c:pt>
                <c:pt idx="8703">
                  <c:v>3.6153062594435952E-2</c:v>
                </c:pt>
                <c:pt idx="8704">
                  <c:v>3.6453311161918009E-2</c:v>
                </c:pt>
                <c:pt idx="8705">
                  <c:v>3.6840298590142068E-2</c:v>
                </c:pt>
                <c:pt idx="8706">
                  <c:v>3.7281147256462636E-2</c:v>
                </c:pt>
                <c:pt idx="8707">
                  <c:v>3.7761829671740119E-2</c:v>
                </c:pt>
                <c:pt idx="8708">
                  <c:v>3.828941847358415E-2</c:v>
                </c:pt>
                <c:pt idx="8709">
                  <c:v>3.8896797043476164E-2</c:v>
                </c:pt>
                <c:pt idx="8710">
                  <c:v>3.9582263852161161E-2</c:v>
                </c:pt>
                <c:pt idx="8711">
                  <c:v>4.0399033638111641E-2</c:v>
                </c:pt>
                <c:pt idx="8712">
                  <c:v>4.1344089846411344E-2</c:v>
                </c:pt>
                <c:pt idx="8713">
                  <c:v>4.2373199003158911E-2</c:v>
                </c:pt>
                <c:pt idx="8714">
                  <c:v>4.3466253254753569E-2</c:v>
                </c:pt>
                <c:pt idx="8715">
                  <c:v>4.4594098242742901E-2</c:v>
                </c:pt>
                <c:pt idx="8716">
                  <c:v>4.5734426514215519E-2</c:v>
                </c:pt>
                <c:pt idx="8717">
                  <c:v>4.6899817890458981E-2</c:v>
                </c:pt>
                <c:pt idx="8718">
                  <c:v>4.8101308616824615E-2</c:v>
                </c:pt>
                <c:pt idx="8719">
                  <c:v>4.9352947178673494E-2</c:v>
                </c:pt>
                <c:pt idx="8720">
                  <c:v>5.0594001135995402E-2</c:v>
                </c:pt>
                <c:pt idx="8721">
                  <c:v>5.1737508037152324E-2</c:v>
                </c:pt>
                <c:pt idx="8722">
                  <c:v>5.2783644363161797E-2</c:v>
                </c:pt>
                <c:pt idx="8723">
                  <c:v>5.3620260783684558E-2</c:v>
                </c:pt>
                <c:pt idx="8724">
                  <c:v>5.4310941596432204E-2</c:v>
                </c:pt>
                <c:pt idx="8725">
                  <c:v>5.4953567861550298E-2</c:v>
                </c:pt>
                <c:pt idx="8726">
                  <c:v>5.5595932316213972E-2</c:v>
                </c:pt>
                <c:pt idx="8727">
                  <c:v>5.630754644173383E-2</c:v>
                </c:pt>
                <c:pt idx="8728">
                  <c:v>5.7068879706317639E-2</c:v>
                </c:pt>
                <c:pt idx="8729">
                  <c:v>5.7815902499759431E-2</c:v>
                </c:pt>
                <c:pt idx="8730">
                  <c:v>5.8500192708096962E-2</c:v>
                </c:pt>
                <c:pt idx="8731">
                  <c:v>5.9016276189364419E-2</c:v>
                </c:pt>
                <c:pt idx="8732">
                  <c:v>5.9399849036495617E-2</c:v>
                </c:pt>
                <c:pt idx="8733">
                  <c:v>5.9709971716833087E-2</c:v>
                </c:pt>
                <c:pt idx="8734">
                  <c:v>6.0007876552911732E-2</c:v>
                </c:pt>
                <c:pt idx="8735">
                  <c:v>6.0347755690482341E-2</c:v>
                </c:pt>
                <c:pt idx="8736">
                  <c:v>6.0640476483099712E-2</c:v>
                </c:pt>
                <c:pt idx="8737">
                  <c:v>6.0779058999476498E-2</c:v>
                </c:pt>
                <c:pt idx="8738">
                  <c:v>6.0730975811232213E-2</c:v>
                </c:pt>
                <c:pt idx="8739">
                  <c:v>6.0426679978096337E-2</c:v>
                </c:pt>
                <c:pt idx="8740">
                  <c:v>5.9980450134053141E-2</c:v>
                </c:pt>
                <c:pt idx="8741">
                  <c:v>5.9505364835680953E-2</c:v>
                </c:pt>
                <c:pt idx="8742">
                  <c:v>5.9138121203203643E-2</c:v>
                </c:pt>
                <c:pt idx="8743">
                  <c:v>5.9094068116909371E-2</c:v>
                </c:pt>
                <c:pt idx="8744">
                  <c:v>5.9223079967605299E-2</c:v>
                </c:pt>
                <c:pt idx="8745">
                  <c:v>5.9374205087186882E-2</c:v>
                </c:pt>
                <c:pt idx="8746">
                  <c:v>5.9405900490952485E-2</c:v>
                </c:pt>
                <c:pt idx="8747">
                  <c:v>5.9200375495380639E-2</c:v>
                </c:pt>
                <c:pt idx="8748">
                  <c:v>5.8880759106428378E-2</c:v>
                </c:pt>
                <c:pt idx="8749">
                  <c:v>5.8446895291768303E-2</c:v>
                </c:pt>
                <c:pt idx="8750">
                  <c:v>5.8013836800093019E-2</c:v>
                </c:pt>
                <c:pt idx="8751">
                  <c:v>5.7646474971011323E-2</c:v>
                </c:pt>
                <c:pt idx="8752">
                  <c:v>5.7288384453933618E-2</c:v>
                </c:pt>
                <c:pt idx="8753">
                  <c:v>5.6955471405606389E-2</c:v>
                </c:pt>
                <c:pt idx="8754">
                  <c:v>5.6599995067249761E-2</c:v>
                </c:pt>
                <c:pt idx="8755">
                  <c:v>5.6172285194748033E-2</c:v>
                </c:pt>
                <c:pt idx="8756">
                  <c:v>5.5699479657313672E-2</c:v>
                </c:pt>
                <c:pt idx="8757">
                  <c:v>5.5184375033238281E-2</c:v>
                </c:pt>
                <c:pt idx="8758">
                  <c:v>5.4603194517020448E-2</c:v>
                </c:pt>
                <c:pt idx="8759">
                  <c:v>5.4022203043143445E-2</c:v>
                </c:pt>
                <c:pt idx="8760">
                  <c:v>5.3431468913196424E-2</c:v>
                </c:pt>
                <c:pt idx="8761">
                  <c:v>5.2849080540599828E-2</c:v>
                </c:pt>
                <c:pt idx="8762">
                  <c:v>5.2248548071808232E-2</c:v>
                </c:pt>
                <c:pt idx="8763">
                  <c:v>5.1741055429085206E-2</c:v>
                </c:pt>
                <c:pt idx="8764">
                  <c:v>5.1268561683124991E-2</c:v>
                </c:pt>
                <c:pt idx="8765">
                  <c:v>5.0794867167259478E-2</c:v>
                </c:pt>
                <c:pt idx="8766">
                  <c:v>5.038518974174782E-2</c:v>
                </c:pt>
                <c:pt idx="8767">
                  <c:v>5.0078446536047191E-2</c:v>
                </c:pt>
                <c:pt idx="8768">
                  <c:v>4.9869989200600248E-2</c:v>
                </c:pt>
                <c:pt idx="8769">
                  <c:v>4.964738080420792E-2</c:v>
                </c:pt>
                <c:pt idx="8770">
                  <c:v>4.9421672780255783E-2</c:v>
                </c:pt>
                <c:pt idx="8771">
                  <c:v>4.9118655091490986E-2</c:v>
                </c:pt>
                <c:pt idx="8772">
                  <c:v>4.8805986135439842E-2</c:v>
                </c:pt>
                <c:pt idx="8773">
                  <c:v>4.8367985031930572E-2</c:v>
                </c:pt>
                <c:pt idx="8774">
                  <c:v>4.793180527625239E-2</c:v>
                </c:pt>
                <c:pt idx="8775">
                  <c:v>4.7348514128850633E-2</c:v>
                </c:pt>
                <c:pt idx="8776">
                  <c:v>4.6736360956604828E-2</c:v>
                </c:pt>
                <c:pt idx="8777">
                  <c:v>4.6154131265995622E-2</c:v>
                </c:pt>
                <c:pt idx="8778">
                  <c:v>4.5731065872137058E-2</c:v>
                </c:pt>
                <c:pt idx="8779">
                  <c:v>4.5440835415623118E-2</c:v>
                </c:pt>
                <c:pt idx="8780">
                  <c:v>4.5152286153165223E-2</c:v>
                </c:pt>
                <c:pt idx="8781">
                  <c:v>4.4903652960055843E-2</c:v>
                </c:pt>
                <c:pt idx="8782">
                  <c:v>4.4594399676955492E-2</c:v>
                </c:pt>
                <c:pt idx="8783">
                  <c:v>4.4019471836434433E-2</c:v>
                </c:pt>
                <c:pt idx="8784">
                  <c:v>4.3353023519122173E-2</c:v>
                </c:pt>
                <c:pt idx="8785">
                  <c:v>4.2653058175567901E-2</c:v>
                </c:pt>
                <c:pt idx="8786">
                  <c:v>4.2039432919900616E-2</c:v>
                </c:pt>
                <c:pt idx="8787">
                  <c:v>4.1599991588148942E-2</c:v>
                </c:pt>
                <c:pt idx="8788">
                  <c:v>4.124146578065678E-2</c:v>
                </c:pt>
                <c:pt idx="8789">
                  <c:v>4.0907587684635746E-2</c:v>
                </c:pt>
                <c:pt idx="8790">
                  <c:v>4.0481499970669937E-2</c:v>
                </c:pt>
                <c:pt idx="8791">
                  <c:v>3.9906593738181506E-2</c:v>
                </c:pt>
                <c:pt idx="8792">
                  <c:v>3.9332775672379389E-2</c:v>
                </c:pt>
                <c:pt idx="8793">
                  <c:v>3.8747870004192733E-2</c:v>
                </c:pt>
                <c:pt idx="8794">
                  <c:v>3.8249644384861316E-2</c:v>
                </c:pt>
                <c:pt idx="8795">
                  <c:v>3.7947796371521486E-2</c:v>
                </c:pt>
                <c:pt idx="8796">
                  <c:v>3.7786641792226898E-2</c:v>
                </c:pt>
                <c:pt idx="8797">
                  <c:v>3.7734139769371997E-2</c:v>
                </c:pt>
                <c:pt idx="8798">
                  <c:v>3.7848215934966803E-2</c:v>
                </c:pt>
                <c:pt idx="8799">
                  <c:v>3.8060720987140875E-2</c:v>
                </c:pt>
                <c:pt idx="8800">
                  <c:v>3.8414477138499006E-2</c:v>
                </c:pt>
                <c:pt idx="8801">
                  <c:v>3.8741343617238522E-2</c:v>
                </c:pt>
                <c:pt idx="8802">
                  <c:v>3.8923458010917657E-2</c:v>
                </c:pt>
                <c:pt idx="8803">
                  <c:v>3.8939604949507822E-2</c:v>
                </c:pt>
                <c:pt idx="8804">
                  <c:v>3.8909108078727474E-2</c:v>
                </c:pt>
                <c:pt idx="8805">
                  <c:v>3.8919156826842702E-2</c:v>
                </c:pt>
                <c:pt idx="8806">
                  <c:v>3.9168213411279081E-2</c:v>
                </c:pt>
                <c:pt idx="8807">
                  <c:v>3.9785683021157314E-2</c:v>
                </c:pt>
                <c:pt idx="8808">
                  <c:v>4.060912554538125E-2</c:v>
                </c:pt>
                <c:pt idx="8809">
                  <c:v>4.1600955893800945E-2</c:v>
                </c:pt>
                <c:pt idx="8810">
                  <c:v>4.2715361598619675E-2</c:v>
                </c:pt>
                <c:pt idx="8811">
                  <c:v>4.3690297375993337E-2</c:v>
                </c:pt>
                <c:pt idx="8812">
                  <c:v>4.4611310586038788E-2</c:v>
                </c:pt>
                <c:pt idx="8813">
                  <c:v>4.5546635529838224E-2</c:v>
                </c:pt>
                <c:pt idx="8814">
                  <c:v>4.6510434367292991E-2</c:v>
                </c:pt>
                <c:pt idx="8815">
                  <c:v>4.7455024612022542E-2</c:v>
                </c:pt>
                <c:pt idx="8816">
                  <c:v>4.8382533698760236E-2</c:v>
                </c:pt>
                <c:pt idx="8817">
                  <c:v>4.9408774927316906E-2</c:v>
                </c:pt>
                <c:pt idx="8818">
                  <c:v>5.0420094893316954E-2</c:v>
                </c:pt>
                <c:pt idx="8819">
                  <c:v>5.1339599494341311E-2</c:v>
                </c:pt>
                <c:pt idx="8820">
                  <c:v>5.2116914136149044E-2</c:v>
                </c:pt>
                <c:pt idx="8821">
                  <c:v>5.2780492441383872E-2</c:v>
                </c:pt>
                <c:pt idx="8822">
                  <c:v>5.3310718519566924E-2</c:v>
                </c:pt>
                <c:pt idx="8823">
                  <c:v>5.3678261880384368E-2</c:v>
                </c:pt>
                <c:pt idx="8824">
                  <c:v>5.4032705492069746E-2</c:v>
                </c:pt>
                <c:pt idx="8825">
                  <c:v>5.4474406576848683E-2</c:v>
                </c:pt>
                <c:pt idx="8826">
                  <c:v>5.5001200545866713E-2</c:v>
                </c:pt>
                <c:pt idx="8827">
                  <c:v>5.5714957420460995E-2</c:v>
                </c:pt>
                <c:pt idx="8828">
                  <c:v>5.6483838849431693E-2</c:v>
                </c:pt>
                <c:pt idx="8829">
                  <c:v>5.7170475804107806E-2</c:v>
                </c:pt>
                <c:pt idx="8830">
                  <c:v>5.7606146139546024E-2</c:v>
                </c:pt>
                <c:pt idx="8831">
                  <c:v>5.7623788610527443E-2</c:v>
                </c:pt>
                <c:pt idx="8832">
                  <c:v>5.738580145755369E-2</c:v>
                </c:pt>
                <c:pt idx="8833">
                  <c:v>5.699139503329842E-2</c:v>
                </c:pt>
                <c:pt idx="8834">
                  <c:v>5.6554747314906957E-2</c:v>
                </c:pt>
                <c:pt idx="8835">
                  <c:v>5.6170319641257932E-2</c:v>
                </c:pt>
                <c:pt idx="8836">
                  <c:v>5.5724796154548721E-2</c:v>
                </c:pt>
                <c:pt idx="8837">
                  <c:v>5.5151898113640505E-2</c:v>
                </c:pt>
                <c:pt idx="8838">
                  <c:v>5.4596500651035981E-2</c:v>
                </c:pt>
                <c:pt idx="8839">
                  <c:v>5.3906181244355526E-2</c:v>
                </c:pt>
                <c:pt idx="8840">
                  <c:v>5.3051321296294515E-2</c:v>
                </c:pt>
                <c:pt idx="8841">
                  <c:v>5.2001166017011782E-2</c:v>
                </c:pt>
                <c:pt idx="8842">
                  <c:v>5.0490010333487281E-2</c:v>
                </c:pt>
                <c:pt idx="8843">
                  <c:v>5.1305474316757485E-2</c:v>
                </c:pt>
                <c:pt idx="8844">
                  <c:v>5.1794128784677096E-2</c:v>
                </c:pt>
                <c:pt idx="8845">
                  <c:v>5.2092446946908823E-2</c:v>
                </c:pt>
                <c:pt idx="8846">
                  <c:v>5.2286433873218047E-2</c:v>
                </c:pt>
                <c:pt idx="8847">
                  <c:v>5.2326831419385558E-2</c:v>
                </c:pt>
                <c:pt idx="8848">
                  <c:v>5.2308912685419318E-2</c:v>
                </c:pt>
                <c:pt idx="8849">
                  <c:v>5.2172014345741695E-2</c:v>
                </c:pt>
                <c:pt idx="8850">
                  <c:v>5.2009053601291572E-2</c:v>
                </c:pt>
                <c:pt idx="8851">
                  <c:v>5.1752456935784563E-2</c:v>
                </c:pt>
                <c:pt idx="8852">
                  <c:v>5.1525465348675574E-2</c:v>
                </c:pt>
                <c:pt idx="8853">
                  <c:v>5.1341284845709247E-2</c:v>
                </c:pt>
                <c:pt idx="8854">
                  <c:v>5.1323451597974176E-2</c:v>
                </c:pt>
                <c:pt idx="8855">
                  <c:v>5.1525693640651855E-2</c:v>
                </c:pt>
                <c:pt idx="8856">
                  <c:v>5.1838899746885873E-2</c:v>
                </c:pt>
                <c:pt idx="8857">
                  <c:v>5.216928918377773E-2</c:v>
                </c:pt>
                <c:pt idx="8858">
                  <c:v>5.2501048448739034E-2</c:v>
                </c:pt>
                <c:pt idx="8859">
                  <c:v>5.2674241655842925E-2</c:v>
                </c:pt>
                <c:pt idx="8860">
                  <c:v>5.2806519666598772E-2</c:v>
                </c:pt>
                <c:pt idx="8861">
                  <c:v>5.2836158878911299E-2</c:v>
                </c:pt>
                <c:pt idx="8862">
                  <c:v>5.288443809147117E-2</c:v>
                </c:pt>
                <c:pt idx="8863">
                  <c:v>5.2922403177160821E-2</c:v>
                </c:pt>
                <c:pt idx="8864">
                  <c:v>5.2987683160028144E-2</c:v>
                </c:pt>
                <c:pt idx="8865">
                  <c:v>5.3175994272813554E-2</c:v>
                </c:pt>
                <c:pt idx="8866">
                  <c:v>5.3439746403588076E-2</c:v>
                </c:pt>
                <c:pt idx="8867">
                  <c:v>5.3817713102078231E-2</c:v>
                </c:pt>
                <c:pt idx="8868">
                  <c:v>5.4228431999908053E-2</c:v>
                </c:pt>
                <c:pt idx="8869">
                  <c:v>5.4726342402401137E-2</c:v>
                </c:pt>
                <c:pt idx="8870">
                  <c:v>5.5239041737099072E-2</c:v>
                </c:pt>
                <c:pt idx="8871">
                  <c:v>5.5773831025136396E-2</c:v>
                </c:pt>
                <c:pt idx="8872">
                  <c:v>5.6278909108354133E-2</c:v>
                </c:pt>
                <c:pt idx="8873">
                  <c:v>5.6727610885437957E-2</c:v>
                </c:pt>
                <c:pt idx="8874">
                  <c:v>5.7068559043312164E-2</c:v>
                </c:pt>
                <c:pt idx="8875">
                  <c:v>5.723467861271235E-2</c:v>
                </c:pt>
                <c:pt idx="8876">
                  <c:v>5.7294749005258841E-2</c:v>
                </c:pt>
                <c:pt idx="8877">
                  <c:v>5.7281399453747328E-2</c:v>
                </c:pt>
                <c:pt idx="8878">
                  <c:v>5.7282193718721022E-2</c:v>
                </c:pt>
                <c:pt idx="8879">
                  <c:v>5.7332312407005585E-2</c:v>
                </c:pt>
                <c:pt idx="8880">
                  <c:v>5.7456918077959711E-2</c:v>
                </c:pt>
                <c:pt idx="8881">
                  <c:v>5.7643236211582127E-2</c:v>
                </c:pt>
                <c:pt idx="8882">
                  <c:v>5.7864049046841226E-2</c:v>
                </c:pt>
                <c:pt idx="8883">
                  <c:v>5.8104715610092887E-2</c:v>
                </c:pt>
                <c:pt idx="8884">
                  <c:v>5.8319631864103841E-2</c:v>
                </c:pt>
                <c:pt idx="8885">
                  <c:v>5.8522298063039185E-2</c:v>
                </c:pt>
                <c:pt idx="8886">
                  <c:v>5.8716319332564576E-2</c:v>
                </c:pt>
                <c:pt idx="8887">
                  <c:v>5.889654193939426E-2</c:v>
                </c:pt>
                <c:pt idx="8888">
                  <c:v>5.9050052606340567E-2</c:v>
                </c:pt>
                <c:pt idx="8889">
                  <c:v>5.914155994040253E-2</c:v>
                </c:pt>
                <c:pt idx="8890">
                  <c:v>5.916452845808589E-2</c:v>
                </c:pt>
                <c:pt idx="8891">
                  <c:v>5.9109611234699815E-2</c:v>
                </c:pt>
                <c:pt idx="8892">
                  <c:v>5.8999297489045116E-2</c:v>
                </c:pt>
                <c:pt idx="8893">
                  <c:v>5.8869202159143638E-2</c:v>
                </c:pt>
                <c:pt idx="8894">
                  <c:v>5.8753895466174051E-2</c:v>
                </c:pt>
                <c:pt idx="8895">
                  <c:v>5.8707552651475217E-2</c:v>
                </c:pt>
                <c:pt idx="8896">
                  <c:v>5.8716779488483695E-2</c:v>
                </c:pt>
                <c:pt idx="8897">
                  <c:v>5.8680748903205258E-2</c:v>
                </c:pt>
                <c:pt idx="8898">
                  <c:v>5.8567589262783423E-2</c:v>
                </c:pt>
                <c:pt idx="8899">
                  <c:v>5.8287415440429924E-2</c:v>
                </c:pt>
                <c:pt idx="8900">
                  <c:v>5.7925722323862304E-2</c:v>
                </c:pt>
                <c:pt idx="8901">
                  <c:v>5.7602106470870079E-2</c:v>
                </c:pt>
                <c:pt idx="8902">
                  <c:v>5.7269685249455561E-2</c:v>
                </c:pt>
                <c:pt idx="8903">
                  <c:v>5.714510320691376E-2</c:v>
                </c:pt>
                <c:pt idx="8904">
                  <c:v>5.7076640881029435E-2</c:v>
                </c:pt>
                <c:pt idx="8905">
                  <c:v>5.7094837537068018E-2</c:v>
                </c:pt>
                <c:pt idx="8906">
                  <c:v>5.7166295561702385E-2</c:v>
                </c:pt>
                <c:pt idx="8907">
                  <c:v>5.7275320703398545E-2</c:v>
                </c:pt>
                <c:pt idx="8908">
                  <c:v>5.7428364467630284E-2</c:v>
                </c:pt>
                <c:pt idx="8909">
                  <c:v>5.7603985032835141E-2</c:v>
                </c:pt>
                <c:pt idx="8910">
                  <c:v>5.7759974592524979E-2</c:v>
                </c:pt>
                <c:pt idx="8911">
                  <c:v>5.7913436305844987E-2</c:v>
                </c:pt>
                <c:pt idx="8912">
                  <c:v>5.8094773035983552E-2</c:v>
                </c:pt>
                <c:pt idx="8913">
                  <c:v>5.8302980303623922E-2</c:v>
                </c:pt>
                <c:pt idx="8914">
                  <c:v>5.8553061746897145E-2</c:v>
                </c:pt>
                <c:pt idx="8915">
                  <c:v>5.8905334903168335E-2</c:v>
                </c:pt>
                <c:pt idx="8916">
                  <c:v>5.9312827984542134E-2</c:v>
                </c:pt>
                <c:pt idx="8917">
                  <c:v>5.9764692908047812E-2</c:v>
                </c:pt>
                <c:pt idx="8918">
                  <c:v>6.0216938753479866E-2</c:v>
                </c:pt>
                <c:pt idx="8919">
                  <c:v>6.0625284892620063E-2</c:v>
                </c:pt>
                <c:pt idx="8920">
                  <c:v>6.0991667278651164E-2</c:v>
                </c:pt>
                <c:pt idx="8921">
                  <c:v>6.1314268641157035E-2</c:v>
                </c:pt>
                <c:pt idx="8922">
                  <c:v>6.1520392900424756E-2</c:v>
                </c:pt>
                <c:pt idx="8923">
                  <c:v>6.1648569722311225E-2</c:v>
                </c:pt>
                <c:pt idx="8924">
                  <c:v>6.1670598531725122E-2</c:v>
                </c:pt>
                <c:pt idx="8925">
                  <c:v>6.1636492673451976E-2</c:v>
                </c:pt>
                <c:pt idx="8926">
                  <c:v>6.1527421813466363E-2</c:v>
                </c:pt>
                <c:pt idx="8927">
                  <c:v>6.1374277663269916E-2</c:v>
                </c:pt>
                <c:pt idx="8928">
                  <c:v>6.120884437118513E-2</c:v>
                </c:pt>
                <c:pt idx="8929">
                  <c:v>6.0963434238204529E-2</c:v>
                </c:pt>
                <c:pt idx="8930">
                  <c:v>6.0666004473412395E-2</c:v>
                </c:pt>
                <c:pt idx="8931">
                  <c:v>6.0204811656826174E-2</c:v>
                </c:pt>
                <c:pt idx="8932">
                  <c:v>5.9675322640982381E-2</c:v>
                </c:pt>
                <c:pt idx="8933">
                  <c:v>5.912355570164074E-2</c:v>
                </c:pt>
                <c:pt idx="8934">
                  <c:v>5.8656205963439151E-2</c:v>
                </c:pt>
                <c:pt idx="8935">
                  <c:v>5.8253281325191815E-2</c:v>
                </c:pt>
                <c:pt idx="8936">
                  <c:v>5.7957075602630484E-2</c:v>
                </c:pt>
                <c:pt idx="8937">
                  <c:v>5.7665084235124349E-2</c:v>
                </c:pt>
                <c:pt idx="8938">
                  <c:v>5.7325195732046003E-2</c:v>
                </c:pt>
                <c:pt idx="8939">
                  <c:v>5.6826168990635285E-2</c:v>
                </c:pt>
                <c:pt idx="8940">
                  <c:v>5.6196782743531057E-2</c:v>
                </c:pt>
                <c:pt idx="8941">
                  <c:v>5.5483579194806371E-2</c:v>
                </c:pt>
                <c:pt idx="8942">
                  <c:v>5.4805848190988438E-2</c:v>
                </c:pt>
                <c:pt idx="8943">
                  <c:v>5.4152671345419151E-2</c:v>
                </c:pt>
                <c:pt idx="8944">
                  <c:v>5.370225058796791E-2</c:v>
                </c:pt>
                <c:pt idx="8945">
                  <c:v>5.3319050025432808E-2</c:v>
                </c:pt>
                <c:pt idx="8946">
                  <c:v>5.301368952293653E-2</c:v>
                </c:pt>
                <c:pt idx="8947">
                  <c:v>5.2804194277851567E-2</c:v>
                </c:pt>
                <c:pt idx="8948">
                  <c:v>5.2672656262673957E-2</c:v>
                </c:pt>
                <c:pt idx="8949">
                  <c:v>5.2638032099219495E-2</c:v>
                </c:pt>
                <c:pt idx="8950">
                  <c:v>5.2669414047700799E-2</c:v>
                </c:pt>
                <c:pt idx="8951">
                  <c:v>5.2756414045240396E-2</c:v>
                </c:pt>
                <c:pt idx="8952">
                  <c:v>5.291292832030052E-2</c:v>
                </c:pt>
                <c:pt idx="8953">
                  <c:v>5.3036212998805121E-2</c:v>
                </c:pt>
                <c:pt idx="8954">
                  <c:v>5.3155275204879379E-2</c:v>
                </c:pt>
                <c:pt idx="8955">
                  <c:v>5.3275008733861401E-2</c:v>
                </c:pt>
                <c:pt idx="8956">
                  <c:v>5.3421383885501814E-2</c:v>
                </c:pt>
                <c:pt idx="8957">
                  <c:v>5.3539985474101298E-2</c:v>
                </c:pt>
                <c:pt idx="8958">
                  <c:v>5.3721406686799977E-2</c:v>
                </c:pt>
                <c:pt idx="8959">
                  <c:v>5.3918122346565331E-2</c:v>
                </c:pt>
                <c:pt idx="8960">
                  <c:v>5.4091558884965238E-2</c:v>
                </c:pt>
                <c:pt idx="8961">
                  <c:v>5.4388517535279651E-2</c:v>
                </c:pt>
                <c:pt idx="8962">
                  <c:v>5.4770973544201428E-2</c:v>
                </c:pt>
                <c:pt idx="8963">
                  <c:v>5.5302918840557887E-2</c:v>
                </c:pt>
                <c:pt idx="8964">
                  <c:v>5.5990197259882232E-2</c:v>
                </c:pt>
                <c:pt idx="8965">
                  <c:v>5.6786500102866365E-2</c:v>
                </c:pt>
                <c:pt idx="8966">
                  <c:v>5.7627766358673421E-2</c:v>
                </c:pt>
                <c:pt idx="8967">
                  <c:v>5.8351785571043653E-2</c:v>
                </c:pt>
                <c:pt idx="8968">
                  <c:v>5.8910352104339751E-2</c:v>
                </c:pt>
                <c:pt idx="8969">
                  <c:v>5.9337374595497913E-2</c:v>
                </c:pt>
                <c:pt idx="8970">
                  <c:v>5.9893264686696972E-2</c:v>
                </c:pt>
                <c:pt idx="8971">
                  <c:v>6.0560799594709482E-2</c:v>
                </c:pt>
                <c:pt idx="8972">
                  <c:v>6.1289479208862796E-2</c:v>
                </c:pt>
                <c:pt idx="8973">
                  <c:v>6.2110848951011849E-2</c:v>
                </c:pt>
                <c:pt idx="8974">
                  <c:v>6.3028119496412446E-2</c:v>
                </c:pt>
                <c:pt idx="8975">
                  <c:v>6.3880944789263233E-2</c:v>
                </c:pt>
                <c:pt idx="8976">
                  <c:v>6.4667216402139086E-2</c:v>
                </c:pt>
                <c:pt idx="8977">
                  <c:v>6.5406242768527481E-2</c:v>
                </c:pt>
                <c:pt idx="8978">
                  <c:v>6.6006461158383267E-2</c:v>
                </c:pt>
                <c:pt idx="8979">
                  <c:v>6.6332697145854699E-2</c:v>
                </c:pt>
                <c:pt idx="8980">
                  <c:v>6.6516089883814244E-2</c:v>
                </c:pt>
                <c:pt idx="8981">
                  <c:v>6.6701626401761832E-2</c:v>
                </c:pt>
                <c:pt idx="8982">
                  <c:v>6.6846343041358711E-2</c:v>
                </c:pt>
                <c:pt idx="8983">
                  <c:v>6.7085175306735745E-2</c:v>
                </c:pt>
                <c:pt idx="8984">
                  <c:v>6.7450134507927889E-2</c:v>
                </c:pt>
                <c:pt idx="8985">
                  <c:v>6.7798373928115482E-2</c:v>
                </c:pt>
                <c:pt idx="8986">
                  <c:v>6.8093916519816625E-2</c:v>
                </c:pt>
                <c:pt idx="8987">
                  <c:v>6.8420806243670834E-2</c:v>
                </c:pt>
                <c:pt idx="8988">
                  <c:v>6.8650280821419912E-2</c:v>
                </c:pt>
                <c:pt idx="8989">
                  <c:v>6.8785202982368329E-2</c:v>
                </c:pt>
                <c:pt idx="8990">
                  <c:v>6.8890280147019575E-2</c:v>
                </c:pt>
                <c:pt idx="8991">
                  <c:v>6.8830738371257666E-2</c:v>
                </c:pt>
                <c:pt idx="8992">
                  <c:v>6.8591595740355754E-2</c:v>
                </c:pt>
                <c:pt idx="8993">
                  <c:v>6.8378004890400745E-2</c:v>
                </c:pt>
                <c:pt idx="8994">
                  <c:v>6.8170239403400029E-2</c:v>
                </c:pt>
                <c:pt idx="8995">
                  <c:v>6.8112839150353405E-2</c:v>
                </c:pt>
                <c:pt idx="8996">
                  <c:v>6.82948104048344E-2</c:v>
                </c:pt>
                <c:pt idx="8997">
                  <c:v>6.8460501202633486E-2</c:v>
                </c:pt>
                <c:pt idx="8998">
                  <c:v>6.8643592485738564E-2</c:v>
                </c:pt>
                <c:pt idx="8999">
                  <c:v>6.8695229014077097E-2</c:v>
                </c:pt>
                <c:pt idx="9000">
                  <c:v>6.8648033245674561E-2</c:v>
                </c:pt>
                <c:pt idx="9001">
                  <c:v>6.8568002389249427E-2</c:v>
                </c:pt>
                <c:pt idx="9002">
                  <c:v>6.8320825651933037E-2</c:v>
                </c:pt>
                <c:pt idx="9003">
                  <c:v>6.809427795161456E-2</c:v>
                </c:pt>
                <c:pt idx="9004">
                  <c:v>6.7923694054769446E-2</c:v>
                </c:pt>
                <c:pt idx="9005">
                  <c:v>6.7722741216986029E-2</c:v>
                </c:pt>
                <c:pt idx="9006">
                  <c:v>6.7555245287706969E-2</c:v>
                </c:pt>
                <c:pt idx="9007">
                  <c:v>6.7551168867324263E-2</c:v>
                </c:pt>
                <c:pt idx="9008">
                  <c:v>6.7594223085392383E-2</c:v>
                </c:pt>
                <c:pt idx="9009">
                  <c:v>6.7723807865411711E-2</c:v>
                </c:pt>
                <c:pt idx="9010">
                  <c:v>6.7770675465881822E-2</c:v>
                </c:pt>
                <c:pt idx="9011">
                  <c:v>6.7678039906764409E-2</c:v>
                </c:pt>
                <c:pt idx="9012">
                  <c:v>6.7571118472376498E-2</c:v>
                </c:pt>
                <c:pt idx="9013">
                  <c:v>6.7290868276269247E-2</c:v>
                </c:pt>
                <c:pt idx="9014">
                  <c:v>6.6913913907518066E-2</c:v>
                </c:pt>
                <c:pt idx="9015">
                  <c:v>6.6594143306480641E-2</c:v>
                </c:pt>
                <c:pt idx="9016">
                  <c:v>6.6208604964321599E-2</c:v>
                </c:pt>
                <c:pt idx="9017">
                  <c:v>6.5795326820442132E-2</c:v>
                </c:pt>
                <c:pt idx="9018">
                  <c:v>6.5539533368018543E-2</c:v>
                </c:pt>
                <c:pt idx="9019">
                  <c:v>6.549827513076828E-2</c:v>
                </c:pt>
                <c:pt idx="9020">
                  <c:v>6.5461861833752827E-2</c:v>
                </c:pt>
                <c:pt idx="9021">
                  <c:v>6.5491722724632565E-2</c:v>
                </c:pt>
                <c:pt idx="9022">
                  <c:v>6.5412309359313581E-2</c:v>
                </c:pt>
                <c:pt idx="9023">
                  <c:v>6.5193754278853766E-2</c:v>
                </c:pt>
                <c:pt idx="9024">
                  <c:v>6.4840839346220785E-2</c:v>
                </c:pt>
                <c:pt idx="9025">
                  <c:v>6.4406665422858986E-2</c:v>
                </c:pt>
                <c:pt idx="9026">
                  <c:v>6.3887900971899572E-2</c:v>
                </c:pt>
                <c:pt idx="9027">
                  <c:v>6.3336567074104705E-2</c:v>
                </c:pt>
                <c:pt idx="9028">
                  <c:v>6.2772919474407107E-2</c:v>
                </c:pt>
                <c:pt idx="9029">
                  <c:v>6.2094256490496318E-2</c:v>
                </c:pt>
                <c:pt idx="9030">
                  <c:v>6.1413414511882314E-2</c:v>
                </c:pt>
                <c:pt idx="9031">
                  <c:v>6.0658845917507705E-2</c:v>
                </c:pt>
                <c:pt idx="9032">
                  <c:v>5.9846097519428244E-2</c:v>
                </c:pt>
                <c:pt idx="9033">
                  <c:v>5.9026117747053783E-2</c:v>
                </c:pt>
                <c:pt idx="9034">
                  <c:v>5.815359186210544E-2</c:v>
                </c:pt>
                <c:pt idx="9035">
                  <c:v>5.7246454761504507E-2</c:v>
                </c:pt>
                <c:pt idx="9036">
                  <c:v>5.6310279395944199E-2</c:v>
                </c:pt>
                <c:pt idx="9037">
                  <c:v>5.5385857483963748E-2</c:v>
                </c:pt>
                <c:pt idx="9038">
                  <c:v>5.45426137949011E-2</c:v>
                </c:pt>
                <c:pt idx="9039">
                  <c:v>5.3789528147080351E-2</c:v>
                </c:pt>
                <c:pt idx="9040">
                  <c:v>5.3088360873683127E-2</c:v>
                </c:pt>
                <c:pt idx="9041">
                  <c:v>5.2488035682345717E-2</c:v>
                </c:pt>
                <c:pt idx="9042">
                  <c:v>5.2006980339376403E-2</c:v>
                </c:pt>
                <c:pt idx="9043">
                  <c:v>5.1576385158607324E-2</c:v>
                </c:pt>
                <c:pt idx="9044">
                  <c:v>5.1090723096385529E-2</c:v>
                </c:pt>
                <c:pt idx="9045">
                  <c:v>5.0627597249448666E-2</c:v>
                </c:pt>
                <c:pt idx="9046">
                  <c:v>5.0134486672887842E-2</c:v>
                </c:pt>
                <c:pt idx="9047">
                  <c:v>4.9485316921740061E-2</c:v>
                </c:pt>
                <c:pt idx="9048">
                  <c:v>4.8741783375320383E-2</c:v>
                </c:pt>
                <c:pt idx="9049">
                  <c:v>4.7992544913343316E-2</c:v>
                </c:pt>
                <c:pt idx="9050">
                  <c:v>4.7389985217066291E-2</c:v>
                </c:pt>
                <c:pt idx="9051">
                  <c:v>4.7038504118963632E-2</c:v>
                </c:pt>
                <c:pt idx="9052">
                  <c:v>4.6926964669196346E-2</c:v>
                </c:pt>
                <c:pt idx="9053">
                  <c:v>4.6935902435111282E-2</c:v>
                </c:pt>
                <c:pt idx="9054">
                  <c:v>4.6969428107452547E-2</c:v>
                </c:pt>
                <c:pt idx="9055">
                  <c:v>4.6933372663828521E-2</c:v>
                </c:pt>
                <c:pt idx="9056">
                  <c:v>4.6831014370361676E-2</c:v>
                </c:pt>
                <c:pt idx="9057">
                  <c:v>4.6780732213511984E-2</c:v>
                </c:pt>
                <c:pt idx="9058">
                  <c:v>4.6945668400211235E-2</c:v>
                </c:pt>
                <c:pt idx="9059">
                  <c:v>4.7360867141182636E-2</c:v>
                </c:pt>
                <c:pt idx="9060">
                  <c:v>4.7901997378588655E-2</c:v>
                </c:pt>
                <c:pt idx="9061">
                  <c:v>4.8594111243291313E-2</c:v>
                </c:pt>
                <c:pt idx="9062">
                  <c:v>4.9305771073773937E-2</c:v>
                </c:pt>
                <c:pt idx="9063">
                  <c:v>5.0083544764819798E-2</c:v>
                </c:pt>
                <c:pt idx="9064">
                  <c:v>5.0937887402348662E-2</c:v>
                </c:pt>
                <c:pt idx="9065">
                  <c:v>5.1774795404077312E-2</c:v>
                </c:pt>
                <c:pt idx="9066">
                  <c:v>5.2574206466897914E-2</c:v>
                </c:pt>
                <c:pt idx="9067">
                  <c:v>5.3214218421378426E-2</c:v>
                </c:pt>
                <c:pt idx="9068">
                  <c:v>5.372585177589418E-2</c:v>
                </c:pt>
                <c:pt idx="9069">
                  <c:v>5.4249200545322479E-2</c:v>
                </c:pt>
                <c:pt idx="9070">
                  <c:v>5.493055031610887E-2</c:v>
                </c:pt>
                <c:pt idx="9071">
                  <c:v>5.581273561907224E-2</c:v>
                </c:pt>
                <c:pt idx="9072">
                  <c:v>5.6886531060131376E-2</c:v>
                </c:pt>
                <c:pt idx="9073">
                  <c:v>5.8055995444203007E-2</c:v>
                </c:pt>
                <c:pt idx="9074">
                  <c:v>5.925363678004586E-2</c:v>
                </c:pt>
                <c:pt idx="9075">
                  <c:v>6.0399522318975059E-2</c:v>
                </c:pt>
                <c:pt idx="9076">
                  <c:v>6.1464014007570886E-2</c:v>
                </c:pt>
                <c:pt idx="9077">
                  <c:v>6.2516781620129136E-2</c:v>
                </c:pt>
                <c:pt idx="9078">
                  <c:v>6.3573651138867746E-2</c:v>
                </c:pt>
                <c:pt idx="9079">
                  <c:v>6.4647337537011879E-2</c:v>
                </c:pt>
                <c:pt idx="9080">
                  <c:v>6.5717835570162447E-2</c:v>
                </c:pt>
                <c:pt idx="9081">
                  <c:v>6.6726620414490775E-2</c:v>
                </c:pt>
                <c:pt idx="9082">
                  <c:v>6.7555158467776558E-2</c:v>
                </c:pt>
                <c:pt idx="9083">
                  <c:v>6.8097381959293435E-2</c:v>
                </c:pt>
                <c:pt idx="9084">
                  <c:v>6.8387775557585129E-2</c:v>
                </c:pt>
                <c:pt idx="9085">
                  <c:v>6.8573451518841921E-2</c:v>
                </c:pt>
                <c:pt idx="9086">
                  <c:v>6.8768713993999447E-2</c:v>
                </c:pt>
                <c:pt idx="9087">
                  <c:v>6.9103611943827595E-2</c:v>
                </c:pt>
                <c:pt idx="9088">
                  <c:v>6.955462504923085E-2</c:v>
                </c:pt>
                <c:pt idx="9089">
                  <c:v>7.0034937031403177E-2</c:v>
                </c:pt>
                <c:pt idx="9090">
                  <c:v>7.0445730352607969E-2</c:v>
                </c:pt>
                <c:pt idx="9091">
                  <c:v>7.0673040307528898E-2</c:v>
                </c:pt>
                <c:pt idx="9092">
                  <c:v>7.0737709713246347E-2</c:v>
                </c:pt>
                <c:pt idx="9093">
                  <c:v>7.0730890184984463E-2</c:v>
                </c:pt>
                <c:pt idx="9094">
                  <c:v>7.0728540000391804E-2</c:v>
                </c:pt>
                <c:pt idx="9095">
                  <c:v>7.0803926843829565E-2</c:v>
                </c:pt>
                <c:pt idx="9096">
                  <c:v>7.0932555964923011E-2</c:v>
                </c:pt>
                <c:pt idx="9097">
                  <c:v>7.1079801451841951E-2</c:v>
                </c:pt>
                <c:pt idx="9098">
                  <c:v>7.1275211908167296E-2</c:v>
                </c:pt>
                <c:pt idx="9099">
                  <c:v>7.1537114569008492E-2</c:v>
                </c:pt>
                <c:pt idx="9100">
                  <c:v>7.1826295521686956E-2</c:v>
                </c:pt>
                <c:pt idx="9101">
                  <c:v>7.2095455141091336E-2</c:v>
                </c:pt>
                <c:pt idx="9102">
                  <c:v>7.2313715668592321E-2</c:v>
                </c:pt>
                <c:pt idx="9103">
                  <c:v>7.2514600618316133E-2</c:v>
                </c:pt>
                <c:pt idx="9104">
                  <c:v>7.2641951627988532E-2</c:v>
                </c:pt>
                <c:pt idx="9105">
                  <c:v>7.2625487775495698E-2</c:v>
                </c:pt>
                <c:pt idx="9106">
                  <c:v>7.2458002538712193E-2</c:v>
                </c:pt>
                <c:pt idx="9107">
                  <c:v>7.2038975894244711E-2</c:v>
                </c:pt>
                <c:pt idx="9108">
                  <c:v>7.1476322020296898E-2</c:v>
                </c:pt>
                <c:pt idx="9109">
                  <c:v>7.0932236213540265E-2</c:v>
                </c:pt>
                <c:pt idx="9110">
                  <c:v>7.0528653939749789E-2</c:v>
                </c:pt>
                <c:pt idx="9111">
                  <c:v>7.0438914481109061E-2</c:v>
                </c:pt>
                <c:pt idx="9112">
                  <c:v>7.0543131638315659E-2</c:v>
                </c:pt>
                <c:pt idx="9113">
                  <c:v>7.0715713630715951E-2</c:v>
                </c:pt>
                <c:pt idx="9114">
                  <c:v>7.0876895473592355E-2</c:v>
                </c:pt>
                <c:pt idx="9115">
                  <c:v>7.0949948237020444E-2</c:v>
                </c:pt>
                <c:pt idx="9116">
                  <c:v>7.0896686227704994E-2</c:v>
                </c:pt>
                <c:pt idx="9117">
                  <c:v>7.0649802326448283E-2</c:v>
                </c:pt>
                <c:pt idx="9118">
                  <c:v>7.0257323597731403E-2</c:v>
                </c:pt>
                <c:pt idx="9119">
                  <c:v>6.9702517217327981E-2</c:v>
                </c:pt>
                <c:pt idx="9120">
                  <c:v>6.9027174696866839E-2</c:v>
                </c:pt>
                <c:pt idx="9121">
                  <c:v>6.8266211335562016E-2</c:v>
                </c:pt>
                <c:pt idx="9122">
                  <c:v>6.7372438927309763E-2</c:v>
                </c:pt>
                <c:pt idx="9123">
                  <c:v>6.6345672991583976E-2</c:v>
                </c:pt>
                <c:pt idx="9124">
                  <c:v>6.6409459527322773E-2</c:v>
                </c:pt>
                <c:pt idx="9125">
                  <c:v>6.6274085111844017E-2</c:v>
                </c:pt>
                <c:pt idx="9126">
                  <c:v>6.5983050773523608E-2</c:v>
                </c:pt>
                <c:pt idx="9127">
                  <c:v>6.5553586157833438E-2</c:v>
                </c:pt>
                <c:pt idx="9128">
                  <c:v>6.5023737604881116E-2</c:v>
                </c:pt>
                <c:pt idx="9129">
                  <c:v>6.4467061450255519E-2</c:v>
                </c:pt>
                <c:pt idx="9130">
                  <c:v>6.3824253910653092E-2</c:v>
                </c:pt>
                <c:pt idx="9131">
                  <c:v>6.3149038083686743E-2</c:v>
                </c:pt>
                <c:pt idx="9132">
                  <c:v>6.2492661909194933E-2</c:v>
                </c:pt>
                <c:pt idx="9133">
                  <c:v>6.1757772280309653E-2</c:v>
                </c:pt>
                <c:pt idx="9134">
                  <c:v>6.0946664199450912E-2</c:v>
                </c:pt>
                <c:pt idx="9135">
                  <c:v>6.0111751557962119E-2</c:v>
                </c:pt>
                <c:pt idx="9136">
                  <c:v>5.9282944969134194E-2</c:v>
                </c:pt>
                <c:pt idx="9137">
                  <c:v>5.8501781715319182E-2</c:v>
                </c:pt>
                <c:pt idx="9138">
                  <c:v>5.7779764960119551E-2</c:v>
                </c:pt>
                <c:pt idx="9139">
                  <c:v>5.70523028299319E-2</c:v>
                </c:pt>
                <c:pt idx="9140">
                  <c:v>5.6378449600569834E-2</c:v>
                </c:pt>
                <c:pt idx="9141">
                  <c:v>5.5784258689343391E-2</c:v>
                </c:pt>
                <c:pt idx="9142">
                  <c:v>5.5219509921649056E-2</c:v>
                </c:pt>
                <c:pt idx="9143">
                  <c:v>5.4672103723928604E-2</c:v>
                </c:pt>
                <c:pt idx="9144">
                  <c:v>5.4124157702370779E-2</c:v>
                </c:pt>
                <c:pt idx="9145">
                  <c:v>5.3619780192843886E-2</c:v>
                </c:pt>
                <c:pt idx="9146">
                  <c:v>5.3049142137392029E-2</c:v>
                </c:pt>
                <c:pt idx="9147">
                  <c:v>5.2395934286062137E-2</c:v>
                </c:pt>
                <c:pt idx="9148">
                  <c:v>5.1725547759905413E-2</c:v>
                </c:pt>
                <c:pt idx="9149">
                  <c:v>5.111486614382571E-2</c:v>
                </c:pt>
                <c:pt idx="9150">
                  <c:v>5.0645102552814056E-2</c:v>
                </c:pt>
                <c:pt idx="9151">
                  <c:v>5.0423676716124452E-2</c:v>
                </c:pt>
                <c:pt idx="9152">
                  <c:v>5.0355284695951845E-2</c:v>
                </c:pt>
                <c:pt idx="9153">
                  <c:v>5.038565964336017E-2</c:v>
                </c:pt>
                <c:pt idx="9154">
                  <c:v>5.0550669942051527E-2</c:v>
                </c:pt>
                <c:pt idx="9155">
                  <c:v>5.0828337205748503E-2</c:v>
                </c:pt>
                <c:pt idx="9156">
                  <c:v>5.1180054854596452E-2</c:v>
                </c:pt>
                <c:pt idx="9157">
                  <c:v>5.1584405038910826E-2</c:v>
                </c:pt>
                <c:pt idx="9158">
                  <c:v>5.1986664575802463E-2</c:v>
                </c:pt>
                <c:pt idx="9159">
                  <c:v>5.2276291263014418E-2</c:v>
                </c:pt>
                <c:pt idx="9160">
                  <c:v>5.252517887881536E-2</c:v>
                </c:pt>
                <c:pt idx="9161">
                  <c:v>5.2800684590273289E-2</c:v>
                </c:pt>
                <c:pt idx="9162">
                  <c:v>5.310071135117634E-2</c:v>
                </c:pt>
                <c:pt idx="9163">
                  <c:v>5.3473318251096996E-2</c:v>
                </c:pt>
                <c:pt idx="9164">
                  <c:v>5.399337256627669E-2</c:v>
                </c:pt>
                <c:pt idx="9165">
                  <c:v>5.4507995428228623E-2</c:v>
                </c:pt>
                <c:pt idx="9166">
                  <c:v>5.4991826604196541E-2</c:v>
                </c:pt>
                <c:pt idx="9167">
                  <c:v>5.5504881895685663E-2</c:v>
                </c:pt>
                <c:pt idx="9168">
                  <c:v>5.6085316937822441E-2</c:v>
                </c:pt>
                <c:pt idx="9169">
                  <c:v>5.6781959983533317E-2</c:v>
                </c:pt>
                <c:pt idx="9170">
                  <c:v>5.756871888270404E-2</c:v>
                </c:pt>
                <c:pt idx="9171">
                  <c:v>5.8559003907099408E-2</c:v>
                </c:pt>
                <c:pt idx="9172">
                  <c:v>5.9598393216586207E-2</c:v>
                </c:pt>
                <c:pt idx="9173">
                  <c:v>6.0590830575120977E-2</c:v>
                </c:pt>
                <c:pt idx="9174">
                  <c:v>6.1490165369840109E-2</c:v>
                </c:pt>
                <c:pt idx="9175">
                  <c:v>6.2241305301044367E-2</c:v>
                </c:pt>
                <c:pt idx="9176">
                  <c:v>6.2879980253167433E-2</c:v>
                </c:pt>
                <c:pt idx="9177">
                  <c:v>6.3287934951060387E-2</c:v>
                </c:pt>
                <c:pt idx="9178">
                  <c:v>6.3546981669710526E-2</c:v>
                </c:pt>
                <c:pt idx="9179">
                  <c:v>6.3628124233839845E-2</c:v>
                </c:pt>
                <c:pt idx="9180">
                  <c:v>6.3613346072628141E-2</c:v>
                </c:pt>
                <c:pt idx="9181">
                  <c:v>6.3514750906720749E-2</c:v>
                </c:pt>
                <c:pt idx="9182">
                  <c:v>6.338057873204099E-2</c:v>
                </c:pt>
                <c:pt idx="9183">
                  <c:v>6.329765248728482E-2</c:v>
                </c:pt>
                <c:pt idx="9184">
                  <c:v>6.3165946416301674E-2</c:v>
                </c:pt>
                <c:pt idx="9185">
                  <c:v>6.3031920398264218E-2</c:v>
                </c:pt>
                <c:pt idx="9186">
                  <c:v>6.2760702663419501E-2</c:v>
                </c:pt>
                <c:pt idx="9187">
                  <c:v>6.2418253125112996E-2</c:v>
                </c:pt>
                <c:pt idx="9188">
                  <c:v>6.1993295109900953E-2</c:v>
                </c:pt>
                <c:pt idx="9189">
                  <c:v>6.1466771566516323E-2</c:v>
                </c:pt>
                <c:pt idx="9190">
                  <c:v>6.0987121477096291E-2</c:v>
                </c:pt>
                <c:pt idx="9191">
                  <c:v>6.0565945861515147E-2</c:v>
                </c:pt>
                <c:pt idx="9192">
                  <c:v>6.0212246135482053E-2</c:v>
                </c:pt>
                <c:pt idx="9193">
                  <c:v>5.9916333929737643E-2</c:v>
                </c:pt>
                <c:pt idx="9194">
                  <c:v>5.9739839501892621E-2</c:v>
                </c:pt>
                <c:pt idx="9195">
                  <c:v>5.9609382242456765E-2</c:v>
                </c:pt>
                <c:pt idx="9196">
                  <c:v>5.9445931431398022E-2</c:v>
                </c:pt>
                <c:pt idx="9197">
                  <c:v>5.9303680910120157E-2</c:v>
                </c:pt>
                <c:pt idx="9198">
                  <c:v>5.9170775411856745E-2</c:v>
                </c:pt>
                <c:pt idx="9199">
                  <c:v>5.9074634865082992E-2</c:v>
                </c:pt>
                <c:pt idx="9200">
                  <c:v>5.8945611926066593E-2</c:v>
                </c:pt>
                <c:pt idx="9201">
                  <c:v>5.8889083872391487E-2</c:v>
                </c:pt>
                <c:pt idx="9202">
                  <c:v>5.8814259906332225E-2</c:v>
                </c:pt>
                <c:pt idx="9203">
                  <c:v>5.8801699422469211E-2</c:v>
                </c:pt>
                <c:pt idx="9204">
                  <c:v>5.8733558963648513E-2</c:v>
                </c:pt>
                <c:pt idx="9205">
                  <c:v>5.8663647215217704E-2</c:v>
                </c:pt>
                <c:pt idx="9206">
                  <c:v>5.8491633461307091E-2</c:v>
                </c:pt>
                <c:pt idx="9207">
                  <c:v>5.8224719887258455E-2</c:v>
                </c:pt>
                <c:pt idx="9208">
                  <c:v>5.783454658339926E-2</c:v>
                </c:pt>
                <c:pt idx="9209">
                  <c:v>5.74591118954055E-2</c:v>
                </c:pt>
                <c:pt idx="9210">
                  <c:v>5.7177414738198741E-2</c:v>
                </c:pt>
                <c:pt idx="9211">
                  <c:v>5.70159277972591E-2</c:v>
                </c:pt>
                <c:pt idx="9212">
                  <c:v>5.7010335623930014E-2</c:v>
                </c:pt>
                <c:pt idx="9213">
                  <c:v>5.7101148129518178E-2</c:v>
                </c:pt>
                <c:pt idx="9214">
                  <c:v>5.7265947903655127E-2</c:v>
                </c:pt>
                <c:pt idx="9215">
                  <c:v>5.7465465886930168E-2</c:v>
                </c:pt>
                <c:pt idx="9216">
                  <c:v>5.7779649957532278E-2</c:v>
                </c:pt>
                <c:pt idx="9217">
                  <c:v>5.8127188558681188E-2</c:v>
                </c:pt>
                <c:pt idx="9218">
                  <c:v>5.8554594928890556E-2</c:v>
                </c:pt>
                <c:pt idx="9219">
                  <c:v>5.9075630311762398E-2</c:v>
                </c:pt>
                <c:pt idx="9220">
                  <c:v>5.9580223767201845E-2</c:v>
                </c:pt>
                <c:pt idx="9221">
                  <c:v>6.0051888041579037E-2</c:v>
                </c:pt>
                <c:pt idx="9222">
                  <c:v>6.0364329748420958E-2</c:v>
                </c:pt>
                <c:pt idx="9223">
                  <c:v>6.047780901613764E-2</c:v>
                </c:pt>
                <c:pt idx="9224">
                  <c:v>6.048893916437216E-2</c:v>
                </c:pt>
                <c:pt idx="9225">
                  <c:v>6.0442593276636938E-2</c:v>
                </c:pt>
                <c:pt idx="9226">
                  <c:v>6.0377098829539295E-2</c:v>
                </c:pt>
                <c:pt idx="9227">
                  <c:v>6.0373631092073735E-2</c:v>
                </c:pt>
                <c:pt idx="9228">
                  <c:v>6.042984088136584E-2</c:v>
                </c:pt>
                <c:pt idx="9229">
                  <c:v>6.0515351884694715E-2</c:v>
                </c:pt>
                <c:pt idx="9230">
                  <c:v>6.0592949455167501E-2</c:v>
                </c:pt>
                <c:pt idx="9231">
                  <c:v>6.0664891505651741E-2</c:v>
                </c:pt>
                <c:pt idx="9232">
                  <c:v>6.0704235994443023E-2</c:v>
                </c:pt>
                <c:pt idx="9233">
                  <c:v>6.072367351135953E-2</c:v>
                </c:pt>
                <c:pt idx="9234">
                  <c:v>6.0717459187227527E-2</c:v>
                </c:pt>
                <c:pt idx="9235">
                  <c:v>6.069520897519709E-2</c:v>
                </c:pt>
                <c:pt idx="9236">
                  <c:v>6.0691788804599724E-2</c:v>
                </c:pt>
                <c:pt idx="9237">
                  <c:v>6.0739128535639786E-2</c:v>
                </c:pt>
                <c:pt idx="9238">
                  <c:v>6.0851654203397845E-2</c:v>
                </c:pt>
                <c:pt idx="9239">
                  <c:v>6.1056107894607851E-2</c:v>
                </c:pt>
                <c:pt idx="9240">
                  <c:v>6.1307447130037065E-2</c:v>
                </c:pt>
                <c:pt idx="9241">
                  <c:v>6.1596657736220632E-2</c:v>
                </c:pt>
                <c:pt idx="9242">
                  <c:v>6.1904206389589538E-2</c:v>
                </c:pt>
                <c:pt idx="9243">
                  <c:v>6.2218473761513397E-2</c:v>
                </c:pt>
                <c:pt idx="9244">
                  <c:v>6.2531726476234714E-2</c:v>
                </c:pt>
                <c:pt idx="9245">
                  <c:v>6.2835400103561118E-2</c:v>
                </c:pt>
                <c:pt idx="9246">
                  <c:v>6.3138503490604264E-2</c:v>
                </c:pt>
                <c:pt idx="9247">
                  <c:v>6.3460636679117582E-2</c:v>
                </c:pt>
                <c:pt idx="9248">
                  <c:v>6.3796715300557277E-2</c:v>
                </c:pt>
                <c:pt idx="9249">
                  <c:v>6.4137565584711315E-2</c:v>
                </c:pt>
                <c:pt idx="9250">
                  <c:v>6.4481141507922862E-2</c:v>
                </c:pt>
                <c:pt idx="9251">
                  <c:v>6.4836717249378978E-2</c:v>
                </c:pt>
                <c:pt idx="9252">
                  <c:v>6.5213051466950125E-2</c:v>
                </c:pt>
                <c:pt idx="9253">
                  <c:v>6.559815374451862E-2</c:v>
                </c:pt>
                <c:pt idx="9254">
                  <c:v>6.6016918344051781E-2</c:v>
                </c:pt>
                <c:pt idx="9255">
                  <c:v>6.6467361089008886E-2</c:v>
                </c:pt>
                <c:pt idx="9256">
                  <c:v>6.691931340454757E-2</c:v>
                </c:pt>
                <c:pt idx="9257">
                  <c:v>6.7322034005804707E-2</c:v>
                </c:pt>
                <c:pt idx="9258">
                  <c:v>6.7642219953544871E-2</c:v>
                </c:pt>
                <c:pt idx="9259">
                  <c:v>6.7930301737167714E-2</c:v>
                </c:pt>
                <c:pt idx="9260">
                  <c:v>6.8195729829307605E-2</c:v>
                </c:pt>
                <c:pt idx="9261">
                  <c:v>6.8447865632558516E-2</c:v>
                </c:pt>
                <c:pt idx="9262">
                  <c:v>6.8650650551686607E-2</c:v>
                </c:pt>
                <c:pt idx="9263">
                  <c:v>6.8877671940122454E-2</c:v>
                </c:pt>
                <c:pt idx="9264">
                  <c:v>6.9148559194735115E-2</c:v>
                </c:pt>
                <c:pt idx="9265">
                  <c:v>6.9476565682242572E-2</c:v>
                </c:pt>
                <c:pt idx="9266">
                  <c:v>6.9905761930183843E-2</c:v>
                </c:pt>
                <c:pt idx="9267">
                  <c:v>7.0427595259888634E-2</c:v>
                </c:pt>
                <c:pt idx="9268">
                  <c:v>7.096224103775442E-2</c:v>
                </c:pt>
                <c:pt idx="9269">
                  <c:v>7.1463165074271237E-2</c:v>
                </c:pt>
                <c:pt idx="9270">
                  <c:v>7.1783025837811806E-2</c:v>
                </c:pt>
                <c:pt idx="9271">
                  <c:v>7.1914122238088657E-2</c:v>
                </c:pt>
                <c:pt idx="9272">
                  <c:v>7.1903603224379581E-2</c:v>
                </c:pt>
                <c:pt idx="9273">
                  <c:v>7.1765613571618481E-2</c:v>
                </c:pt>
                <c:pt idx="9274">
                  <c:v>7.1588169742076407E-2</c:v>
                </c:pt>
                <c:pt idx="9275">
                  <c:v>7.1468135637462502E-2</c:v>
                </c:pt>
                <c:pt idx="9276">
                  <c:v>7.133643277014251E-2</c:v>
                </c:pt>
                <c:pt idx="9277">
                  <c:v>7.1140057099251724E-2</c:v>
                </c:pt>
                <c:pt idx="9278">
                  <c:v>7.0848902652388704E-2</c:v>
                </c:pt>
                <c:pt idx="9279">
                  <c:v>7.0459723964224674E-2</c:v>
                </c:pt>
                <c:pt idx="9280">
                  <c:v>6.9977424283493128E-2</c:v>
                </c:pt>
                <c:pt idx="9281">
                  <c:v>6.9455634715387224E-2</c:v>
                </c:pt>
                <c:pt idx="9282">
                  <c:v>6.8987061104066646E-2</c:v>
                </c:pt>
                <c:pt idx="9283">
                  <c:v>6.8630891328755633E-2</c:v>
                </c:pt>
                <c:pt idx="9284">
                  <c:v>6.8255789698179234E-2</c:v>
                </c:pt>
                <c:pt idx="9285">
                  <c:v>6.7812929680865663E-2</c:v>
                </c:pt>
                <c:pt idx="9286">
                  <c:v>6.7295032567791138E-2</c:v>
                </c:pt>
                <c:pt idx="9287">
                  <c:v>6.6594441886534739E-2</c:v>
                </c:pt>
                <c:pt idx="9288">
                  <c:v>6.5829290739571111E-2</c:v>
                </c:pt>
                <c:pt idx="9289">
                  <c:v>6.5055763718158868E-2</c:v>
                </c:pt>
                <c:pt idx="9290">
                  <c:v>6.4218975998263969E-2</c:v>
                </c:pt>
                <c:pt idx="9291">
                  <c:v>6.3330716158558689E-2</c:v>
                </c:pt>
                <c:pt idx="9292">
                  <c:v>6.2428195454818702E-2</c:v>
                </c:pt>
                <c:pt idx="9293">
                  <c:v>6.1573311501570027E-2</c:v>
                </c:pt>
                <c:pt idx="9294">
                  <c:v>6.0722273514786478E-2</c:v>
                </c:pt>
                <c:pt idx="9295">
                  <c:v>5.9842608872404224E-2</c:v>
                </c:pt>
                <c:pt idx="9296">
                  <c:v>5.8911529251969401E-2</c:v>
                </c:pt>
                <c:pt idx="9297">
                  <c:v>5.8023390420370753E-2</c:v>
                </c:pt>
                <c:pt idx="9298">
                  <c:v>5.7323944289802253E-2</c:v>
                </c:pt>
                <c:pt idx="9299">
                  <c:v>5.6791107892553407E-2</c:v>
                </c:pt>
                <c:pt idx="9300">
                  <c:v>5.6385515736019264E-2</c:v>
                </c:pt>
                <c:pt idx="9301">
                  <c:v>5.5958933935818814E-2</c:v>
                </c:pt>
                <c:pt idx="9302">
                  <c:v>5.5540228162941949E-2</c:v>
                </c:pt>
                <c:pt idx="9303">
                  <c:v>5.5088509996567309E-2</c:v>
                </c:pt>
                <c:pt idx="9304">
                  <c:v>5.4692040633071849E-2</c:v>
                </c:pt>
                <c:pt idx="9305">
                  <c:v>5.4355366872665879E-2</c:v>
                </c:pt>
                <c:pt idx="9306">
                  <c:v>5.4132385267396416E-2</c:v>
                </c:pt>
                <c:pt idx="9307">
                  <c:v>5.4133563981165117E-2</c:v>
                </c:pt>
                <c:pt idx="9308">
                  <c:v>5.4191525495612528E-2</c:v>
                </c:pt>
                <c:pt idx="9309">
                  <c:v>5.4336120233194035E-2</c:v>
                </c:pt>
                <c:pt idx="9310">
                  <c:v>5.449446921728815E-2</c:v>
                </c:pt>
                <c:pt idx="9311">
                  <c:v>5.4636565954323528E-2</c:v>
                </c:pt>
                <c:pt idx="9312">
                  <c:v>5.4809477158141391E-2</c:v>
                </c:pt>
                <c:pt idx="9313">
                  <c:v>5.5030717388140887E-2</c:v>
                </c:pt>
                <c:pt idx="9314">
                  <c:v>5.5364886891323385E-2</c:v>
                </c:pt>
                <c:pt idx="9315">
                  <c:v>5.5800371794786016E-2</c:v>
                </c:pt>
                <c:pt idx="9316">
                  <c:v>5.6329464789480012E-2</c:v>
                </c:pt>
                <c:pt idx="9317">
                  <c:v>5.6882256066381906E-2</c:v>
                </c:pt>
                <c:pt idx="9318">
                  <c:v>5.7464605526569193E-2</c:v>
                </c:pt>
                <c:pt idx="9319">
                  <c:v>5.802266493372682E-2</c:v>
                </c:pt>
                <c:pt idx="9320">
                  <c:v>5.8585280258366831E-2</c:v>
                </c:pt>
                <c:pt idx="9321">
                  <c:v>5.9279813110622179E-2</c:v>
                </c:pt>
                <c:pt idx="9322">
                  <c:v>6.004699610984502E-2</c:v>
                </c:pt>
                <c:pt idx="9323">
                  <c:v>6.0923576762804146E-2</c:v>
                </c:pt>
                <c:pt idx="9324">
                  <c:v>6.190702518249766E-2</c:v>
                </c:pt>
                <c:pt idx="9325">
                  <c:v>6.2822107023736889E-2</c:v>
                </c:pt>
                <c:pt idx="9326">
                  <c:v>6.3521780895537783E-2</c:v>
                </c:pt>
                <c:pt idx="9327">
                  <c:v>6.3929960220466625E-2</c:v>
                </c:pt>
                <c:pt idx="9328">
                  <c:v>6.4275162311021969E-2</c:v>
                </c:pt>
                <c:pt idx="9329">
                  <c:v>6.4605551580999052E-2</c:v>
                </c:pt>
                <c:pt idx="9330">
                  <c:v>6.5042399028311271E-2</c:v>
                </c:pt>
                <c:pt idx="9331">
                  <c:v>6.5572635773651966E-2</c:v>
                </c:pt>
                <c:pt idx="9332">
                  <c:v>6.6154250770130374E-2</c:v>
                </c:pt>
                <c:pt idx="9333">
                  <c:v>6.6787634511375107E-2</c:v>
                </c:pt>
                <c:pt idx="9334">
                  <c:v>6.7547974370736258E-2</c:v>
                </c:pt>
                <c:pt idx="9335">
                  <c:v>6.82677942167495E-2</c:v>
                </c:pt>
                <c:pt idx="9336">
                  <c:v>6.8978275833990993E-2</c:v>
                </c:pt>
                <c:pt idx="9337">
                  <c:v>6.9597909573070535E-2</c:v>
                </c:pt>
                <c:pt idx="9338">
                  <c:v>7.0114548058245366E-2</c:v>
                </c:pt>
                <c:pt idx="9339">
                  <c:v>7.0534468656694563E-2</c:v>
                </c:pt>
                <c:pt idx="9340">
                  <c:v>7.0827302565703132E-2</c:v>
                </c:pt>
                <c:pt idx="9341">
                  <c:v>7.1069923137273394E-2</c:v>
                </c:pt>
                <c:pt idx="9342">
                  <c:v>7.1179286863869443E-2</c:v>
                </c:pt>
                <c:pt idx="9343">
                  <c:v>7.1248686112793641E-2</c:v>
                </c:pt>
                <c:pt idx="9344">
                  <c:v>7.140181590537055E-2</c:v>
                </c:pt>
                <c:pt idx="9345">
                  <c:v>7.1566929149068564E-2</c:v>
                </c:pt>
                <c:pt idx="9346">
                  <c:v>7.1739703312944297E-2</c:v>
                </c:pt>
                <c:pt idx="9347">
                  <c:v>7.2077390248820178E-2</c:v>
                </c:pt>
                <c:pt idx="9348">
                  <c:v>7.2379895322435689E-2</c:v>
                </c:pt>
                <c:pt idx="9349">
                  <c:v>7.2736280194592273E-2</c:v>
                </c:pt>
                <c:pt idx="9350">
                  <c:v>7.3061856822305177E-2</c:v>
                </c:pt>
                <c:pt idx="9351">
                  <c:v>7.3366225025798176E-2</c:v>
                </c:pt>
                <c:pt idx="9352">
                  <c:v>7.3637880630777128E-2</c:v>
                </c:pt>
                <c:pt idx="9353">
                  <c:v>7.3816499529071905E-2</c:v>
                </c:pt>
                <c:pt idx="9354">
                  <c:v>7.4025257849792248E-2</c:v>
                </c:pt>
                <c:pt idx="9355">
                  <c:v>7.428186716216123E-2</c:v>
                </c:pt>
                <c:pt idx="9356">
                  <c:v>7.4475762947964416E-2</c:v>
                </c:pt>
                <c:pt idx="9357">
                  <c:v>7.4647370557345091E-2</c:v>
                </c:pt>
                <c:pt idx="9358">
                  <c:v>7.4791111447668548E-2</c:v>
                </c:pt>
                <c:pt idx="9359">
                  <c:v>7.4827185774464983E-2</c:v>
                </c:pt>
                <c:pt idx="9360">
                  <c:v>7.4815266526967239E-2</c:v>
                </c:pt>
                <c:pt idx="9361">
                  <c:v>7.4807105293299592E-2</c:v>
                </c:pt>
                <c:pt idx="9362">
                  <c:v>7.470099847099175E-2</c:v>
                </c:pt>
                <c:pt idx="9363">
                  <c:v>7.4576387815517509E-2</c:v>
                </c:pt>
                <c:pt idx="9364">
                  <c:v>7.4428279752669829E-2</c:v>
                </c:pt>
                <c:pt idx="9365">
                  <c:v>7.4198629993548454E-2</c:v>
                </c:pt>
                <c:pt idx="9366">
                  <c:v>7.3904226732305456E-2</c:v>
                </c:pt>
                <c:pt idx="9367">
                  <c:v>7.3610056719838821E-2</c:v>
                </c:pt>
                <c:pt idx="9368">
                  <c:v>7.3197084168280122E-2</c:v>
                </c:pt>
                <c:pt idx="9369">
                  <c:v>7.2640223880578461E-2</c:v>
                </c:pt>
                <c:pt idx="9370">
                  <c:v>7.2020130539431793E-2</c:v>
                </c:pt>
                <c:pt idx="9371">
                  <c:v>7.1299927154658688E-2</c:v>
                </c:pt>
                <c:pt idx="9372">
                  <c:v>7.0465159590776594E-2</c:v>
                </c:pt>
                <c:pt idx="9373">
                  <c:v>6.9538416932047126E-2</c:v>
                </c:pt>
                <c:pt idx="9374">
                  <c:v>6.8547755951241823E-2</c:v>
                </c:pt>
                <c:pt idx="9375">
                  <c:v>6.7513058839288292E-2</c:v>
                </c:pt>
                <c:pt idx="9376">
                  <c:v>6.6430194518697055E-2</c:v>
                </c:pt>
                <c:pt idx="9377">
                  <c:v>6.5306340765081933E-2</c:v>
                </c:pt>
                <c:pt idx="9378">
                  <c:v>6.4097144034307968E-2</c:v>
                </c:pt>
                <c:pt idx="9379">
                  <c:v>6.2851720265312716E-2</c:v>
                </c:pt>
                <c:pt idx="9380">
                  <c:v>6.1645716960676201E-2</c:v>
                </c:pt>
                <c:pt idx="9381">
                  <c:v>6.041883405792936E-2</c:v>
                </c:pt>
                <c:pt idx="9382">
                  <c:v>5.9212378784092606E-2</c:v>
                </c:pt>
                <c:pt idx="9383">
                  <c:v>5.800027980460104E-2</c:v>
                </c:pt>
                <c:pt idx="9384">
                  <c:v>5.6714202873412417E-2</c:v>
                </c:pt>
                <c:pt idx="9385">
                  <c:v>5.5377434986512646E-2</c:v>
                </c:pt>
                <c:pt idx="9386">
                  <c:v>5.3823919557736924E-2</c:v>
                </c:pt>
                <c:pt idx="9387">
                  <c:v>5.2034206788772214E-2</c:v>
                </c:pt>
                <c:pt idx="9388">
                  <c:v>5.0190379682207256E-2</c:v>
                </c:pt>
                <c:pt idx="9389">
                  <c:v>4.8273549752078933E-2</c:v>
                </c:pt>
                <c:pt idx="9390">
                  <c:v>4.6490603627958219E-2</c:v>
                </c:pt>
                <c:pt idx="9391">
                  <c:v>4.4858350331581337E-2</c:v>
                </c:pt>
                <c:pt idx="9392">
                  <c:v>4.3309002827505175E-2</c:v>
                </c:pt>
                <c:pt idx="9393">
                  <c:v>4.1792678752976598E-2</c:v>
                </c:pt>
                <c:pt idx="9394">
                  <c:v>4.0279121639952981E-2</c:v>
                </c:pt>
                <c:pt idx="9395">
                  <c:v>3.8809403501426566E-2</c:v>
                </c:pt>
                <c:pt idx="9396">
                  <c:v>3.7334358829523566E-2</c:v>
                </c:pt>
                <c:pt idx="9397">
                  <c:v>3.5928044228414169E-2</c:v>
                </c:pt>
                <c:pt idx="9398">
                  <c:v>3.4580273080756993E-2</c:v>
                </c:pt>
                <c:pt idx="9399">
                  <c:v>3.3309200050834722E-2</c:v>
                </c:pt>
                <c:pt idx="9400">
                  <c:v>3.2095999301985652E-2</c:v>
                </c:pt>
                <c:pt idx="9401">
                  <c:v>3.0934985114718823E-2</c:v>
                </c:pt>
                <c:pt idx="9402">
                  <c:v>2.9857005847511185E-2</c:v>
                </c:pt>
                <c:pt idx="9403">
                  <c:v>2.8849506894681794E-2</c:v>
                </c:pt>
                <c:pt idx="9404">
                  <c:v>2.7915931420414153E-2</c:v>
                </c:pt>
                <c:pt idx="9405">
                  <c:v>2.7110272120101083E-2</c:v>
                </c:pt>
                <c:pt idx="9406">
                  <c:v>2.6450927956046411E-2</c:v>
                </c:pt>
                <c:pt idx="9407">
                  <c:v>2.5864741939413079E-2</c:v>
                </c:pt>
                <c:pt idx="9408">
                  <c:v>2.5357612506653252E-2</c:v>
                </c:pt>
                <c:pt idx="9409">
                  <c:v>2.4837347543447574E-2</c:v>
                </c:pt>
                <c:pt idx="9410">
                  <c:v>2.4253845754947004E-2</c:v>
                </c:pt>
                <c:pt idx="9411">
                  <c:v>2.3637427552608118E-2</c:v>
                </c:pt>
                <c:pt idx="9412">
                  <c:v>2.3042801383818826E-2</c:v>
                </c:pt>
                <c:pt idx="9413">
                  <c:v>2.2530819835270388E-2</c:v>
                </c:pt>
                <c:pt idx="9414">
                  <c:v>2.2192364038916744E-2</c:v>
                </c:pt>
                <c:pt idx="9415">
                  <c:v>2.2020332966556217E-2</c:v>
                </c:pt>
                <c:pt idx="9416">
                  <c:v>2.2033620233994251E-2</c:v>
                </c:pt>
                <c:pt idx="9417">
                  <c:v>2.2173968492183678E-2</c:v>
                </c:pt>
                <c:pt idx="9418">
                  <c:v>2.2413362125803915E-2</c:v>
                </c:pt>
                <c:pt idx="9419">
                  <c:v>2.2751575221160076E-2</c:v>
                </c:pt>
                <c:pt idx="9420">
                  <c:v>2.3176929540865445E-2</c:v>
                </c:pt>
                <c:pt idx="9421">
                  <c:v>2.3697698197807766E-2</c:v>
                </c:pt>
                <c:pt idx="9422">
                  <c:v>2.4267571267314682E-2</c:v>
                </c:pt>
                <c:pt idx="9423">
                  <c:v>2.4842118759269401E-2</c:v>
                </c:pt>
                <c:pt idx="9424">
                  <c:v>2.5427891034330293E-2</c:v>
                </c:pt>
                <c:pt idx="9425">
                  <c:v>2.5964123330751335E-2</c:v>
                </c:pt>
                <c:pt idx="9426">
                  <c:v>2.6371594227489342E-2</c:v>
                </c:pt>
                <c:pt idx="9427">
                  <c:v>2.6642265224183434E-2</c:v>
                </c:pt>
                <c:pt idx="9428">
                  <c:v>2.6858291148813218E-2</c:v>
                </c:pt>
                <c:pt idx="9429">
                  <c:v>2.7077591668099532E-2</c:v>
                </c:pt>
                <c:pt idx="9430">
                  <c:v>2.7297725210477231E-2</c:v>
                </c:pt>
                <c:pt idx="9431">
                  <c:v>2.7545023838062281E-2</c:v>
                </c:pt>
                <c:pt idx="9432">
                  <c:v>2.781760359348533E-2</c:v>
                </c:pt>
                <c:pt idx="9433">
                  <c:v>2.8145427577617194E-2</c:v>
                </c:pt>
                <c:pt idx="9434">
                  <c:v>2.8480899613972366E-2</c:v>
                </c:pt>
                <c:pt idx="9435">
                  <c:v>2.8832736404159703E-2</c:v>
                </c:pt>
                <c:pt idx="9436">
                  <c:v>2.9209857220943693E-2</c:v>
                </c:pt>
                <c:pt idx="9437">
                  <c:v>2.9596693129556387E-2</c:v>
                </c:pt>
                <c:pt idx="9438">
                  <c:v>2.9954467057221185E-2</c:v>
                </c:pt>
                <c:pt idx="9439">
                  <c:v>3.0265264788242978E-2</c:v>
                </c:pt>
                <c:pt idx="9440">
                  <c:v>3.0524895714203581E-2</c:v>
                </c:pt>
                <c:pt idx="9441">
                  <c:v>3.0734753516345154E-2</c:v>
                </c:pt>
                <c:pt idx="9442">
                  <c:v>3.0862893689351877E-2</c:v>
                </c:pt>
                <c:pt idx="9443">
                  <c:v>3.0934800612804802E-2</c:v>
                </c:pt>
                <c:pt idx="9444">
                  <c:v>3.1031748679164532E-2</c:v>
                </c:pt>
                <c:pt idx="9445">
                  <c:v>3.1204590199960382E-2</c:v>
                </c:pt>
                <c:pt idx="9446">
                  <c:v>3.1541207425751394E-2</c:v>
                </c:pt>
                <c:pt idx="9447">
                  <c:v>3.2102726024527281E-2</c:v>
                </c:pt>
                <c:pt idx="9448">
                  <c:v>3.282384243943412E-2</c:v>
                </c:pt>
                <c:pt idx="9449">
                  <c:v>3.3568422582795063E-2</c:v>
                </c:pt>
                <c:pt idx="9450">
                  <c:v>3.4217204279143154E-2</c:v>
                </c:pt>
                <c:pt idx="9451">
                  <c:v>3.4735463726591191E-2</c:v>
                </c:pt>
                <c:pt idx="9452">
                  <c:v>3.5171135892590681E-2</c:v>
                </c:pt>
                <c:pt idx="9453">
                  <c:v>3.5613229316888075E-2</c:v>
                </c:pt>
                <c:pt idx="9454">
                  <c:v>3.6135852299262292E-2</c:v>
                </c:pt>
                <c:pt idx="9455">
                  <c:v>3.6755792544997973E-2</c:v>
                </c:pt>
                <c:pt idx="9456">
                  <c:v>3.7431678467317209E-2</c:v>
                </c:pt>
                <c:pt idx="9457">
                  <c:v>3.8041583386252201E-2</c:v>
                </c:pt>
                <c:pt idx="9458">
                  <c:v>3.8549629966125473E-2</c:v>
                </c:pt>
                <c:pt idx="9459">
                  <c:v>3.8917651616427296E-2</c:v>
                </c:pt>
                <c:pt idx="9460">
                  <c:v>3.9201357484603822E-2</c:v>
                </c:pt>
                <c:pt idx="9461">
                  <c:v>3.9404958468164747E-2</c:v>
                </c:pt>
                <c:pt idx="9462">
                  <c:v>3.9549659285077976E-2</c:v>
                </c:pt>
                <c:pt idx="9463">
                  <c:v>3.9670586929413942E-2</c:v>
                </c:pt>
                <c:pt idx="9464">
                  <c:v>3.9758969910619224E-2</c:v>
                </c:pt>
                <c:pt idx="9465">
                  <c:v>3.9863372157375676E-2</c:v>
                </c:pt>
                <c:pt idx="9466">
                  <c:v>4.0033094758161414E-2</c:v>
                </c:pt>
                <c:pt idx="9467">
                  <c:v>4.0329384439708904E-2</c:v>
                </c:pt>
                <c:pt idx="9468">
                  <c:v>4.0708792393564591E-2</c:v>
                </c:pt>
                <c:pt idx="9469">
                  <c:v>4.1114965443965742E-2</c:v>
                </c:pt>
                <c:pt idx="9470">
                  <c:v>4.1573558801866584E-2</c:v>
                </c:pt>
                <c:pt idx="9471">
                  <c:v>4.2112085473421573E-2</c:v>
                </c:pt>
                <c:pt idx="9472">
                  <c:v>4.26511358772627E-2</c:v>
                </c:pt>
                <c:pt idx="9473">
                  <c:v>4.3131924248048466E-2</c:v>
                </c:pt>
                <c:pt idx="9474">
                  <c:v>4.3467595582671471E-2</c:v>
                </c:pt>
                <c:pt idx="9475">
                  <c:v>4.3688211467683757E-2</c:v>
                </c:pt>
                <c:pt idx="9476">
                  <c:v>4.3810650183668212E-2</c:v>
                </c:pt>
                <c:pt idx="9477">
                  <c:v>4.3852554338540531E-2</c:v>
                </c:pt>
                <c:pt idx="9478">
                  <c:v>4.3738521023547354E-2</c:v>
                </c:pt>
                <c:pt idx="9479">
                  <c:v>4.3479973732599507E-2</c:v>
                </c:pt>
                <c:pt idx="9480">
                  <c:v>4.3141963939119114E-2</c:v>
                </c:pt>
                <c:pt idx="9481">
                  <c:v>4.277434019147916E-2</c:v>
                </c:pt>
                <c:pt idx="9482">
                  <c:v>4.2450959021382156E-2</c:v>
                </c:pt>
                <c:pt idx="9483">
                  <c:v>4.2165884350986775E-2</c:v>
                </c:pt>
                <c:pt idx="9484">
                  <c:v>4.1889606986344065E-2</c:v>
                </c:pt>
                <c:pt idx="9485">
                  <c:v>4.1655783366236508E-2</c:v>
                </c:pt>
                <c:pt idx="9486">
                  <c:v>4.1446527808317313E-2</c:v>
                </c:pt>
                <c:pt idx="9487">
                  <c:v>4.1205139193838732E-2</c:v>
                </c:pt>
                <c:pt idx="9488">
                  <c:v>4.0953774918768976E-2</c:v>
                </c:pt>
                <c:pt idx="9489">
                  <c:v>4.0686627446178708E-2</c:v>
                </c:pt>
                <c:pt idx="9490">
                  <c:v>4.0427932826268852E-2</c:v>
                </c:pt>
                <c:pt idx="9491">
                  <c:v>4.0224906213297343E-2</c:v>
                </c:pt>
                <c:pt idx="9492">
                  <c:v>4.002803788743519E-2</c:v>
                </c:pt>
                <c:pt idx="9493">
                  <c:v>3.9811445888444832E-2</c:v>
                </c:pt>
                <c:pt idx="9494">
                  <c:v>3.9539558860410488E-2</c:v>
                </c:pt>
                <c:pt idx="9495">
                  <c:v>3.9220879301494906E-2</c:v>
                </c:pt>
                <c:pt idx="9496">
                  <c:v>3.8866032992036691E-2</c:v>
                </c:pt>
                <c:pt idx="9497">
                  <c:v>3.8495308443414422E-2</c:v>
                </c:pt>
                <c:pt idx="9498">
                  <c:v>3.8134416374657004E-2</c:v>
                </c:pt>
                <c:pt idx="9499">
                  <c:v>3.7810446610789236E-2</c:v>
                </c:pt>
                <c:pt idx="9500">
                  <c:v>3.7553600898577538E-2</c:v>
                </c:pt>
                <c:pt idx="9501">
                  <c:v>3.7396044351335186E-2</c:v>
                </c:pt>
                <c:pt idx="9502">
                  <c:v>3.7398332829119023E-2</c:v>
                </c:pt>
                <c:pt idx="9503">
                  <c:v>3.7557297011494781E-2</c:v>
                </c:pt>
                <c:pt idx="9504">
                  <c:v>3.7799552572330225E-2</c:v>
                </c:pt>
                <c:pt idx="9505">
                  <c:v>3.8057861989441971E-2</c:v>
                </c:pt>
                <c:pt idx="9506">
                  <c:v>3.8273347857177384E-2</c:v>
                </c:pt>
                <c:pt idx="9507">
                  <c:v>3.8512798855841954E-2</c:v>
                </c:pt>
                <c:pt idx="9508">
                  <c:v>3.8795350501990823E-2</c:v>
                </c:pt>
                <c:pt idx="9509">
                  <c:v>3.9202185214887858E-2</c:v>
                </c:pt>
                <c:pt idx="9510">
                  <c:v>3.9818534509108536E-2</c:v>
                </c:pt>
                <c:pt idx="9511">
                  <c:v>4.0634074359762282E-2</c:v>
                </c:pt>
                <c:pt idx="9512">
                  <c:v>4.1628544263976469E-2</c:v>
                </c:pt>
                <c:pt idx="9513">
                  <c:v>4.2664574871026421E-2</c:v>
                </c:pt>
                <c:pt idx="9514">
                  <c:v>4.373111405232942E-2</c:v>
                </c:pt>
                <c:pt idx="9515">
                  <c:v>4.4797486875749817E-2</c:v>
                </c:pt>
                <c:pt idx="9516">
                  <c:v>4.5788182005483333E-2</c:v>
                </c:pt>
                <c:pt idx="9517">
                  <c:v>4.6609660601593786E-2</c:v>
                </c:pt>
                <c:pt idx="9518">
                  <c:v>4.7228399174668735E-2</c:v>
                </c:pt>
                <c:pt idx="9519">
                  <c:v>4.76005727157158E-2</c:v>
                </c:pt>
                <c:pt idx="9520">
                  <c:v>4.7819392472405423E-2</c:v>
                </c:pt>
                <c:pt idx="9521">
                  <c:v>4.8052958632129439E-2</c:v>
                </c:pt>
                <c:pt idx="9522">
                  <c:v>4.8298527335279784E-2</c:v>
                </c:pt>
                <c:pt idx="9523">
                  <c:v>4.8626173311453538E-2</c:v>
                </c:pt>
                <c:pt idx="9524">
                  <c:v>4.914170046525386E-2</c:v>
                </c:pt>
                <c:pt idx="9525">
                  <c:v>4.9709218728411858E-2</c:v>
                </c:pt>
                <c:pt idx="9526">
                  <c:v>5.0386098960604482E-2</c:v>
                </c:pt>
                <c:pt idx="9527">
                  <c:v>5.0932696104011972E-2</c:v>
                </c:pt>
                <c:pt idx="9528">
                  <c:v>5.1378061624008348E-2</c:v>
                </c:pt>
                <c:pt idx="9529">
                  <c:v>5.1705707816170135E-2</c:v>
                </c:pt>
                <c:pt idx="9530">
                  <c:v>5.1967786456433351E-2</c:v>
                </c:pt>
                <c:pt idx="9531">
                  <c:v>5.2042447715652362E-2</c:v>
                </c:pt>
                <c:pt idx="9532">
                  <c:v>5.2048289379672159E-2</c:v>
                </c:pt>
                <c:pt idx="9533">
                  <c:v>5.1916437475996537E-2</c:v>
                </c:pt>
                <c:pt idx="9534">
                  <c:v>5.1622449188990172E-2</c:v>
                </c:pt>
                <c:pt idx="9535">
                  <c:v>5.1165176250482648E-2</c:v>
                </c:pt>
                <c:pt idx="9536">
                  <c:v>5.0712066767680718E-2</c:v>
                </c:pt>
                <c:pt idx="9537">
                  <c:v>5.0302809872522961E-2</c:v>
                </c:pt>
                <c:pt idx="9538">
                  <c:v>4.9921113169991926E-2</c:v>
                </c:pt>
                <c:pt idx="9539">
                  <c:v>4.9564612107042549E-2</c:v>
                </c:pt>
                <c:pt idx="9540">
                  <c:v>4.9229701498186909E-2</c:v>
                </c:pt>
                <c:pt idx="9541">
                  <c:v>4.8938992616100338E-2</c:v>
                </c:pt>
                <c:pt idx="9542">
                  <c:v>4.8716927005855455E-2</c:v>
                </c:pt>
                <c:pt idx="9543">
                  <c:v>4.8444292404180689E-2</c:v>
                </c:pt>
                <c:pt idx="9544">
                  <c:v>4.807552234368713E-2</c:v>
                </c:pt>
                <c:pt idx="9545">
                  <c:v>4.7599626710755336E-2</c:v>
                </c:pt>
                <c:pt idx="9546">
                  <c:v>4.6979727718640917E-2</c:v>
                </c:pt>
                <c:pt idx="9547">
                  <c:v>4.6058717379417274E-2</c:v>
                </c:pt>
                <c:pt idx="9548">
                  <c:v>4.5021617846809518E-2</c:v>
                </c:pt>
                <c:pt idx="9549">
                  <c:v>4.4050280184775636E-2</c:v>
                </c:pt>
                <c:pt idx="9550">
                  <c:v>4.315785130247482E-2</c:v>
                </c:pt>
                <c:pt idx="9551">
                  <c:v>4.2335072213884287E-2</c:v>
                </c:pt>
                <c:pt idx="9552">
                  <c:v>4.1633329990536219E-2</c:v>
                </c:pt>
                <c:pt idx="9553">
                  <c:v>4.103197384464688E-2</c:v>
                </c:pt>
                <c:pt idx="9554">
                  <c:v>4.0476783144984319E-2</c:v>
                </c:pt>
                <c:pt idx="9555">
                  <c:v>3.9883428359992368E-2</c:v>
                </c:pt>
                <c:pt idx="9556">
                  <c:v>3.9227904441252431E-2</c:v>
                </c:pt>
                <c:pt idx="9557">
                  <c:v>3.8496386579453958E-2</c:v>
                </c:pt>
                <c:pt idx="9558">
                  <c:v>3.7602810686781667E-2</c:v>
                </c:pt>
                <c:pt idx="9559">
                  <c:v>3.6540212775509777E-2</c:v>
                </c:pt>
                <c:pt idx="9560">
                  <c:v>3.5506892407364654E-2</c:v>
                </c:pt>
                <c:pt idx="9561">
                  <c:v>3.4582700991167087E-2</c:v>
                </c:pt>
                <c:pt idx="9562">
                  <c:v>3.3852841591572154E-2</c:v>
                </c:pt>
                <c:pt idx="9563">
                  <c:v>3.3312715450609563E-2</c:v>
                </c:pt>
                <c:pt idx="9564">
                  <c:v>3.2865039702613293E-2</c:v>
                </c:pt>
                <c:pt idx="9565">
                  <c:v>3.2386363910089748E-2</c:v>
                </c:pt>
                <c:pt idx="9566">
                  <c:v>3.1756854077495567E-2</c:v>
                </c:pt>
                <c:pt idx="9567">
                  <c:v>3.1086044839193576E-2</c:v>
                </c:pt>
                <c:pt idx="9568">
                  <c:v>3.0392967776325518E-2</c:v>
                </c:pt>
                <c:pt idx="9569">
                  <c:v>2.9683688000906532E-2</c:v>
                </c:pt>
                <c:pt idx="9570">
                  <c:v>2.9053512469147127E-2</c:v>
                </c:pt>
                <c:pt idx="9571">
                  <c:v>2.8418533978572452E-2</c:v>
                </c:pt>
                <c:pt idx="9572">
                  <c:v>2.7784760579965227E-2</c:v>
                </c:pt>
                <c:pt idx="9573">
                  <c:v>2.7189928557103595E-2</c:v>
                </c:pt>
                <c:pt idx="9574">
                  <c:v>2.6520932041835952E-2</c:v>
                </c:pt>
                <c:pt idx="9575">
                  <c:v>2.5788250588556796E-2</c:v>
                </c:pt>
                <c:pt idx="9576">
                  <c:v>2.5060132662241538E-2</c:v>
                </c:pt>
                <c:pt idx="9577">
                  <c:v>2.4303875483445085E-2</c:v>
                </c:pt>
                <c:pt idx="9578">
                  <c:v>2.3471734109683375E-2</c:v>
                </c:pt>
                <c:pt idx="9579">
                  <c:v>2.2677519841483855E-2</c:v>
                </c:pt>
                <c:pt idx="9580">
                  <c:v>2.1923380170911375E-2</c:v>
                </c:pt>
                <c:pt idx="9581">
                  <c:v>2.1226120676255806E-2</c:v>
                </c:pt>
                <c:pt idx="9582">
                  <c:v>2.074853723537648E-2</c:v>
                </c:pt>
                <c:pt idx="9583">
                  <c:v>2.0371272252029789E-2</c:v>
                </c:pt>
                <c:pt idx="9584">
                  <c:v>2.0056625838850567E-2</c:v>
                </c:pt>
                <c:pt idx="9585">
                  <c:v>1.9679483994080343E-2</c:v>
                </c:pt>
                <c:pt idx="9586">
                  <c:v>1.9141149391904373E-2</c:v>
                </c:pt>
                <c:pt idx="9587">
                  <c:v>1.8524002319051783E-2</c:v>
                </c:pt>
                <c:pt idx="9588">
                  <c:v>1.7949444217785087E-2</c:v>
                </c:pt>
                <c:pt idx="9589">
                  <c:v>1.7521244174004039E-2</c:v>
                </c:pt>
                <c:pt idx="9590">
                  <c:v>1.7289641290139775E-2</c:v>
                </c:pt>
                <c:pt idx="9591">
                  <c:v>1.7199507023708153E-2</c:v>
                </c:pt>
                <c:pt idx="9592">
                  <c:v>1.718732635166528E-2</c:v>
                </c:pt>
                <c:pt idx="9593">
                  <c:v>1.7150735951181037E-2</c:v>
                </c:pt>
                <c:pt idx="9594">
                  <c:v>1.6976827493627403E-2</c:v>
                </c:pt>
                <c:pt idx="9595">
                  <c:v>1.6800099765041321E-2</c:v>
                </c:pt>
                <c:pt idx="9596">
                  <c:v>1.6727617954795982E-2</c:v>
                </c:pt>
                <c:pt idx="9597">
                  <c:v>1.6823170212117267E-2</c:v>
                </c:pt>
                <c:pt idx="9598">
                  <c:v>1.7300851800446517E-2</c:v>
                </c:pt>
                <c:pt idx="9599">
                  <c:v>1.8076673460400552E-2</c:v>
                </c:pt>
                <c:pt idx="9600">
                  <c:v>1.9041217761469872E-2</c:v>
                </c:pt>
                <c:pt idx="9601">
                  <c:v>2.0078703376330626E-2</c:v>
                </c:pt>
                <c:pt idx="9602">
                  <c:v>2.1088560625470175E-2</c:v>
                </c:pt>
                <c:pt idx="9603">
                  <c:v>2.2068904922149593E-2</c:v>
                </c:pt>
                <c:pt idx="9604">
                  <c:v>2.3059493172674125E-2</c:v>
                </c:pt>
                <c:pt idx="9605">
                  <c:v>2.4098933593756967E-2</c:v>
                </c:pt>
                <c:pt idx="9606">
                  <c:v>2.5262714348239471E-2</c:v>
                </c:pt>
                <c:pt idx="9607">
                  <c:v>2.6543644949493087E-2</c:v>
                </c:pt>
                <c:pt idx="9608">
                  <c:v>2.78612192532873E-2</c:v>
                </c:pt>
                <c:pt idx="9609">
                  <c:v>2.9173527718858422E-2</c:v>
                </c:pt>
                <c:pt idx="9610">
                  <c:v>3.0440608548999961E-2</c:v>
                </c:pt>
                <c:pt idx="9611">
                  <c:v>3.1643773422732474E-2</c:v>
                </c:pt>
                <c:pt idx="9612">
                  <c:v>3.2790924143943009E-2</c:v>
                </c:pt>
                <c:pt idx="9613">
                  <c:v>3.3882692853897223E-2</c:v>
                </c:pt>
                <c:pt idx="9614">
                  <c:v>3.4891431380930635E-2</c:v>
                </c:pt>
                <c:pt idx="9615">
                  <c:v>3.5863883285211229E-2</c:v>
                </c:pt>
                <c:pt idx="9616">
                  <c:v>3.6846822082430002E-2</c:v>
                </c:pt>
                <c:pt idx="9617">
                  <c:v>3.7892774562515885E-2</c:v>
                </c:pt>
                <c:pt idx="9618">
                  <c:v>3.9047212490648943E-2</c:v>
                </c:pt>
                <c:pt idx="9619">
                  <c:v>4.028664145016729E-2</c:v>
                </c:pt>
                <c:pt idx="9620">
                  <c:v>4.1619213523037116E-2</c:v>
                </c:pt>
                <c:pt idx="9621">
                  <c:v>4.2875947888910512E-2</c:v>
                </c:pt>
                <c:pt idx="9622">
                  <c:v>4.409797549360879E-2</c:v>
                </c:pt>
                <c:pt idx="9623">
                  <c:v>4.5197527649860542E-2</c:v>
                </c:pt>
                <c:pt idx="9624">
                  <c:v>4.6211768452106186E-2</c:v>
                </c:pt>
                <c:pt idx="9625">
                  <c:v>4.7012812770699741E-2</c:v>
                </c:pt>
                <c:pt idx="9626">
                  <c:v>4.7641059005435908E-2</c:v>
                </c:pt>
                <c:pt idx="9627">
                  <c:v>4.8131512939793994E-2</c:v>
                </c:pt>
                <c:pt idx="9628">
                  <c:v>4.8538603977217348E-2</c:v>
                </c:pt>
                <c:pt idx="9629">
                  <c:v>4.8876180941498551E-2</c:v>
                </c:pt>
                <c:pt idx="9630">
                  <c:v>4.9231538666491291E-2</c:v>
                </c:pt>
                <c:pt idx="9631">
                  <c:v>4.9536088359863978E-2</c:v>
                </c:pt>
                <c:pt idx="9632">
                  <c:v>4.9741229126980244E-2</c:v>
                </c:pt>
                <c:pt idx="9633">
                  <c:v>4.9778340441428898E-2</c:v>
                </c:pt>
                <c:pt idx="9634">
                  <c:v>4.955098322625287E-2</c:v>
                </c:pt>
                <c:pt idx="9635">
                  <c:v>4.9152688378686554E-2</c:v>
                </c:pt>
                <c:pt idx="9636">
                  <c:v>4.8687334240010822E-2</c:v>
                </c:pt>
                <c:pt idx="9637">
                  <c:v>4.8269814436666045E-2</c:v>
                </c:pt>
                <c:pt idx="9638">
                  <c:v>4.8013280515294007E-2</c:v>
                </c:pt>
                <c:pt idx="9639">
                  <c:v>4.7818613711536534E-2</c:v>
                </c:pt>
                <c:pt idx="9640">
                  <c:v>4.7614324987742804E-2</c:v>
                </c:pt>
                <c:pt idx="9641">
                  <c:v>4.7354174919429073E-2</c:v>
                </c:pt>
                <c:pt idx="9642">
                  <c:v>4.7007489339567964E-2</c:v>
                </c:pt>
                <c:pt idx="9643">
                  <c:v>4.6548982142006722E-2</c:v>
                </c:pt>
                <c:pt idx="9644">
                  <c:v>4.5985648407944897E-2</c:v>
                </c:pt>
                <c:pt idx="9645">
                  <c:v>4.5389928664960943E-2</c:v>
                </c:pt>
                <c:pt idx="9646">
                  <c:v>4.481554766330742E-2</c:v>
                </c:pt>
                <c:pt idx="9647">
                  <c:v>4.4258419967433141E-2</c:v>
                </c:pt>
                <c:pt idx="9648">
                  <c:v>4.3672256872591846E-2</c:v>
                </c:pt>
                <c:pt idx="9649">
                  <c:v>4.3023417822798476E-2</c:v>
                </c:pt>
                <c:pt idx="9650">
                  <c:v>4.2287640907161583E-2</c:v>
                </c:pt>
                <c:pt idx="9651">
                  <c:v>4.1609759310370059E-2</c:v>
                </c:pt>
                <c:pt idx="9652">
                  <c:v>4.1024949296696436E-2</c:v>
                </c:pt>
                <c:pt idx="9653">
                  <c:v>4.0684685732001527E-2</c:v>
                </c:pt>
                <c:pt idx="9654">
                  <c:v>4.0737489658558917E-2</c:v>
                </c:pt>
                <c:pt idx="9655">
                  <c:v>4.1045718961747073E-2</c:v>
                </c:pt>
                <c:pt idx="9656">
                  <c:v>4.140609428266423E-2</c:v>
                </c:pt>
                <c:pt idx="9657">
                  <c:v>4.1637753222221137E-2</c:v>
                </c:pt>
                <c:pt idx="9658">
                  <c:v>4.1641024174385637E-2</c:v>
                </c:pt>
                <c:pt idx="9659">
                  <c:v>4.1462444828830082E-2</c:v>
                </c:pt>
                <c:pt idx="9660">
                  <c:v>4.1209030910513068E-2</c:v>
                </c:pt>
                <c:pt idx="9661">
                  <c:v>4.099199741107893E-2</c:v>
                </c:pt>
                <c:pt idx="9662">
                  <c:v>4.0893586180821548E-2</c:v>
                </c:pt>
                <c:pt idx="9663">
                  <c:v>4.0894882052636972E-2</c:v>
                </c:pt>
                <c:pt idx="9664">
                  <c:v>4.0960077647260576E-2</c:v>
                </c:pt>
                <c:pt idx="9665">
                  <c:v>4.105460903816089E-2</c:v>
                </c:pt>
                <c:pt idx="9666">
                  <c:v>4.1146402777413139E-2</c:v>
                </c:pt>
                <c:pt idx="9667">
                  <c:v>4.1255459167452629E-2</c:v>
                </c:pt>
                <c:pt idx="9668">
                  <c:v>4.1481415711365016E-2</c:v>
                </c:pt>
                <c:pt idx="9669">
                  <c:v>4.1857737760562216E-2</c:v>
                </c:pt>
                <c:pt idx="9670">
                  <c:v>4.238502467439554E-2</c:v>
                </c:pt>
                <c:pt idx="9671">
                  <c:v>4.302457853867963E-2</c:v>
                </c:pt>
                <c:pt idx="9672">
                  <c:v>4.3706284490027988E-2</c:v>
                </c:pt>
                <c:pt idx="9673">
                  <c:v>4.4301403562384531E-2</c:v>
                </c:pt>
                <c:pt idx="9674">
                  <c:v>4.4716912385693343E-2</c:v>
                </c:pt>
                <c:pt idx="9675">
                  <c:v>4.50748781048987E-2</c:v>
                </c:pt>
                <c:pt idx="9676">
                  <c:v>4.5312950330181311E-2</c:v>
                </c:pt>
                <c:pt idx="9677">
                  <c:v>4.5486589087563145E-2</c:v>
                </c:pt>
                <c:pt idx="9678">
                  <c:v>4.5534109148326077E-2</c:v>
                </c:pt>
                <c:pt idx="9679">
                  <c:v>4.5542792573038386E-2</c:v>
                </c:pt>
                <c:pt idx="9680">
                  <c:v>4.5577262050835551E-2</c:v>
                </c:pt>
                <c:pt idx="9681">
                  <c:v>4.5709589943704235E-2</c:v>
                </c:pt>
                <c:pt idx="9682">
                  <c:v>4.5956127807301017E-2</c:v>
                </c:pt>
                <c:pt idx="9683">
                  <c:v>4.6169261630676486E-2</c:v>
                </c:pt>
                <c:pt idx="9684">
                  <c:v>4.6323387980272739E-2</c:v>
                </c:pt>
                <c:pt idx="9685">
                  <c:v>4.6357682222231307E-2</c:v>
                </c:pt>
                <c:pt idx="9686">
                  <c:v>4.625369779929054E-2</c:v>
                </c:pt>
                <c:pt idx="9687">
                  <c:v>4.6103749683711434E-2</c:v>
                </c:pt>
                <c:pt idx="9688">
                  <c:v>4.5975885898526539E-2</c:v>
                </c:pt>
                <c:pt idx="9689">
                  <c:v>4.5932601715717572E-2</c:v>
                </c:pt>
                <c:pt idx="9690">
                  <c:v>4.6120342259887433E-2</c:v>
                </c:pt>
                <c:pt idx="9691">
                  <c:v>4.6382549723463028E-2</c:v>
                </c:pt>
                <c:pt idx="9692">
                  <c:v>4.665584067407718E-2</c:v>
                </c:pt>
                <c:pt idx="9693">
                  <c:v>4.6783165356368631E-2</c:v>
                </c:pt>
                <c:pt idx="9694">
                  <c:v>4.6696186846024529E-2</c:v>
                </c:pt>
                <c:pt idx="9695">
                  <c:v>4.6515478091769542E-2</c:v>
                </c:pt>
                <c:pt idx="9696">
                  <c:v>4.6310801626329889E-2</c:v>
                </c:pt>
                <c:pt idx="9697">
                  <c:v>4.6193069527840983E-2</c:v>
                </c:pt>
                <c:pt idx="9698">
                  <c:v>4.6295562607003599E-2</c:v>
                </c:pt>
                <c:pt idx="9699">
                  <c:v>4.6496765911583457E-2</c:v>
                </c:pt>
                <c:pt idx="9700">
                  <c:v>4.6731081914380995E-2</c:v>
                </c:pt>
                <c:pt idx="9701">
                  <c:v>4.6969726785292321E-2</c:v>
                </c:pt>
                <c:pt idx="9702">
                  <c:v>4.7265472027311198E-2</c:v>
                </c:pt>
                <c:pt idx="9703">
                  <c:v>4.7587342116275265E-2</c:v>
                </c:pt>
                <c:pt idx="9704">
                  <c:v>4.7799642120601504E-2</c:v>
                </c:pt>
                <c:pt idx="9705">
                  <c:v>4.8028863148313769E-2</c:v>
                </c:pt>
                <c:pt idx="9706">
                  <c:v>4.8241477555392404E-2</c:v>
                </c:pt>
                <c:pt idx="9707">
                  <c:v>4.8422446101260022E-2</c:v>
                </c:pt>
                <c:pt idx="9708">
                  <c:v>4.8552367119069739E-2</c:v>
                </c:pt>
                <c:pt idx="9709">
                  <c:v>4.8678658895969104E-2</c:v>
                </c:pt>
                <c:pt idx="9710">
                  <c:v>4.8814608075701121E-2</c:v>
                </c:pt>
                <c:pt idx="9711">
                  <c:v>4.9001623033831231E-2</c:v>
                </c:pt>
                <c:pt idx="9712">
                  <c:v>4.9254493136867243E-2</c:v>
                </c:pt>
                <c:pt idx="9713">
                  <c:v>4.9566185435224938E-2</c:v>
                </c:pt>
                <c:pt idx="9714">
                  <c:v>4.9964584798105893E-2</c:v>
                </c:pt>
                <c:pt idx="9715">
                  <c:v>5.0357982354751418E-2</c:v>
                </c:pt>
                <c:pt idx="9716">
                  <c:v>5.0622607034293235E-2</c:v>
                </c:pt>
                <c:pt idx="9717">
                  <c:v>5.0750510795032525E-2</c:v>
                </c:pt>
                <c:pt idx="9718">
                  <c:v>5.0722555829028626E-2</c:v>
                </c:pt>
                <c:pt idx="9719">
                  <c:v>5.0651263490780057E-2</c:v>
                </c:pt>
                <c:pt idx="9720">
                  <c:v>5.0525669273935037E-2</c:v>
                </c:pt>
                <c:pt idx="9721">
                  <c:v>5.0408808791587455E-2</c:v>
                </c:pt>
                <c:pt idx="9722">
                  <c:v>5.0354632967455404E-2</c:v>
                </c:pt>
                <c:pt idx="9723">
                  <c:v>5.0285666088609918E-2</c:v>
                </c:pt>
                <c:pt idx="9724">
                  <c:v>5.0132752626813493E-2</c:v>
                </c:pt>
                <c:pt idx="9725">
                  <c:v>4.988066235133564E-2</c:v>
                </c:pt>
                <c:pt idx="9726">
                  <c:v>4.9517364810724399E-2</c:v>
                </c:pt>
                <c:pt idx="9727">
                  <c:v>4.9064753122094941E-2</c:v>
                </c:pt>
                <c:pt idx="9728">
                  <c:v>4.849557181880753E-2</c:v>
                </c:pt>
                <c:pt idx="9729">
                  <c:v>4.7863856920505876E-2</c:v>
                </c:pt>
                <c:pt idx="9730">
                  <c:v>4.7249756127745929E-2</c:v>
                </c:pt>
                <c:pt idx="9731">
                  <c:v>4.6580904884046065E-2</c:v>
                </c:pt>
                <c:pt idx="9732">
                  <c:v>4.5856800820435764E-2</c:v>
                </c:pt>
                <c:pt idx="9733">
                  <c:v>4.5026045353110285E-2</c:v>
                </c:pt>
                <c:pt idx="9734">
                  <c:v>4.4068483982550338E-2</c:v>
                </c:pt>
                <c:pt idx="9735">
                  <c:v>4.3048886539540178E-2</c:v>
                </c:pt>
                <c:pt idx="9736">
                  <c:v>4.2030347127739558E-2</c:v>
                </c:pt>
                <c:pt idx="9737">
                  <c:v>4.103588650083357E-2</c:v>
                </c:pt>
                <c:pt idx="9738">
                  <c:v>4.0086862587328284E-2</c:v>
                </c:pt>
                <c:pt idx="9739">
                  <c:v>3.9146449389766379E-2</c:v>
                </c:pt>
                <c:pt idx="9740">
                  <c:v>3.8204080087183512E-2</c:v>
                </c:pt>
                <c:pt idx="9741">
                  <c:v>3.7269403088451725E-2</c:v>
                </c:pt>
                <c:pt idx="9742">
                  <c:v>3.6352799664427296E-2</c:v>
                </c:pt>
                <c:pt idx="9743">
                  <c:v>3.539606038510458E-2</c:v>
                </c:pt>
                <c:pt idx="9744">
                  <c:v>3.4409215721707687E-2</c:v>
                </c:pt>
                <c:pt idx="9745">
                  <c:v>3.3372550519203167E-2</c:v>
                </c:pt>
                <c:pt idx="9746">
                  <c:v>3.2281640136221965E-2</c:v>
                </c:pt>
                <c:pt idx="9747">
                  <c:v>3.1117022882346908E-2</c:v>
                </c:pt>
                <c:pt idx="9748">
                  <c:v>2.9916006458003481E-2</c:v>
                </c:pt>
                <c:pt idx="9749">
                  <c:v>2.8670414970247932E-2</c:v>
                </c:pt>
                <c:pt idx="9750">
                  <c:v>2.7396793039182927E-2</c:v>
                </c:pt>
                <c:pt idx="9751">
                  <c:v>2.6111518035800654E-2</c:v>
                </c:pt>
                <c:pt idx="9752">
                  <c:v>2.4869869338908362E-2</c:v>
                </c:pt>
                <c:pt idx="9753">
                  <c:v>2.3741054648843272E-2</c:v>
                </c:pt>
                <c:pt idx="9754">
                  <c:v>2.2734956252604556E-2</c:v>
                </c:pt>
                <c:pt idx="9755">
                  <c:v>2.1847376469837226E-2</c:v>
                </c:pt>
                <c:pt idx="9756">
                  <c:v>2.1061316883970872E-2</c:v>
                </c:pt>
                <c:pt idx="9757">
                  <c:v>2.0403867891519725E-2</c:v>
                </c:pt>
                <c:pt idx="9758">
                  <c:v>1.9850043423694497E-2</c:v>
                </c:pt>
                <c:pt idx="9759">
                  <c:v>1.9329792047091305E-2</c:v>
                </c:pt>
                <c:pt idx="9760">
                  <c:v>1.8796921500081665E-2</c:v>
                </c:pt>
                <c:pt idx="9761">
                  <c:v>1.8210948429334229E-2</c:v>
                </c:pt>
                <c:pt idx="9762">
                  <c:v>1.7563424412281328E-2</c:v>
                </c:pt>
                <c:pt idx="9763">
                  <c:v>1.6912853797589448E-2</c:v>
                </c:pt>
                <c:pt idx="9764">
                  <c:v>1.6322558448783962E-2</c:v>
                </c:pt>
                <c:pt idx="9765">
                  <c:v>1.5861028037797705E-2</c:v>
                </c:pt>
                <c:pt idx="9766">
                  <c:v>1.5519987486629585E-2</c:v>
                </c:pt>
                <c:pt idx="9767">
                  <c:v>1.5253438202931922E-2</c:v>
                </c:pt>
                <c:pt idx="9768">
                  <c:v>1.5026141043314425E-2</c:v>
                </c:pt>
                <c:pt idx="9769">
                  <c:v>1.4756261103389987E-2</c:v>
                </c:pt>
                <c:pt idx="9770">
                  <c:v>1.4453283940669954E-2</c:v>
                </c:pt>
                <c:pt idx="9771">
                  <c:v>1.4135147081504368E-2</c:v>
                </c:pt>
                <c:pt idx="9772">
                  <c:v>1.3808030130051857E-2</c:v>
                </c:pt>
                <c:pt idx="9773">
                  <c:v>1.3416048447357526E-2</c:v>
                </c:pt>
                <c:pt idx="9774">
                  <c:v>1.3000379070196825E-2</c:v>
                </c:pt>
                <c:pt idx="9775">
                  <c:v>1.2574805112633274E-2</c:v>
                </c:pt>
                <c:pt idx="9776">
                  <c:v>1.214961649479533E-2</c:v>
                </c:pt>
                <c:pt idx="9777">
                  <c:v>1.1673136912939718E-2</c:v>
                </c:pt>
                <c:pt idx="9778">
                  <c:v>1.1184721737667977E-2</c:v>
                </c:pt>
                <c:pt idx="9779">
                  <c:v>1.0787606926036928E-2</c:v>
                </c:pt>
                <c:pt idx="9780">
                  <c:v>1.0563496423080965E-2</c:v>
                </c:pt>
                <c:pt idx="9781">
                  <c:v>1.0609404071471882E-2</c:v>
                </c:pt>
                <c:pt idx="9782">
                  <c:v>1.0848066572905135E-2</c:v>
                </c:pt>
                <c:pt idx="9783">
                  <c:v>1.1145800160917079E-2</c:v>
                </c:pt>
                <c:pt idx="9784">
                  <c:v>1.1346363685922668E-2</c:v>
                </c:pt>
                <c:pt idx="9785">
                  <c:v>1.1299962130757093E-2</c:v>
                </c:pt>
                <c:pt idx="9786">
                  <c:v>1.1024449968488493E-2</c:v>
                </c:pt>
                <c:pt idx="9787">
                  <c:v>1.075411739201604E-2</c:v>
                </c:pt>
                <c:pt idx="9788">
                  <c:v>1.0445843969299684E-2</c:v>
                </c:pt>
                <c:pt idx="9789">
                  <c:v>1.025955698052642E-2</c:v>
                </c:pt>
                <c:pt idx="9790">
                  <c:v>1.0078877297468408E-2</c:v>
                </c:pt>
                <c:pt idx="9791">
                  <c:v>1.0035106652031479E-2</c:v>
                </c:pt>
                <c:pt idx="9792">
                  <c:v>1.014822287901514E-2</c:v>
                </c:pt>
                <c:pt idx="9793">
                  <c:v>1.0439151647248462E-2</c:v>
                </c:pt>
                <c:pt idx="9794">
                  <c:v>1.0882834273254443E-2</c:v>
                </c:pt>
                <c:pt idx="9795">
                  <c:v>1.1452113560945887E-2</c:v>
                </c:pt>
                <c:pt idx="9796">
                  <c:v>1.2141222118301294E-2</c:v>
                </c:pt>
                <c:pt idx="9797">
                  <c:v>1.2948759073938727E-2</c:v>
                </c:pt>
                <c:pt idx="9798">
                  <c:v>1.3827036378652381E-2</c:v>
                </c:pt>
                <c:pt idx="9799">
                  <c:v>1.4719973785505262E-2</c:v>
                </c:pt>
                <c:pt idx="9800">
                  <c:v>1.5602935546903736E-2</c:v>
                </c:pt>
                <c:pt idx="9801">
                  <c:v>1.6482448107465734E-2</c:v>
                </c:pt>
                <c:pt idx="9802">
                  <c:v>1.7352474338233004E-2</c:v>
                </c:pt>
                <c:pt idx="9803">
                  <c:v>1.8202972106439577E-2</c:v>
                </c:pt>
                <c:pt idx="9804">
                  <c:v>1.9007843975270132E-2</c:v>
                </c:pt>
                <c:pt idx="9805">
                  <c:v>1.9758693499296001E-2</c:v>
                </c:pt>
                <c:pt idx="9806">
                  <c:v>2.0498860556097981E-2</c:v>
                </c:pt>
                <c:pt idx="9807">
                  <c:v>2.1257703671330879E-2</c:v>
                </c:pt>
                <c:pt idx="9808">
                  <c:v>2.2065485425758161E-2</c:v>
                </c:pt>
                <c:pt idx="9809">
                  <c:v>2.2981569737997011E-2</c:v>
                </c:pt>
                <c:pt idx="9810">
                  <c:v>2.3940883247401505E-2</c:v>
                </c:pt>
                <c:pt idx="9811">
                  <c:v>2.4879339025259004E-2</c:v>
                </c:pt>
                <c:pt idx="9812">
                  <c:v>2.5783059250143674E-2</c:v>
                </c:pt>
                <c:pt idx="9813">
                  <c:v>2.6647590933877724E-2</c:v>
                </c:pt>
                <c:pt idx="9814">
                  <c:v>2.7422709070023688E-2</c:v>
                </c:pt>
                <c:pt idx="9815">
                  <c:v>2.8080682899921449E-2</c:v>
                </c:pt>
                <c:pt idx="9816">
                  <c:v>2.8550346745479366E-2</c:v>
                </c:pt>
                <c:pt idx="9817">
                  <c:v>2.8766130545832727E-2</c:v>
                </c:pt>
                <c:pt idx="9818">
                  <c:v>2.8834473514838824E-2</c:v>
                </c:pt>
                <c:pt idx="9819">
                  <c:v>2.8916402838915618E-2</c:v>
                </c:pt>
                <c:pt idx="9820">
                  <c:v>2.9131150356906232E-2</c:v>
                </c:pt>
                <c:pt idx="9821">
                  <c:v>2.9675720447973498E-2</c:v>
                </c:pt>
                <c:pt idx="9822">
                  <c:v>3.0423301382041964E-2</c:v>
                </c:pt>
                <c:pt idx="9823">
                  <c:v>3.1192570526447874E-2</c:v>
                </c:pt>
                <c:pt idx="9824">
                  <c:v>3.1805823581972967E-2</c:v>
                </c:pt>
                <c:pt idx="9825">
                  <c:v>3.2074536443663704E-2</c:v>
                </c:pt>
                <c:pt idx="9826">
                  <c:v>3.2014622216659537E-2</c:v>
                </c:pt>
                <c:pt idx="9827">
                  <c:v>3.1759415897301392E-2</c:v>
                </c:pt>
                <c:pt idx="9828">
                  <c:v>3.1380557294469758E-2</c:v>
                </c:pt>
                <c:pt idx="9829">
                  <c:v>3.1010794063431407E-2</c:v>
                </c:pt>
                <c:pt idx="9830">
                  <c:v>3.060434445435193E-2</c:v>
                </c:pt>
                <c:pt idx="9831">
                  <c:v>3.0129134652058444E-2</c:v>
                </c:pt>
                <c:pt idx="9832">
                  <c:v>2.9625105426187417E-2</c:v>
                </c:pt>
                <c:pt idx="9833">
                  <c:v>2.9123664068333704E-2</c:v>
                </c:pt>
                <c:pt idx="9834">
                  <c:v>2.8596495761177572E-2</c:v>
                </c:pt>
                <c:pt idx="9835">
                  <c:v>2.8036894686872132E-2</c:v>
                </c:pt>
                <c:pt idx="9836">
                  <c:v>2.7477890620308441E-2</c:v>
                </c:pt>
                <c:pt idx="9837">
                  <c:v>2.6947931930773689E-2</c:v>
                </c:pt>
                <c:pt idx="9838">
                  <c:v>2.6399216776469701E-2</c:v>
                </c:pt>
                <c:pt idx="9839">
                  <c:v>2.5796543332541569E-2</c:v>
                </c:pt>
                <c:pt idx="9840">
                  <c:v>2.5128160938407897E-2</c:v>
                </c:pt>
                <c:pt idx="9841">
                  <c:v>2.4323539559643552E-2</c:v>
                </c:pt>
                <c:pt idx="9842">
                  <c:v>2.3429588737019273E-2</c:v>
                </c:pt>
                <c:pt idx="9843">
                  <c:v>2.2594531919480104E-2</c:v>
                </c:pt>
                <c:pt idx="9844">
                  <c:v>2.1866038104477938E-2</c:v>
                </c:pt>
                <c:pt idx="9845">
                  <c:v>2.1367570355855292E-2</c:v>
                </c:pt>
                <c:pt idx="9846">
                  <c:v>2.1066823004724143E-2</c:v>
                </c:pt>
                <c:pt idx="9847">
                  <c:v>2.0850921794824707E-2</c:v>
                </c:pt>
                <c:pt idx="9848">
                  <c:v>2.062396415741307E-2</c:v>
                </c:pt>
                <c:pt idx="9849">
                  <c:v>2.0451130323699614E-2</c:v>
                </c:pt>
                <c:pt idx="9850">
                  <c:v>2.0260020714128732E-2</c:v>
                </c:pt>
                <c:pt idx="9851">
                  <c:v>2.0006519866649856E-2</c:v>
                </c:pt>
                <c:pt idx="9852">
                  <c:v>1.9777661585811433E-2</c:v>
                </c:pt>
                <c:pt idx="9853">
                  <c:v>1.9638141483961386E-2</c:v>
                </c:pt>
                <c:pt idx="9854">
                  <c:v>1.9561467969527176E-2</c:v>
                </c:pt>
                <c:pt idx="9855">
                  <c:v>1.9521195590637867E-2</c:v>
                </c:pt>
                <c:pt idx="9856">
                  <c:v>1.9579264033051356E-2</c:v>
                </c:pt>
                <c:pt idx="9857">
                  <c:v>1.9731600304222923E-2</c:v>
                </c:pt>
                <c:pt idx="9858">
                  <c:v>1.9988106736912616E-2</c:v>
                </c:pt>
                <c:pt idx="9859">
                  <c:v>2.0394725782260294E-2</c:v>
                </c:pt>
                <c:pt idx="9860">
                  <c:v>2.0872714069626992E-2</c:v>
                </c:pt>
                <c:pt idx="9861">
                  <c:v>2.1500990903795925E-2</c:v>
                </c:pt>
                <c:pt idx="9862">
                  <c:v>2.2228898886200079E-2</c:v>
                </c:pt>
                <c:pt idx="9863">
                  <c:v>2.2921674668706735E-2</c:v>
                </c:pt>
                <c:pt idx="9864">
                  <c:v>2.3578980110275621E-2</c:v>
                </c:pt>
                <c:pt idx="9865">
                  <c:v>2.4141424546704281E-2</c:v>
                </c:pt>
                <c:pt idx="9866">
                  <c:v>2.4684328880862378E-2</c:v>
                </c:pt>
                <c:pt idx="9867">
                  <c:v>2.5249826394011229E-2</c:v>
                </c:pt>
                <c:pt idx="9868">
                  <c:v>2.5778218647164383E-2</c:v>
                </c:pt>
                <c:pt idx="9869">
                  <c:v>2.6405896201995089E-2</c:v>
                </c:pt>
                <c:pt idx="9870">
                  <c:v>2.7126132189912236E-2</c:v>
                </c:pt>
                <c:pt idx="9871">
                  <c:v>2.7817959772742595E-2</c:v>
                </c:pt>
                <c:pt idx="9872">
                  <c:v>2.8488031084975333E-2</c:v>
                </c:pt>
                <c:pt idx="9873">
                  <c:v>2.9073913983629469E-2</c:v>
                </c:pt>
                <c:pt idx="9874">
                  <c:v>2.9557300047005377E-2</c:v>
                </c:pt>
                <c:pt idx="9875">
                  <c:v>3.0001070801713648E-2</c:v>
                </c:pt>
                <c:pt idx="9876">
                  <c:v>3.0434562587151236E-2</c:v>
                </c:pt>
                <c:pt idx="9877">
                  <c:v>3.1001286291022081E-2</c:v>
                </c:pt>
                <c:pt idx="9878">
                  <c:v>3.160984441947811E-2</c:v>
                </c:pt>
                <c:pt idx="9879">
                  <c:v>3.22964211763914E-2</c:v>
                </c:pt>
                <c:pt idx="9880">
                  <c:v>3.2907283518503562E-2</c:v>
                </c:pt>
                <c:pt idx="9881">
                  <c:v>3.3450547761907715E-2</c:v>
                </c:pt>
                <c:pt idx="9882">
                  <c:v>3.3923359878719292E-2</c:v>
                </c:pt>
                <c:pt idx="9883">
                  <c:v>3.4327634224012776E-2</c:v>
                </c:pt>
                <c:pt idx="9884">
                  <c:v>3.4739820038645446E-2</c:v>
                </c:pt>
                <c:pt idx="9885">
                  <c:v>3.5093869934416974E-2</c:v>
                </c:pt>
                <c:pt idx="9886">
                  <c:v>3.5390587235804738E-2</c:v>
                </c:pt>
                <c:pt idx="9887">
                  <c:v>3.5617892470761442E-2</c:v>
                </c:pt>
                <c:pt idx="9888">
                  <c:v>3.580935552819893E-2</c:v>
                </c:pt>
                <c:pt idx="9889">
                  <c:v>3.6006720872235262E-2</c:v>
                </c:pt>
                <c:pt idx="9890">
                  <c:v>3.6236502870458487E-2</c:v>
                </c:pt>
                <c:pt idx="9891">
                  <c:v>3.6489651539890006E-2</c:v>
                </c:pt>
                <c:pt idx="9892">
                  <c:v>3.6682239840482835E-2</c:v>
                </c:pt>
                <c:pt idx="9893">
                  <c:v>3.675345949820609E-2</c:v>
                </c:pt>
                <c:pt idx="9894">
                  <c:v>3.6689236467780939E-2</c:v>
                </c:pt>
                <c:pt idx="9895">
                  <c:v>3.6556726522501339E-2</c:v>
                </c:pt>
                <c:pt idx="9896">
                  <c:v>3.634061560218628E-2</c:v>
                </c:pt>
                <c:pt idx="9897">
                  <c:v>3.6235325931142544E-2</c:v>
                </c:pt>
                <c:pt idx="9898">
                  <c:v>3.6161030914025893E-2</c:v>
                </c:pt>
                <c:pt idx="9899">
                  <c:v>3.6128983727827871E-2</c:v>
                </c:pt>
                <c:pt idx="9900">
                  <c:v>3.6097391142204525E-2</c:v>
                </c:pt>
                <c:pt idx="9901">
                  <c:v>3.6106223719850013E-2</c:v>
                </c:pt>
                <c:pt idx="9902">
                  <c:v>3.6195217822486303E-2</c:v>
                </c:pt>
                <c:pt idx="9903">
                  <c:v>3.6259489733913276E-2</c:v>
                </c:pt>
                <c:pt idx="9904">
                  <c:v>3.6248218974668914E-2</c:v>
                </c:pt>
                <c:pt idx="9905">
                  <c:v>3.6144886602734572E-2</c:v>
                </c:pt>
                <c:pt idx="9906">
                  <c:v>3.5967480293525866E-2</c:v>
                </c:pt>
                <c:pt idx="9907">
                  <c:v>3.5782056869118242E-2</c:v>
                </c:pt>
                <c:pt idx="9908">
                  <c:v>3.5531566293308767E-2</c:v>
                </c:pt>
                <c:pt idx="9909">
                  <c:v>3.524098106952727E-2</c:v>
                </c:pt>
                <c:pt idx="9910">
                  <c:v>3.4935177867538365E-2</c:v>
                </c:pt>
                <c:pt idx="9911">
                  <c:v>3.4566236010929598E-2</c:v>
                </c:pt>
                <c:pt idx="9912">
                  <c:v>3.4197073740816326E-2</c:v>
                </c:pt>
                <c:pt idx="9913">
                  <c:v>3.381169097477852E-2</c:v>
                </c:pt>
                <c:pt idx="9914">
                  <c:v>3.3450834374723501E-2</c:v>
                </c:pt>
                <c:pt idx="9915">
                  <c:v>3.3022724872565273E-2</c:v>
                </c:pt>
                <c:pt idx="9916">
                  <c:v>3.2469156311870584E-2</c:v>
                </c:pt>
                <c:pt idx="9917">
                  <c:v>3.1841091542998384E-2</c:v>
                </c:pt>
                <c:pt idx="9918">
                  <c:v>3.113301804496111E-2</c:v>
                </c:pt>
                <c:pt idx="9919">
                  <c:v>3.0360923435921006E-2</c:v>
                </c:pt>
                <c:pt idx="9920">
                  <c:v>2.9491604683378643E-2</c:v>
                </c:pt>
                <c:pt idx="9921">
                  <c:v>2.8652799009785103E-2</c:v>
                </c:pt>
                <c:pt idx="9922">
                  <c:v>2.7832675744257282E-2</c:v>
                </c:pt>
                <c:pt idx="9923">
                  <c:v>2.7027741206588917E-2</c:v>
                </c:pt>
                <c:pt idx="9924">
                  <c:v>2.6207781788305701E-2</c:v>
                </c:pt>
                <c:pt idx="9925">
                  <c:v>2.5324683281546804E-2</c:v>
                </c:pt>
                <c:pt idx="9926">
                  <c:v>2.4427746953665501E-2</c:v>
                </c:pt>
                <c:pt idx="9927">
                  <c:v>2.353563918075658E-2</c:v>
                </c:pt>
                <c:pt idx="9928">
                  <c:v>2.2719586039167503E-2</c:v>
                </c:pt>
                <c:pt idx="9929">
                  <c:v>2.1904605320675244E-2</c:v>
                </c:pt>
                <c:pt idx="9930">
                  <c:v>2.1010915456826131E-2</c:v>
                </c:pt>
                <c:pt idx="9931">
                  <c:v>2.0087114227460963E-2</c:v>
                </c:pt>
                <c:pt idx="9932">
                  <c:v>1.9194877776221836E-2</c:v>
                </c:pt>
                <c:pt idx="9933">
                  <c:v>1.8293604491500869E-2</c:v>
                </c:pt>
                <c:pt idx="9934">
                  <c:v>1.7442138597238185E-2</c:v>
                </c:pt>
                <c:pt idx="9935">
                  <c:v>1.6668766512998503E-2</c:v>
                </c:pt>
                <c:pt idx="9936">
                  <c:v>1.5958582102760896E-2</c:v>
                </c:pt>
                <c:pt idx="9937">
                  <c:v>1.5307124653343454E-2</c:v>
                </c:pt>
                <c:pt idx="9938">
                  <c:v>1.4690076155703641E-2</c:v>
                </c:pt>
                <c:pt idx="9939">
                  <c:v>1.4125123354956902E-2</c:v>
                </c:pt>
                <c:pt idx="9940">
                  <c:v>1.3548111270295489E-2</c:v>
                </c:pt>
                <c:pt idx="9941">
                  <c:v>1.293754859324261E-2</c:v>
                </c:pt>
                <c:pt idx="9942">
                  <c:v>1.2315377832375242E-2</c:v>
                </c:pt>
                <c:pt idx="9943">
                  <c:v>1.1735545900379377E-2</c:v>
                </c:pt>
                <c:pt idx="9944">
                  <c:v>1.1163760130499981E-2</c:v>
                </c:pt>
                <c:pt idx="9945">
                  <c:v>1.0607827394497575E-2</c:v>
                </c:pt>
                <c:pt idx="9946">
                  <c:v>1.0102328145952202E-2</c:v>
                </c:pt>
                <c:pt idx="9947">
                  <c:v>9.6807982280733736E-3</c:v>
                </c:pt>
                <c:pt idx="9948">
                  <c:v>9.3472518172864859E-3</c:v>
                </c:pt>
                <c:pt idx="9949">
                  <c:v>9.0664175642729151E-3</c:v>
                </c:pt>
                <c:pt idx="9950">
                  <c:v>8.846462072117537E-3</c:v>
                </c:pt>
                <c:pt idx="9951">
                  <c:v>8.730155794476193E-3</c:v>
                </c:pt>
                <c:pt idx="9952">
                  <c:v>8.6684915274602772E-3</c:v>
                </c:pt>
                <c:pt idx="9953">
                  <c:v>8.7243595087362139E-3</c:v>
                </c:pt>
                <c:pt idx="9954">
                  <c:v>8.8855442091624603E-3</c:v>
                </c:pt>
                <c:pt idx="9955">
                  <c:v>9.1583369994388576E-3</c:v>
                </c:pt>
                <c:pt idx="9956">
                  <c:v>9.4669887096734996E-3</c:v>
                </c:pt>
                <c:pt idx="9957">
                  <c:v>9.9842041913831558E-3</c:v>
                </c:pt>
                <c:pt idx="9958">
                  <c:v>1.0707785945211006E-2</c:v>
                </c:pt>
                <c:pt idx="9959">
                  <c:v>1.1515942927056554E-2</c:v>
                </c:pt>
                <c:pt idx="9960">
                  <c:v>1.2351593877995354E-2</c:v>
                </c:pt>
                <c:pt idx="9961">
                  <c:v>1.3185199010605848E-2</c:v>
                </c:pt>
                <c:pt idx="9962">
                  <c:v>1.4022371267020276E-2</c:v>
                </c:pt>
                <c:pt idx="9963">
                  <c:v>1.4831301866944181E-2</c:v>
                </c:pt>
                <c:pt idx="9964">
                  <c:v>1.5643445949447624E-2</c:v>
                </c:pt>
                <c:pt idx="9965">
                  <c:v>1.6484978088992339E-2</c:v>
                </c:pt>
                <c:pt idx="9966">
                  <c:v>1.7345249791209875E-2</c:v>
                </c:pt>
                <c:pt idx="9967">
                  <c:v>1.8267807485366456E-2</c:v>
                </c:pt>
                <c:pt idx="9968">
                  <c:v>1.922327959513867E-2</c:v>
                </c:pt>
                <c:pt idx="9969">
                  <c:v>2.0218087643335665E-2</c:v>
                </c:pt>
                <c:pt idx="9970">
                  <c:v>2.1210300676233695E-2</c:v>
                </c:pt>
                <c:pt idx="9971">
                  <c:v>2.2172093901733612E-2</c:v>
                </c:pt>
                <c:pt idx="9972">
                  <c:v>2.3062494283300865E-2</c:v>
                </c:pt>
                <c:pt idx="9973">
                  <c:v>2.3821742481982829E-2</c:v>
                </c:pt>
                <c:pt idx="9974">
                  <c:v>2.4479889738829953E-2</c:v>
                </c:pt>
                <c:pt idx="9975">
                  <c:v>2.5059409334164909E-2</c:v>
                </c:pt>
                <c:pt idx="9976">
                  <c:v>2.5559735234012532E-2</c:v>
                </c:pt>
                <c:pt idx="9977">
                  <c:v>2.5995192615527348E-2</c:v>
                </c:pt>
                <c:pt idx="9978">
                  <c:v>2.6374714545089703E-2</c:v>
                </c:pt>
                <c:pt idx="9979">
                  <c:v>2.6673134597997417E-2</c:v>
                </c:pt>
                <c:pt idx="9980">
                  <c:v>2.6899195915409756E-2</c:v>
                </c:pt>
                <c:pt idx="9981">
                  <c:v>2.7024215805690928E-2</c:v>
                </c:pt>
                <c:pt idx="9982">
                  <c:v>2.7070730614113615E-2</c:v>
                </c:pt>
                <c:pt idx="9983">
                  <c:v>2.7070487935136198E-2</c:v>
                </c:pt>
                <c:pt idx="9984">
                  <c:v>2.7027741162841394E-2</c:v>
                </c:pt>
                <c:pt idx="9985">
                  <c:v>2.699634675578598E-2</c:v>
                </c:pt>
                <c:pt idx="9986">
                  <c:v>2.6971851852801935E-2</c:v>
                </c:pt>
                <c:pt idx="9987">
                  <c:v>2.6899052404136189E-2</c:v>
                </c:pt>
                <c:pt idx="9988">
                  <c:v>2.6754527368822622E-2</c:v>
                </c:pt>
                <c:pt idx="9989">
                  <c:v>2.6494542289490962E-2</c:v>
                </c:pt>
                <c:pt idx="9990">
                  <c:v>2.6115294652287201E-2</c:v>
                </c:pt>
                <c:pt idx="9991">
                  <c:v>2.565599791002407E-2</c:v>
                </c:pt>
                <c:pt idx="9992">
                  <c:v>2.5138758175595625E-2</c:v>
                </c:pt>
                <c:pt idx="9993">
                  <c:v>2.4663649497974192E-2</c:v>
                </c:pt>
                <c:pt idx="9994">
                  <c:v>2.4235215763517164E-2</c:v>
                </c:pt>
                <c:pt idx="9995">
                  <c:v>2.3825504271108293E-2</c:v>
                </c:pt>
                <c:pt idx="9996">
                  <c:v>2.3438668043294517E-2</c:v>
                </c:pt>
                <c:pt idx="9997">
                  <c:v>2.3099280125503416E-2</c:v>
                </c:pt>
                <c:pt idx="9998">
                  <c:v>2.2791898088094752E-2</c:v>
                </c:pt>
                <c:pt idx="9999">
                  <c:v>2.2487924766359697E-2</c:v>
                </c:pt>
                <c:pt idx="10000">
                  <c:v>2.2201136307241447E-2</c:v>
                </c:pt>
                <c:pt idx="10001">
                  <c:v>2.192836850080794E-2</c:v>
                </c:pt>
                <c:pt idx="10002">
                  <c:v>2.1642437535277077E-2</c:v>
                </c:pt>
                <c:pt idx="10003">
                  <c:v>2.1327248532604707E-2</c:v>
                </c:pt>
                <c:pt idx="10004">
                  <c:v>2.0989907839154144E-2</c:v>
                </c:pt>
                <c:pt idx="10005">
                  <c:v>2.0646076756466777E-2</c:v>
                </c:pt>
                <c:pt idx="10006">
                  <c:v>2.0305376306904863E-2</c:v>
                </c:pt>
                <c:pt idx="10007">
                  <c:v>1.9930290712423467E-2</c:v>
                </c:pt>
                <c:pt idx="10008">
                  <c:v>1.9550981008399918E-2</c:v>
                </c:pt>
                <c:pt idx="10009">
                  <c:v>1.9208050961911659E-2</c:v>
                </c:pt>
                <c:pt idx="10010">
                  <c:v>1.8893570771751703E-2</c:v>
                </c:pt>
                <c:pt idx="10011">
                  <c:v>1.8606226856076685E-2</c:v>
                </c:pt>
                <c:pt idx="10012">
                  <c:v>1.8337617878329625E-2</c:v>
                </c:pt>
                <c:pt idx="10013">
                  <c:v>1.8045300101034292E-2</c:v>
                </c:pt>
                <c:pt idx="10014">
                  <c:v>1.7832228186414278E-2</c:v>
                </c:pt>
                <c:pt idx="10015">
                  <c:v>1.7576648749910852E-2</c:v>
                </c:pt>
                <c:pt idx="10016">
                  <c:v>1.7339094498318483E-2</c:v>
                </c:pt>
                <c:pt idx="10017">
                  <c:v>1.7216621055334322E-2</c:v>
                </c:pt>
                <c:pt idx="10018">
                  <c:v>1.7075311998545024E-2</c:v>
                </c:pt>
                <c:pt idx="10019">
                  <c:v>1.6918807410718308E-2</c:v>
                </c:pt>
                <c:pt idx="10020">
                  <c:v>1.6749094032120514E-2</c:v>
                </c:pt>
                <c:pt idx="10021">
                  <c:v>1.6592038924204348E-2</c:v>
                </c:pt>
                <c:pt idx="10022">
                  <c:v>1.6441962132726876E-2</c:v>
                </c:pt>
                <c:pt idx="10023">
                  <c:v>1.6285168632650546E-2</c:v>
                </c:pt>
                <c:pt idx="10024">
                  <c:v>1.6155626096545056E-2</c:v>
                </c:pt>
                <c:pt idx="10025">
                  <c:v>1.6069355478238179E-2</c:v>
                </c:pt>
                <c:pt idx="10026">
                  <c:v>1.6029135555533112E-2</c:v>
                </c:pt>
                <c:pt idx="10027">
                  <c:v>1.6058118784456073E-2</c:v>
                </c:pt>
                <c:pt idx="10028">
                  <c:v>1.6137160168586892E-2</c:v>
                </c:pt>
                <c:pt idx="10029">
                  <c:v>1.6179345241438676E-2</c:v>
                </c:pt>
                <c:pt idx="10030">
                  <c:v>1.6135048472915071E-2</c:v>
                </c:pt>
                <c:pt idx="10031">
                  <c:v>1.6059189337218026E-2</c:v>
                </c:pt>
                <c:pt idx="10032">
                  <c:v>1.5989606201961347E-2</c:v>
                </c:pt>
                <c:pt idx="10033">
                  <c:v>1.6028155385869072E-2</c:v>
                </c:pt>
                <c:pt idx="10034">
                  <c:v>1.6183795104020751E-2</c:v>
                </c:pt>
                <c:pt idx="10035">
                  <c:v>1.6421940405006989E-2</c:v>
                </c:pt>
                <c:pt idx="10036">
                  <c:v>1.6660459658241096E-2</c:v>
                </c:pt>
                <c:pt idx="10037">
                  <c:v>1.6967937854582154E-2</c:v>
                </c:pt>
                <c:pt idx="10038">
                  <c:v>1.7302767272469904E-2</c:v>
                </c:pt>
                <c:pt idx="10039">
                  <c:v>1.7660179007733236E-2</c:v>
                </c:pt>
                <c:pt idx="10040">
                  <c:v>1.8025289822643488E-2</c:v>
                </c:pt>
                <c:pt idx="10041">
                  <c:v>1.8385955111776139E-2</c:v>
                </c:pt>
                <c:pt idx="10042">
                  <c:v>1.8791515918395067E-2</c:v>
                </c:pt>
                <c:pt idx="10043">
                  <c:v>1.9231293449884408E-2</c:v>
                </c:pt>
                <c:pt idx="10044">
                  <c:v>1.9722921612367862E-2</c:v>
                </c:pt>
                <c:pt idx="10045">
                  <c:v>2.0274002845801022E-2</c:v>
                </c:pt>
                <c:pt idx="10046">
                  <c:v>2.0846891122049137E-2</c:v>
                </c:pt>
                <c:pt idx="10047">
                  <c:v>2.1458008215473508E-2</c:v>
                </c:pt>
                <c:pt idx="10048">
                  <c:v>2.2048344343105705E-2</c:v>
                </c:pt>
                <c:pt idx="10049">
                  <c:v>2.2689112557919878E-2</c:v>
                </c:pt>
                <c:pt idx="10050">
                  <c:v>2.3437771592142057E-2</c:v>
                </c:pt>
                <c:pt idx="10051">
                  <c:v>2.429102509471107E-2</c:v>
                </c:pt>
                <c:pt idx="10052">
                  <c:v>2.5177947265011741E-2</c:v>
                </c:pt>
                <c:pt idx="10053">
                  <c:v>2.6029147461484659E-2</c:v>
                </c:pt>
                <c:pt idx="10054">
                  <c:v>2.6947417099833313E-2</c:v>
                </c:pt>
                <c:pt idx="10055">
                  <c:v>2.7902541983249301E-2</c:v>
                </c:pt>
                <c:pt idx="10056">
                  <c:v>2.8871642932937931E-2</c:v>
                </c:pt>
                <c:pt idx="10057">
                  <c:v>2.9872117745871733E-2</c:v>
                </c:pt>
                <c:pt idx="10058">
                  <c:v>3.098578377512996E-2</c:v>
                </c:pt>
                <c:pt idx="10059">
                  <c:v>3.2142123812315571E-2</c:v>
                </c:pt>
                <c:pt idx="10060">
                  <c:v>3.3242351300191486E-2</c:v>
                </c:pt>
                <c:pt idx="10061">
                  <c:v>3.4262233622921474E-2</c:v>
                </c:pt>
                <c:pt idx="10062">
                  <c:v>3.516708166339727E-2</c:v>
                </c:pt>
                <c:pt idx="10063">
                  <c:v>3.5992426574406149E-2</c:v>
                </c:pt>
                <c:pt idx="10064">
                  <c:v>3.6781072733532587E-2</c:v>
                </c:pt>
                <c:pt idx="10065">
                  <c:v>3.7598534730708955E-2</c:v>
                </c:pt>
                <c:pt idx="10066">
                  <c:v>3.8462838135949973E-2</c:v>
                </c:pt>
                <c:pt idx="10067">
                  <c:v>3.9317915262851222E-2</c:v>
                </c:pt>
                <c:pt idx="10068">
                  <c:v>4.0114743210238474E-2</c:v>
                </c:pt>
                <c:pt idx="10069">
                  <c:v>4.0879058986977523E-2</c:v>
                </c:pt>
                <c:pt idx="10070">
                  <c:v>4.1567216717130137E-2</c:v>
                </c:pt>
                <c:pt idx="10071">
                  <c:v>4.2184467745964259E-2</c:v>
                </c:pt>
                <c:pt idx="10072">
                  <c:v>4.2699152649549349E-2</c:v>
                </c:pt>
                <c:pt idx="10073">
                  <c:v>4.3083723539262694E-2</c:v>
                </c:pt>
                <c:pt idx="10074">
                  <c:v>4.3288742896414434E-2</c:v>
                </c:pt>
                <c:pt idx="10075">
                  <c:v>4.3393476215599122E-2</c:v>
                </c:pt>
                <c:pt idx="10076">
                  <c:v>4.3349749444419869E-2</c:v>
                </c:pt>
                <c:pt idx="10077">
                  <c:v>4.3169636761531703E-2</c:v>
                </c:pt>
                <c:pt idx="10078">
                  <c:v>4.2751294228686759E-2</c:v>
                </c:pt>
                <c:pt idx="10079">
                  <c:v>4.2301646466737119E-2</c:v>
                </c:pt>
                <c:pt idx="10080">
                  <c:v>4.1836956050681787E-2</c:v>
                </c:pt>
                <c:pt idx="10081">
                  <c:v>4.1298299416935996E-2</c:v>
                </c:pt>
                <c:pt idx="10082">
                  <c:v>4.073929751710198E-2</c:v>
                </c:pt>
                <c:pt idx="10083">
                  <c:v>4.0151158813448759E-2</c:v>
                </c:pt>
                <c:pt idx="10084">
                  <c:v>3.9502220551836435E-2</c:v>
                </c:pt>
                <c:pt idx="10085">
                  <c:v>3.8745782043378044E-2</c:v>
                </c:pt>
                <c:pt idx="10086">
                  <c:v>3.7973150762870791E-2</c:v>
                </c:pt>
                <c:pt idx="10087">
                  <c:v>3.7183226059523226E-2</c:v>
                </c:pt>
                <c:pt idx="10088">
                  <c:v>3.6348667791224809E-2</c:v>
                </c:pt>
                <c:pt idx="10089">
                  <c:v>3.5474792745368418E-2</c:v>
                </c:pt>
                <c:pt idx="10090">
                  <c:v>3.4527108651380561E-2</c:v>
                </c:pt>
                <c:pt idx="10091">
                  <c:v>3.3528159000178727E-2</c:v>
                </c:pt>
                <c:pt idx="10092">
                  <c:v>3.2470413055491545E-2</c:v>
                </c:pt>
                <c:pt idx="10093">
                  <c:v>3.1367859472435464E-2</c:v>
                </c:pt>
                <c:pt idx="10094">
                  <c:v>3.0226947628421586E-2</c:v>
                </c:pt>
                <c:pt idx="10095">
                  <c:v>2.9072958644692955E-2</c:v>
                </c:pt>
                <c:pt idx="10096">
                  <c:v>2.7909382359103722E-2</c:v>
                </c:pt>
                <c:pt idx="10097">
                  <c:v>2.6752055673773867E-2</c:v>
                </c:pt>
                <c:pt idx="10098">
                  <c:v>2.564658746384877E-2</c:v>
                </c:pt>
                <c:pt idx="10099">
                  <c:v>2.4596752157992858E-2</c:v>
                </c:pt>
                <c:pt idx="10100">
                  <c:v>2.3607762165551813E-2</c:v>
                </c:pt>
                <c:pt idx="10101">
                  <c:v>2.2613119306987541E-2</c:v>
                </c:pt>
                <c:pt idx="10102">
                  <c:v>2.1576876853176705E-2</c:v>
                </c:pt>
                <c:pt idx="10103">
                  <c:v>2.0510301371218717E-2</c:v>
                </c:pt>
                <c:pt idx="10104">
                  <c:v>1.9411473461948263E-2</c:v>
                </c:pt>
                <c:pt idx="10105">
                  <c:v>1.8343841007839506E-2</c:v>
                </c:pt>
                <c:pt idx="10106">
                  <c:v>1.7348920992638496E-2</c:v>
                </c:pt>
                <c:pt idx="10107">
                  <c:v>1.6450165182247015E-2</c:v>
                </c:pt>
                <c:pt idx="10108">
                  <c:v>1.5623681724795562E-2</c:v>
                </c:pt>
                <c:pt idx="10109">
                  <c:v>1.480922991482969E-2</c:v>
                </c:pt>
                <c:pt idx="10110">
                  <c:v>1.3972462600519106E-2</c:v>
                </c:pt>
                <c:pt idx="10111">
                  <c:v>1.3120162241500756E-2</c:v>
                </c:pt>
                <c:pt idx="10112">
                  <c:v>1.2296078056024192E-2</c:v>
                </c:pt>
                <c:pt idx="10113">
                  <c:v>1.1487900857555761E-2</c:v>
                </c:pt>
                <c:pt idx="10114">
                  <c:v>1.0707607247637977E-2</c:v>
                </c:pt>
                <c:pt idx="10115">
                  <c:v>9.9737294431936456E-3</c:v>
                </c:pt>
                <c:pt idx="10116">
                  <c:v>9.2731567550216783E-3</c:v>
                </c:pt>
                <c:pt idx="10117">
                  <c:v>8.5950312979333962E-3</c:v>
                </c:pt>
                <c:pt idx="10118">
                  <c:v>7.8815447136741726E-3</c:v>
                </c:pt>
                <c:pt idx="10119">
                  <c:v>7.1607853564762307E-3</c:v>
                </c:pt>
                <c:pt idx="10120">
                  <c:v>6.4781747584841606E-3</c:v>
                </c:pt>
                <c:pt idx="10121">
                  <c:v>5.8361798545320722E-3</c:v>
                </c:pt>
                <c:pt idx="10122">
                  <c:v>5.2450172230446247E-3</c:v>
                </c:pt>
                <c:pt idx="10123">
                  <c:v>4.7140551103930246E-3</c:v>
                </c:pt>
                <c:pt idx="10124">
                  <c:v>4.2050000116115212E-3</c:v>
                </c:pt>
                <c:pt idx="10125">
                  <c:v>3.6797733465456107E-3</c:v>
                </c:pt>
                <c:pt idx="10126">
                  <c:v>3.0574851000312033E-3</c:v>
                </c:pt>
                <c:pt idx="10127">
                  <c:v>2.3660157391864139E-3</c:v>
                </c:pt>
                <c:pt idx="10128">
                  <c:v>1.6914849619394583E-3</c:v>
                </c:pt>
                <c:pt idx="10129">
                  <c:v>1.0500647926949378E-3</c:v>
                </c:pt>
                <c:pt idx="10130">
                  <c:v>4.3441536700925687E-4</c:v>
                </c:pt>
                <c:pt idx="10131">
                  <c:v>-1.4757731767580154E-4</c:v>
                </c:pt>
                <c:pt idx="10132">
                  <c:v>-6.8841447199700099E-4</c:v>
                </c:pt>
                <c:pt idx="10133">
                  <c:v>-1.2133660003150163E-3</c:v>
                </c:pt>
                <c:pt idx="10134">
                  <c:v>-1.7896827674935946E-3</c:v>
                </c:pt>
                <c:pt idx="10135">
                  <c:v>-2.3922308193826667E-3</c:v>
                </c:pt>
                <c:pt idx="10136">
                  <c:v>-2.9774805301312724E-3</c:v>
                </c:pt>
                <c:pt idx="10137">
                  <c:v>-3.5462888752216572E-3</c:v>
                </c:pt>
                <c:pt idx="10138">
                  <c:v>-4.1514977882438353E-3</c:v>
                </c:pt>
                <c:pt idx="10139">
                  <c:v>-4.7620759480365461E-3</c:v>
                </c:pt>
                <c:pt idx="10140">
                  <c:v>-5.3195299924943401E-3</c:v>
                </c:pt>
                <c:pt idx="10141">
                  <c:v>-5.7869717980703703E-3</c:v>
                </c:pt>
                <c:pt idx="10142">
                  <c:v>-6.1603321337354942E-3</c:v>
                </c:pt>
                <c:pt idx="10143">
                  <c:v>-6.4284658216252656E-3</c:v>
                </c:pt>
                <c:pt idx="10144">
                  <c:v>-6.6030363738969911E-3</c:v>
                </c:pt>
                <c:pt idx="10145">
                  <c:v>-6.7224897502462131E-3</c:v>
                </c:pt>
                <c:pt idx="10146">
                  <c:v>-6.8608809368677403E-3</c:v>
                </c:pt>
                <c:pt idx="10147">
                  <c:v>-7.0054290063101543E-3</c:v>
                </c:pt>
                <c:pt idx="10148">
                  <c:v>-7.1294084720219097E-3</c:v>
                </c:pt>
                <c:pt idx="10149">
                  <c:v>-7.2525662167357875E-3</c:v>
                </c:pt>
                <c:pt idx="10150">
                  <c:v>-7.4348152317550691E-3</c:v>
                </c:pt>
                <c:pt idx="10151">
                  <c:v>-7.6581186219195213E-3</c:v>
                </c:pt>
                <c:pt idx="10152">
                  <c:v>-7.8689080389113802E-3</c:v>
                </c:pt>
                <c:pt idx="10153">
                  <c:v>-8.0403591173926862E-3</c:v>
                </c:pt>
                <c:pt idx="10154">
                  <c:v>-8.1234685652378756E-3</c:v>
                </c:pt>
                <c:pt idx="10155">
                  <c:v>-8.0478734570172752E-3</c:v>
                </c:pt>
                <c:pt idx="10156">
                  <c:v>-7.8341504407981391E-3</c:v>
                </c:pt>
                <c:pt idx="10157">
                  <c:v>-7.6511947240615009E-3</c:v>
                </c:pt>
                <c:pt idx="10158">
                  <c:v>-7.4943157972409708E-3</c:v>
                </c:pt>
                <c:pt idx="10159">
                  <c:v>-7.3713070881888882E-3</c:v>
                </c:pt>
                <c:pt idx="10160">
                  <c:v>-7.2566639344037037E-3</c:v>
                </c:pt>
                <c:pt idx="10161">
                  <c:v>-7.1559267464803983E-3</c:v>
                </c:pt>
                <c:pt idx="10162">
                  <c:v>-7.0815063043496518E-3</c:v>
                </c:pt>
                <c:pt idx="10163">
                  <c:v>-6.9828194293253352E-3</c:v>
                </c:pt>
                <c:pt idx="10164">
                  <c:v>-6.8525870943241078E-3</c:v>
                </c:pt>
                <c:pt idx="10165">
                  <c:v>-6.6803733986816171E-3</c:v>
                </c:pt>
                <c:pt idx="10166">
                  <c:v>-6.4759866580952063E-3</c:v>
                </c:pt>
                <c:pt idx="10167">
                  <c:v>-6.2547261820989405E-3</c:v>
                </c:pt>
                <c:pt idx="10168">
                  <c:v>-6.0310586331065877E-3</c:v>
                </c:pt>
                <c:pt idx="10169">
                  <c:v>-5.8563942201172213E-3</c:v>
                </c:pt>
                <c:pt idx="10170">
                  <c:v>-5.7430352908833951E-3</c:v>
                </c:pt>
                <c:pt idx="10171">
                  <c:v>-5.6813750171412387E-3</c:v>
                </c:pt>
                <c:pt idx="10172">
                  <c:v>-5.6845209482467192E-3</c:v>
                </c:pt>
                <c:pt idx="10173">
                  <c:v>-5.8283953343697143E-3</c:v>
                </c:pt>
                <c:pt idx="10174">
                  <c:v>-6.1002944585208229E-3</c:v>
                </c:pt>
                <c:pt idx="10175">
                  <c:v>-6.4877391952142156E-3</c:v>
                </c:pt>
                <c:pt idx="10176">
                  <c:v>-6.9050666403391182E-3</c:v>
                </c:pt>
                <c:pt idx="10177">
                  <c:v>-7.3334326459862566E-3</c:v>
                </c:pt>
                <c:pt idx="10178">
                  <c:v>-7.7205229363829977E-3</c:v>
                </c:pt>
                <c:pt idx="10179">
                  <c:v>-8.1165765751462296E-3</c:v>
                </c:pt>
                <c:pt idx="10180">
                  <c:v>-8.5537248281665999E-3</c:v>
                </c:pt>
                <c:pt idx="10181">
                  <c:v>-9.0103654923653284E-3</c:v>
                </c:pt>
                <c:pt idx="10182">
                  <c:v>-9.5578503737634695E-3</c:v>
                </c:pt>
                <c:pt idx="10183">
                  <c:v>-1.0234366710969915E-2</c:v>
                </c:pt>
                <c:pt idx="10184">
                  <c:v>-1.0993429187504278E-2</c:v>
                </c:pt>
                <c:pt idx="10185">
                  <c:v>-1.1754508931662997E-2</c:v>
                </c:pt>
                <c:pt idx="10186">
                  <c:v>-1.2536530578287214E-2</c:v>
                </c:pt>
                <c:pt idx="10187">
                  <c:v>-1.329418534826814E-2</c:v>
                </c:pt>
                <c:pt idx="10188">
                  <c:v>-1.4000719038521443E-2</c:v>
                </c:pt>
                <c:pt idx="10189">
                  <c:v>-1.475700812873019E-2</c:v>
                </c:pt>
                <c:pt idx="10190">
                  <c:v>-1.5597440944502819E-2</c:v>
                </c:pt>
                <c:pt idx="10191">
                  <c:v>-1.6492749385066272E-2</c:v>
                </c:pt>
                <c:pt idx="10192">
                  <c:v>-1.7350205694048354E-2</c:v>
                </c:pt>
                <c:pt idx="10193">
                  <c:v>-1.8164521034286216E-2</c:v>
                </c:pt>
                <c:pt idx="10194">
                  <c:v>-1.8950033920296781E-2</c:v>
                </c:pt>
                <c:pt idx="10195">
                  <c:v>-1.9599668740660173E-2</c:v>
                </c:pt>
                <c:pt idx="10196">
                  <c:v>-2.0179796424411249E-2</c:v>
                </c:pt>
                <c:pt idx="10197">
                  <c:v>-2.0711709754276657E-2</c:v>
                </c:pt>
                <c:pt idx="10198">
                  <c:v>-2.1289040687914998E-2</c:v>
                </c:pt>
                <c:pt idx="10199">
                  <c:v>-2.1951117058624445E-2</c:v>
                </c:pt>
                <c:pt idx="10200">
                  <c:v>-2.2550791938215596E-2</c:v>
                </c:pt>
                <c:pt idx="10201">
                  <c:v>-2.310218189457075E-2</c:v>
                </c:pt>
                <c:pt idx="10202">
                  <c:v>-2.3587701531054609E-2</c:v>
                </c:pt>
                <c:pt idx="10203">
                  <c:v>-2.3914002358544857E-2</c:v>
                </c:pt>
                <c:pt idx="10204">
                  <c:v>-2.4121315356076319E-2</c:v>
                </c:pt>
                <c:pt idx="10205">
                  <c:v>-2.4379427161444714E-2</c:v>
                </c:pt>
                <c:pt idx="10206">
                  <c:v>-2.4612495242349649E-2</c:v>
                </c:pt>
                <c:pt idx="10207">
                  <c:v>-2.4764263667946682E-2</c:v>
                </c:pt>
                <c:pt idx="10208">
                  <c:v>-2.4904758611783116E-2</c:v>
                </c:pt>
                <c:pt idx="10209">
                  <c:v>-2.5082626948186377E-2</c:v>
                </c:pt>
                <c:pt idx="10210">
                  <c:v>-2.5259262328100388E-2</c:v>
                </c:pt>
                <c:pt idx="10211">
                  <c:v>-2.5404768470108918E-2</c:v>
                </c:pt>
                <c:pt idx="10212">
                  <c:v>-2.546841428662076E-2</c:v>
                </c:pt>
                <c:pt idx="10213">
                  <c:v>-2.548474098718256E-2</c:v>
                </c:pt>
                <c:pt idx="10214">
                  <c:v>-2.5487247486669647E-2</c:v>
                </c:pt>
                <c:pt idx="10215">
                  <c:v>-2.5329883163206685E-2</c:v>
                </c:pt>
                <c:pt idx="10216">
                  <c:v>-2.5019210819759097E-2</c:v>
                </c:pt>
                <c:pt idx="10217">
                  <c:v>-2.4662605119958249E-2</c:v>
                </c:pt>
                <c:pt idx="10218">
                  <c:v>-2.4267652133399951E-2</c:v>
                </c:pt>
                <c:pt idx="10219">
                  <c:v>-2.3770811460959627E-2</c:v>
                </c:pt>
                <c:pt idx="10220">
                  <c:v>-2.3144814134177984E-2</c:v>
                </c:pt>
                <c:pt idx="10221">
                  <c:v>-2.2448138764907564E-2</c:v>
                </c:pt>
                <c:pt idx="10222">
                  <c:v>-2.1717443858460493E-2</c:v>
                </c:pt>
                <c:pt idx="10223">
                  <c:v>-2.0979136031631963E-2</c:v>
                </c:pt>
                <c:pt idx="10224">
                  <c:v>-2.027700397627142E-2</c:v>
                </c:pt>
                <c:pt idx="10225">
                  <c:v>-1.9595971692092352E-2</c:v>
                </c:pt>
                <c:pt idx="10226">
                  <c:v>-1.8886196301254161E-2</c:v>
                </c:pt>
                <c:pt idx="10227">
                  <c:v>-1.8075381832772242E-2</c:v>
                </c:pt>
                <c:pt idx="10228">
                  <c:v>-1.7237594983516943E-2</c:v>
                </c:pt>
                <c:pt idx="10229">
                  <c:v>-1.6471074535882309E-2</c:v>
                </c:pt>
                <c:pt idx="10230">
                  <c:v>-1.5729435172321608E-2</c:v>
                </c:pt>
                <c:pt idx="10231">
                  <c:v>-1.4955998154949865E-2</c:v>
                </c:pt>
                <c:pt idx="10232">
                  <c:v>-1.4168283129984438E-2</c:v>
                </c:pt>
                <c:pt idx="10233">
                  <c:v>-1.3486076798684256E-2</c:v>
                </c:pt>
                <c:pt idx="10234">
                  <c:v>-1.2860881909354903E-2</c:v>
                </c:pt>
                <c:pt idx="10235">
                  <c:v>-1.2219689834554789E-2</c:v>
                </c:pt>
                <c:pt idx="10236">
                  <c:v>-1.165537749388337E-2</c:v>
                </c:pt>
                <c:pt idx="10237">
                  <c:v>-1.1056750436200587E-2</c:v>
                </c:pt>
                <c:pt idx="10238">
                  <c:v>-1.0498355741451434E-2</c:v>
                </c:pt>
                <c:pt idx="10239">
                  <c:v>-9.8729486714058158E-3</c:v>
                </c:pt>
                <c:pt idx="10240">
                  <c:v>-9.3846053328884415E-3</c:v>
                </c:pt>
                <c:pt idx="10241">
                  <c:v>-8.9170287741979336E-3</c:v>
                </c:pt>
                <c:pt idx="10242">
                  <c:v>-8.3623586333554829E-3</c:v>
                </c:pt>
                <c:pt idx="10243">
                  <c:v>-7.7656695743742923E-3</c:v>
                </c:pt>
                <c:pt idx="10244">
                  <c:v>-6.9413434016729423E-3</c:v>
                </c:pt>
                <c:pt idx="10245">
                  <c:v>-6.0799646414367008E-3</c:v>
                </c:pt>
                <c:pt idx="10246">
                  <c:v>-5.2216172703993787E-3</c:v>
                </c:pt>
                <c:pt idx="10247">
                  <c:v>-4.2755521975623035E-3</c:v>
                </c:pt>
                <c:pt idx="10248">
                  <c:v>-3.2441213906910342E-3</c:v>
                </c:pt>
                <c:pt idx="10249">
                  <c:v>-2.2142419383760778E-3</c:v>
                </c:pt>
                <c:pt idx="10250">
                  <c:v>-1.288659643584973E-3</c:v>
                </c:pt>
                <c:pt idx="10251">
                  <c:v>-4.3331962634036471E-4</c:v>
                </c:pt>
                <c:pt idx="10252">
                  <c:v>3.9776508729317519E-4</c:v>
                </c:pt>
                <c:pt idx="10253">
                  <c:v>1.1663520225401714E-3</c:v>
                </c:pt>
                <c:pt idx="10254">
                  <c:v>2.0137206849974638E-3</c:v>
                </c:pt>
                <c:pt idx="10255">
                  <c:v>2.8797667323768143E-3</c:v>
                </c:pt>
                <c:pt idx="10256">
                  <c:v>3.8744024306218748E-3</c:v>
                </c:pt>
                <c:pt idx="10257">
                  <c:v>4.870679460007566E-3</c:v>
                </c:pt>
                <c:pt idx="10258">
                  <c:v>5.8189288003966918E-3</c:v>
                </c:pt>
                <c:pt idx="10259">
                  <c:v>6.7344414059045728E-3</c:v>
                </c:pt>
                <c:pt idx="10260">
                  <c:v>7.6881258181549774E-3</c:v>
                </c:pt>
                <c:pt idx="10261">
                  <c:v>8.5609796802558358E-3</c:v>
                </c:pt>
                <c:pt idx="10262">
                  <c:v>9.2980457162109443E-3</c:v>
                </c:pt>
                <c:pt idx="10263">
                  <c:v>9.8616723044334526E-3</c:v>
                </c:pt>
                <c:pt idx="10264">
                  <c:v>1.0517576853694434E-2</c:v>
                </c:pt>
                <c:pt idx="10265">
                  <c:v>1.1145227339930857E-2</c:v>
                </c:pt>
                <c:pt idx="10266">
                  <c:v>1.1678613414996876E-2</c:v>
                </c:pt>
                <c:pt idx="10267">
                  <c:v>1.2088524823233774E-2</c:v>
                </c:pt>
                <c:pt idx="10268">
                  <c:v>1.2518294316578197E-2</c:v>
                </c:pt>
                <c:pt idx="10269">
                  <c:v>1.2900310702053455E-2</c:v>
                </c:pt>
                <c:pt idx="10270">
                  <c:v>1.3262735700952488E-2</c:v>
                </c:pt>
                <c:pt idx="10271">
                  <c:v>1.3518987090178852E-2</c:v>
                </c:pt>
                <c:pt idx="10272">
                  <c:v>1.3714172524175774E-2</c:v>
                </c:pt>
                <c:pt idx="10273">
                  <c:v>1.3776641557354908E-2</c:v>
                </c:pt>
                <c:pt idx="10274">
                  <c:v>1.384818134764644E-2</c:v>
                </c:pt>
                <c:pt idx="10275">
                  <c:v>1.3902907365998116E-2</c:v>
                </c:pt>
                <c:pt idx="10276">
                  <c:v>1.3861458854848838E-2</c:v>
                </c:pt>
                <c:pt idx="10277">
                  <c:v>1.3710494863857586E-2</c:v>
                </c:pt>
                <c:pt idx="10278">
                  <c:v>1.3449795634277929E-2</c:v>
                </c:pt>
                <c:pt idx="10279">
                  <c:v>1.3139792969060567E-2</c:v>
                </c:pt>
                <c:pt idx="10280">
                  <c:v>1.269977347518142E-2</c:v>
                </c:pt>
                <c:pt idx="10281">
                  <c:v>1.2169889040989796E-2</c:v>
                </c:pt>
                <c:pt idx="10282">
                  <c:v>1.1594842050299431E-2</c:v>
                </c:pt>
                <c:pt idx="10283">
                  <c:v>1.0983810844217283E-2</c:v>
                </c:pt>
                <c:pt idx="10284">
                  <c:v>1.0356079237405355E-2</c:v>
                </c:pt>
                <c:pt idx="10285">
                  <c:v>9.6347733542997884E-3</c:v>
                </c:pt>
                <c:pt idx="10286">
                  <c:v>8.8568728510566609E-3</c:v>
                </c:pt>
                <c:pt idx="10287">
                  <c:v>8.0542145853222842E-3</c:v>
                </c:pt>
                <c:pt idx="10288">
                  <c:v>7.2624378142011918E-3</c:v>
                </c:pt>
                <c:pt idx="10289">
                  <c:v>6.4648605798541771E-3</c:v>
                </c:pt>
                <c:pt idx="10290">
                  <c:v>5.7027493749117458E-3</c:v>
                </c:pt>
                <c:pt idx="10291">
                  <c:v>4.9480003122991546E-3</c:v>
                </c:pt>
                <c:pt idx="10292">
                  <c:v>4.1859278808752554E-3</c:v>
                </c:pt>
                <c:pt idx="10293">
                  <c:v>3.3676737066135141E-3</c:v>
                </c:pt>
                <c:pt idx="10294">
                  <c:v>2.6001671289863654E-3</c:v>
                </c:pt>
                <c:pt idx="10295">
                  <c:v>1.9544178198576071E-3</c:v>
                </c:pt>
                <c:pt idx="10296">
                  <c:v>1.3735219407184974E-3</c:v>
                </c:pt>
                <c:pt idx="10297">
                  <c:v>8.1999288864501832E-4</c:v>
                </c:pt>
                <c:pt idx="10298">
                  <c:v>4.2037801554095145E-4</c:v>
                </c:pt>
                <c:pt idx="10299">
                  <c:v>1.0297582206332068E-4</c:v>
                </c:pt>
                <c:pt idx="10300">
                  <c:v>-1.0459880173944894E-4</c:v>
                </c:pt>
                <c:pt idx="10301">
                  <c:v>-2.9966957218552473E-4</c:v>
                </c:pt>
                <c:pt idx="10302">
                  <c:v>-4.1876428464972595E-4</c:v>
                </c:pt>
                <c:pt idx="10303">
                  <c:v>-4.3447294299648497E-4</c:v>
                </c:pt>
                <c:pt idx="10304">
                  <c:v>-3.3974847184339618E-4</c:v>
                </c:pt>
                <c:pt idx="10305">
                  <c:v>-1.6012166034503196E-4</c:v>
                </c:pt>
                <c:pt idx="10306">
                  <c:v>1.3498424404159893E-4</c:v>
                </c:pt>
                <c:pt idx="10307">
                  <c:v>5.3626466501310497E-4</c:v>
                </c:pt>
                <c:pt idx="10308">
                  <c:v>1.0788537514063905E-3</c:v>
                </c:pt>
                <c:pt idx="10309">
                  <c:v>1.6710815750066396E-3</c:v>
                </c:pt>
                <c:pt idx="10310">
                  <c:v>2.3769567962774575E-3</c:v>
                </c:pt>
                <c:pt idx="10311">
                  <c:v>3.2153654507418197E-3</c:v>
                </c:pt>
                <c:pt idx="10312">
                  <c:v>4.1636480761019137E-3</c:v>
                </c:pt>
                <c:pt idx="10313">
                  <c:v>5.1950487938045315E-3</c:v>
                </c:pt>
                <c:pt idx="10314">
                  <c:v>6.3245982189982473E-3</c:v>
                </c:pt>
                <c:pt idx="10315">
                  <c:v>7.5518947850305189E-3</c:v>
                </c:pt>
                <c:pt idx="10316">
                  <c:v>8.8928198056507576E-3</c:v>
                </c:pt>
                <c:pt idx="10317">
                  <c:v>1.0288226789079357E-2</c:v>
                </c:pt>
                <c:pt idx="10318">
                  <c:v>1.1707646274267403E-2</c:v>
                </c:pt>
                <c:pt idx="10319">
                  <c:v>1.3208720948060228E-2</c:v>
                </c:pt>
                <c:pt idx="10320">
                  <c:v>1.4782766365031577E-2</c:v>
                </c:pt>
                <c:pt idx="10321">
                  <c:v>1.636539511275318E-2</c:v>
                </c:pt>
                <c:pt idx="10322">
                  <c:v>1.7918809516534909E-2</c:v>
                </c:pt>
                <c:pt idx="10323">
                  <c:v>1.9496147239283761E-2</c:v>
                </c:pt>
                <c:pt idx="10324">
                  <c:v>2.1111964199056261E-2</c:v>
                </c:pt>
                <c:pt idx="10325">
                  <c:v>2.2720486741756495E-2</c:v>
                </c:pt>
                <c:pt idx="10326">
                  <c:v>2.4277797771603153E-2</c:v>
                </c:pt>
                <c:pt idx="10327">
                  <c:v>2.5890052016752266E-2</c:v>
                </c:pt>
                <c:pt idx="10328">
                  <c:v>2.7516004517718441E-2</c:v>
                </c:pt>
                <c:pt idx="10329">
                  <c:v>2.9119691049911904E-2</c:v>
                </c:pt>
                <c:pt idx="10330">
                  <c:v>3.0606503380271093E-2</c:v>
                </c:pt>
                <c:pt idx="10331">
                  <c:v>3.204122425273831E-2</c:v>
                </c:pt>
                <c:pt idx="10332">
                  <c:v>3.344037389293128E-2</c:v>
                </c:pt>
                <c:pt idx="10333">
                  <c:v>3.4769146895291446E-2</c:v>
                </c:pt>
                <c:pt idx="10334">
                  <c:v>3.5999604048179194E-2</c:v>
                </c:pt>
                <c:pt idx="10335">
                  <c:v>3.7219575307997563E-2</c:v>
                </c:pt>
                <c:pt idx="10336">
                  <c:v>3.8326099195818933E-2</c:v>
                </c:pt>
                <c:pt idx="10337">
                  <c:v>3.9367696682373263E-2</c:v>
                </c:pt>
                <c:pt idx="10338">
                  <c:v>4.0127276497712E-2</c:v>
                </c:pt>
                <c:pt idx="10339">
                  <c:v>4.0802865312947231E-2</c:v>
                </c:pt>
                <c:pt idx="10340">
                  <c:v>4.147378395659608E-2</c:v>
                </c:pt>
                <c:pt idx="10341">
                  <c:v>4.2135383966628366E-2</c:v>
                </c:pt>
                <c:pt idx="10342">
                  <c:v>4.2757230443463294E-2</c:v>
                </c:pt>
                <c:pt idx="10343">
                  <c:v>4.3350461529257207E-2</c:v>
                </c:pt>
                <c:pt idx="10344">
                  <c:v>4.3934270987654608E-2</c:v>
                </c:pt>
                <c:pt idx="10345">
                  <c:v>4.4500663324355622E-2</c:v>
                </c:pt>
                <c:pt idx="10346">
                  <c:v>4.4980966058919117E-2</c:v>
                </c:pt>
                <c:pt idx="10347">
                  <c:v>4.5349113942643557E-2</c:v>
                </c:pt>
                <c:pt idx="10348">
                  <c:v>4.5671346000758339E-2</c:v>
                </c:pt>
                <c:pt idx="10349">
                  <c:v>4.5948397675019348E-2</c:v>
                </c:pt>
                <c:pt idx="10350">
                  <c:v>4.6182483481617839E-2</c:v>
                </c:pt>
                <c:pt idx="10351">
                  <c:v>4.6353763930105263E-2</c:v>
                </c:pt>
                <c:pt idx="10352">
                  <c:v>4.6434558469936896E-2</c:v>
                </c:pt>
                <c:pt idx="10353">
                  <c:v>4.6519644576436522E-2</c:v>
                </c:pt>
                <c:pt idx="10354">
                  <c:v>4.659193650122577E-2</c:v>
                </c:pt>
                <c:pt idx="10355">
                  <c:v>4.6701473488784298E-2</c:v>
                </c:pt>
                <c:pt idx="10356">
                  <c:v>4.6754162983824732E-2</c:v>
                </c:pt>
                <c:pt idx="10357">
                  <c:v>4.6690292958099892E-2</c:v>
                </c:pt>
                <c:pt idx="10358">
                  <c:v>4.6496923181139391E-2</c:v>
                </c:pt>
                <c:pt idx="10359">
                  <c:v>4.6154265616611789E-2</c:v>
                </c:pt>
                <c:pt idx="10360">
                  <c:v>4.575974446505833E-2</c:v>
                </c:pt>
                <c:pt idx="10361">
                  <c:v>4.5430223870930861E-2</c:v>
                </c:pt>
                <c:pt idx="10362">
                  <c:v>4.5163224479552913E-2</c:v>
                </c:pt>
                <c:pt idx="10363">
                  <c:v>4.4922614989139381E-2</c:v>
                </c:pt>
                <c:pt idx="10364">
                  <c:v>4.4751652970409637E-2</c:v>
                </c:pt>
                <c:pt idx="10365">
                  <c:v>4.4590331315636313E-2</c:v>
                </c:pt>
                <c:pt idx="10366">
                  <c:v>4.4328492490005138E-2</c:v>
                </c:pt>
                <c:pt idx="10367">
                  <c:v>4.4030967054206463E-2</c:v>
                </c:pt>
                <c:pt idx="10368">
                  <c:v>4.3778322023258806E-2</c:v>
                </c:pt>
                <c:pt idx="10369">
                  <c:v>4.3519638351920568E-2</c:v>
                </c:pt>
                <c:pt idx="10370">
                  <c:v>4.3206285057661512E-2</c:v>
                </c:pt>
                <c:pt idx="10371">
                  <c:v>4.2991541557046042E-2</c:v>
                </c:pt>
                <c:pt idx="10372">
                  <c:v>4.2782189001269774E-2</c:v>
                </c:pt>
                <c:pt idx="10373">
                  <c:v>4.2550996532765797E-2</c:v>
                </c:pt>
                <c:pt idx="10374">
                  <c:v>4.2283061764078575E-2</c:v>
                </c:pt>
                <c:pt idx="10375">
                  <c:v>4.2084421069818627E-2</c:v>
                </c:pt>
                <c:pt idx="10376">
                  <c:v>4.1842759464964338E-2</c:v>
                </c:pt>
                <c:pt idx="10377">
                  <c:v>4.1478427685111535E-2</c:v>
                </c:pt>
                <c:pt idx="10378">
                  <c:v>4.1172649624355614E-2</c:v>
                </c:pt>
                <c:pt idx="10379">
                  <c:v>4.0861815913302318E-2</c:v>
                </c:pt>
                <c:pt idx="10380">
                  <c:v>4.0449917505614962E-2</c:v>
                </c:pt>
                <c:pt idx="10381">
                  <c:v>4.0054958999064812E-2</c:v>
                </c:pt>
                <c:pt idx="10382">
                  <c:v>3.9745623733101261E-2</c:v>
                </c:pt>
                <c:pt idx="10383">
                  <c:v>3.9406553666068087E-2</c:v>
                </c:pt>
                <c:pt idx="10384">
                  <c:v>3.8927303940960903E-2</c:v>
                </c:pt>
                <c:pt idx="10385">
                  <c:v>3.851132242743921E-2</c:v>
                </c:pt>
                <c:pt idx="10386">
                  <c:v>3.7941113473122214E-2</c:v>
                </c:pt>
                <c:pt idx="10387">
                  <c:v>3.7233053220068757E-2</c:v>
                </c:pt>
                <c:pt idx="10388">
                  <c:v>3.6550761803940762E-2</c:v>
                </c:pt>
                <c:pt idx="10389">
                  <c:v>3.5864510452805594E-2</c:v>
                </c:pt>
                <c:pt idx="10390">
                  <c:v>3.5287900278654818E-2</c:v>
                </c:pt>
                <c:pt idx="10391">
                  <c:v>3.4902954873724301E-2</c:v>
                </c:pt>
                <c:pt idx="10392">
                  <c:v>3.4518656092274655E-2</c:v>
                </c:pt>
                <c:pt idx="10393">
                  <c:v>3.4119257170179031E-2</c:v>
                </c:pt>
                <c:pt idx="10394">
                  <c:v>3.3824036065017958E-2</c:v>
                </c:pt>
                <c:pt idx="10395">
                  <c:v>3.3497025468781021E-2</c:v>
                </c:pt>
                <c:pt idx="10396">
                  <c:v>3.3004383276116919E-2</c:v>
                </c:pt>
                <c:pt idx="10397">
                  <c:v>3.2669589944878327E-2</c:v>
                </c:pt>
                <c:pt idx="10398">
                  <c:v>3.2416350935212834E-2</c:v>
                </c:pt>
                <c:pt idx="10399">
                  <c:v>3.2214475419399417E-2</c:v>
                </c:pt>
                <c:pt idx="10400">
                  <c:v>3.2233726216784948E-2</c:v>
                </c:pt>
                <c:pt idx="10401">
                  <c:v>3.2397434073571527E-2</c:v>
                </c:pt>
                <c:pt idx="10402">
                  <c:v>3.2558416761571639E-2</c:v>
                </c:pt>
                <c:pt idx="10403">
                  <c:v>3.2756202255623375E-2</c:v>
                </c:pt>
                <c:pt idx="10404">
                  <c:v>3.3059028559559674E-2</c:v>
                </c:pt>
                <c:pt idx="10405">
                  <c:v>3.3326612520542406E-2</c:v>
                </c:pt>
                <c:pt idx="10406">
                  <c:v>3.3695314027994111E-2</c:v>
                </c:pt>
                <c:pt idx="10407">
                  <c:v>3.4110751613446025E-2</c:v>
                </c:pt>
                <c:pt idx="10408">
                  <c:v>3.4564195253353733E-2</c:v>
                </c:pt>
                <c:pt idx="10409">
                  <c:v>3.5127068104378691E-2</c:v>
                </c:pt>
                <c:pt idx="10410">
                  <c:v>3.5718905657524155E-2</c:v>
                </c:pt>
                <c:pt idx="10411">
                  <c:v>3.6208335658130815E-2</c:v>
                </c:pt>
                <c:pt idx="10412">
                  <c:v>3.6704847106163549E-2</c:v>
                </c:pt>
                <c:pt idx="10413">
                  <c:v>3.7198384819541491E-2</c:v>
                </c:pt>
                <c:pt idx="10414">
                  <c:v>3.7758233554800166E-2</c:v>
                </c:pt>
                <c:pt idx="10415">
                  <c:v>3.8424602760964599E-2</c:v>
                </c:pt>
                <c:pt idx="10416">
                  <c:v>3.9081135748383067E-2</c:v>
                </c:pt>
                <c:pt idx="10417">
                  <c:v>3.9830663942080277E-2</c:v>
                </c:pt>
                <c:pt idx="10418">
                  <c:v>4.0466174299949025E-2</c:v>
                </c:pt>
                <c:pt idx="10419">
                  <c:v>4.1079247242402805E-2</c:v>
                </c:pt>
                <c:pt idx="10420">
                  <c:v>4.1820354171975785E-2</c:v>
                </c:pt>
                <c:pt idx="10421">
                  <c:v>4.2475094636381126E-2</c:v>
                </c:pt>
                <c:pt idx="10422">
                  <c:v>4.310296643723234E-2</c:v>
                </c:pt>
                <c:pt idx="10423">
                  <c:v>4.3648653784025437E-2</c:v>
                </c:pt>
                <c:pt idx="10424">
                  <c:v>4.4103503711991385E-2</c:v>
                </c:pt>
                <c:pt idx="10425">
                  <c:v>4.4486047527461714E-2</c:v>
                </c:pt>
                <c:pt idx="10426">
                  <c:v>4.4950290348221449E-2</c:v>
                </c:pt>
                <c:pt idx="10427">
                  <c:v>4.5406071198751133E-2</c:v>
                </c:pt>
                <c:pt idx="10428">
                  <c:v>4.5791550319348465E-2</c:v>
                </c:pt>
                <c:pt idx="10429">
                  <c:v>4.6246181204640545E-2</c:v>
                </c:pt>
                <c:pt idx="10430">
                  <c:v>4.6529385642243383E-2</c:v>
                </c:pt>
                <c:pt idx="10431">
                  <c:v>4.674519964403541E-2</c:v>
                </c:pt>
                <c:pt idx="10432">
                  <c:v>4.6873631076497668E-2</c:v>
                </c:pt>
                <c:pt idx="10433">
                  <c:v>4.686290672924915E-2</c:v>
                </c:pt>
                <c:pt idx="10434">
                  <c:v>4.6718720671186237E-2</c:v>
                </c:pt>
                <c:pt idx="10435">
                  <c:v>4.654946689197699E-2</c:v>
                </c:pt>
                <c:pt idx="10436">
                  <c:v>4.6217986872847963E-2</c:v>
                </c:pt>
                <c:pt idx="10437">
                  <c:v>4.5768287634871008E-2</c:v>
                </c:pt>
                <c:pt idx="10438">
                  <c:v>4.5318915609222965E-2</c:v>
                </c:pt>
                <c:pt idx="10439">
                  <c:v>4.4664624717680707E-2</c:v>
                </c:pt>
                <c:pt idx="10440">
                  <c:v>4.3905548646112631E-2</c:v>
                </c:pt>
                <c:pt idx="10441">
                  <c:v>4.3154496388227111E-2</c:v>
                </c:pt>
                <c:pt idx="10442">
                  <c:v>4.2331673862780389E-2</c:v>
                </c:pt>
                <c:pt idx="10443">
                  <c:v>4.135860841206869E-2</c:v>
                </c:pt>
                <c:pt idx="10444">
                  <c:v>4.0536371898867329E-2</c:v>
                </c:pt>
                <c:pt idx="10445">
                  <c:v>3.9807742655159649E-2</c:v>
                </c:pt>
                <c:pt idx="10446">
                  <c:v>3.8994898513472015E-2</c:v>
                </c:pt>
                <c:pt idx="10447">
                  <c:v>3.8079343486912748E-2</c:v>
                </c:pt>
                <c:pt idx="10448">
                  <c:v>3.7149141198266955E-2</c:v>
                </c:pt>
                <c:pt idx="10449">
                  <c:v>3.5961140299559741E-2</c:v>
                </c:pt>
                <c:pt idx="10450">
                  <c:v>3.4818905723984134E-2</c:v>
                </c:pt>
                <c:pt idx="10451">
                  <c:v>3.3609505742489137E-2</c:v>
                </c:pt>
                <c:pt idx="10452">
                  <c:v>3.2300076853039171E-2</c:v>
                </c:pt>
                <c:pt idx="10453">
                  <c:v>3.0999925349515241E-2</c:v>
                </c:pt>
                <c:pt idx="10454">
                  <c:v>2.9742671245705763E-2</c:v>
                </c:pt>
                <c:pt idx="10455">
                  <c:v>2.8465453015043787E-2</c:v>
                </c:pt>
                <c:pt idx="10456">
                  <c:v>2.7231120993050795E-2</c:v>
                </c:pt>
                <c:pt idx="10457">
                  <c:v>2.6035283478892769E-2</c:v>
                </c:pt>
                <c:pt idx="10458">
                  <c:v>2.4788187093893414E-2</c:v>
                </c:pt>
                <c:pt idx="10459">
                  <c:v>2.3510646658551154E-2</c:v>
                </c:pt>
                <c:pt idx="10460">
                  <c:v>2.2269143627839147E-2</c:v>
                </c:pt>
                <c:pt idx="10461">
                  <c:v>2.1017051314537467E-2</c:v>
                </c:pt>
                <c:pt idx="10462">
                  <c:v>1.9745178296862377E-2</c:v>
                </c:pt>
                <c:pt idx="10463">
                  <c:v>1.8466119661679783E-2</c:v>
                </c:pt>
                <c:pt idx="10464">
                  <c:v>1.719019231830363E-2</c:v>
                </c:pt>
                <c:pt idx="10465">
                  <c:v>1.5922241637201649E-2</c:v>
                </c:pt>
                <c:pt idx="10466">
                  <c:v>1.4720698997122842E-2</c:v>
                </c:pt>
                <c:pt idx="10467">
                  <c:v>1.3622622583974682E-2</c:v>
                </c:pt>
                <c:pt idx="10468">
                  <c:v>1.2642522123238319E-2</c:v>
                </c:pt>
                <c:pt idx="10469">
                  <c:v>1.1807196857357358E-2</c:v>
                </c:pt>
                <c:pt idx="10470">
                  <c:v>1.1170670606844716E-2</c:v>
                </c:pt>
                <c:pt idx="10471">
                  <c:v>1.0752616173159148E-2</c:v>
                </c:pt>
                <c:pt idx="10472">
                  <c:v>1.062547242523609E-2</c:v>
                </c:pt>
                <c:pt idx="10473">
                  <c:v>1.1037098147000718E-2</c:v>
                </c:pt>
                <c:pt idx="10474">
                  <c:v>1.2306603914186139E-2</c:v>
                </c:pt>
                <c:pt idx="10475">
                  <c:v>1.4642060937387333E-2</c:v>
                </c:pt>
                <c:pt idx="10476">
                  <c:v>1.8421216111703338E-2</c:v>
                </c:pt>
                <c:pt idx="10477">
                  <c:v>2.1363273925995151E-2</c:v>
                </c:pt>
                <c:pt idx="10478">
                  <c:v>2.4883845970291241E-2</c:v>
                </c:pt>
                <c:pt idx="10479">
                  <c:v>2.7544495875783712E-2</c:v>
                </c:pt>
                <c:pt idx="10480">
                  <c:v>2.8129449400341136E-2</c:v>
                </c:pt>
              </c:numCache>
            </c:numRef>
          </c:val>
          <c:smooth val="0"/>
          <c:extLst>
            <c:ext xmlns:c16="http://schemas.microsoft.com/office/drawing/2014/chart" uri="{C3380CC4-5D6E-409C-BE32-E72D297353CC}">
              <c16:uniqueId val="{00000001-5B53-42DF-9880-C44EBE603B97}"/>
            </c:ext>
          </c:extLst>
        </c:ser>
        <c:ser>
          <c:idx val="2"/>
          <c:order val="2"/>
          <c:tx>
            <c:strRef>
              <c:f>Combine!$C$1</c:f>
              <c:strCache>
                <c:ptCount val="1"/>
                <c:pt idx="0">
                  <c:v>2171v1</c:v>
                </c:pt>
              </c:strCache>
            </c:strRef>
          </c:tx>
          <c:spPr>
            <a:ln w="28575" cap="rnd">
              <a:solidFill>
                <a:srgbClr val="00B050"/>
              </a:solidFill>
              <a:round/>
            </a:ln>
            <a:effectLst/>
          </c:spPr>
          <c:marker>
            <c:symbol val="none"/>
          </c:marker>
          <c:val>
            <c:numRef>
              <c:f>Combine!$C$2:$C$10482</c:f>
              <c:numCache>
                <c:formatCode>General</c:formatCode>
                <c:ptCount val="10481"/>
                <c:pt idx="0">
                  <c:v>-2.3873026065672227E-2</c:v>
                </c:pt>
                <c:pt idx="1">
                  <c:v>-2.286436808756763E-2</c:v>
                </c:pt>
                <c:pt idx="2">
                  <c:v>-2.1332439618343614E-2</c:v>
                </c:pt>
                <c:pt idx="3">
                  <c:v>-1.9008367387899801E-2</c:v>
                </c:pt>
                <c:pt idx="4">
                  <c:v>-1.6328124601532636E-2</c:v>
                </c:pt>
                <c:pt idx="5">
                  <c:v>-1.2876305764377538E-2</c:v>
                </c:pt>
                <c:pt idx="6">
                  <c:v>-1.0496280890588041E-2</c:v>
                </c:pt>
                <c:pt idx="7">
                  <c:v>-8.9354779310153089E-3</c:v>
                </c:pt>
                <c:pt idx="8">
                  <c:v>-7.9671906326954922E-3</c:v>
                </c:pt>
                <c:pt idx="9">
                  <c:v>-7.3890623873521539E-3</c:v>
                </c:pt>
                <c:pt idx="10">
                  <c:v>-7.0616136761231458E-3</c:v>
                </c:pt>
                <c:pt idx="11">
                  <c:v>-6.9531814334056734E-3</c:v>
                </c:pt>
                <c:pt idx="12">
                  <c:v>-6.9843404637219796E-3</c:v>
                </c:pt>
                <c:pt idx="13">
                  <c:v>-7.215477538433282E-3</c:v>
                </c:pt>
                <c:pt idx="14">
                  <c:v>-7.473132001847663E-3</c:v>
                </c:pt>
                <c:pt idx="15">
                  <c:v>-7.774816911833236E-3</c:v>
                </c:pt>
                <c:pt idx="16">
                  <c:v>-8.1033562285553994E-3</c:v>
                </c:pt>
                <c:pt idx="17">
                  <c:v>-8.4789138329910436E-3</c:v>
                </c:pt>
                <c:pt idx="18">
                  <c:v>-8.7748073588434592E-3</c:v>
                </c:pt>
                <c:pt idx="19">
                  <c:v>-9.0806553755988437E-3</c:v>
                </c:pt>
                <c:pt idx="20">
                  <c:v>-9.4230801350720129E-3</c:v>
                </c:pt>
                <c:pt idx="21">
                  <c:v>-9.8006968678839811E-3</c:v>
                </c:pt>
                <c:pt idx="22">
                  <c:v>-1.0161484543435489E-2</c:v>
                </c:pt>
                <c:pt idx="23">
                  <c:v>-1.051935527694078E-2</c:v>
                </c:pt>
                <c:pt idx="24">
                  <c:v>-1.0812434620774587E-2</c:v>
                </c:pt>
                <c:pt idx="25">
                  <c:v>-1.1122250868505431E-2</c:v>
                </c:pt>
                <c:pt idx="26">
                  <c:v>-1.1296745885946247E-2</c:v>
                </c:pt>
                <c:pt idx="27">
                  <c:v>-1.1472303488298877E-2</c:v>
                </c:pt>
                <c:pt idx="28">
                  <c:v>-1.1601809736758896E-2</c:v>
                </c:pt>
                <c:pt idx="29">
                  <c:v>-1.1698367128532231E-2</c:v>
                </c:pt>
                <c:pt idx="30">
                  <c:v>-1.1872954519849346E-2</c:v>
                </c:pt>
                <c:pt idx="31">
                  <c:v>-1.204851686148857E-2</c:v>
                </c:pt>
                <c:pt idx="32">
                  <c:v>-1.2228189528001202E-2</c:v>
                </c:pt>
                <c:pt idx="33">
                  <c:v>-1.2392426422180669E-2</c:v>
                </c:pt>
                <c:pt idx="34">
                  <c:v>-1.2678929073375766E-2</c:v>
                </c:pt>
                <c:pt idx="35">
                  <c:v>-1.2968398464936533E-2</c:v>
                </c:pt>
                <c:pt idx="36">
                  <c:v>-1.3231117253909064E-2</c:v>
                </c:pt>
                <c:pt idx="37">
                  <c:v>-1.3576435420623548E-2</c:v>
                </c:pt>
                <c:pt idx="38">
                  <c:v>-1.3909096092557799E-2</c:v>
                </c:pt>
                <c:pt idx="39">
                  <c:v>-1.4264273948122899E-2</c:v>
                </c:pt>
                <c:pt idx="40">
                  <c:v>-1.4610581559198203E-2</c:v>
                </c:pt>
                <c:pt idx="41">
                  <c:v>-1.4936192661540823E-2</c:v>
                </c:pt>
                <c:pt idx="42">
                  <c:v>-1.5013776864929485E-2</c:v>
                </c:pt>
                <c:pt idx="43">
                  <c:v>-1.5120733679978252E-2</c:v>
                </c:pt>
                <c:pt idx="44">
                  <c:v>-1.5313629343191356E-2</c:v>
                </c:pt>
                <c:pt idx="45">
                  <c:v>-1.5561664755004151E-2</c:v>
                </c:pt>
                <c:pt idx="46">
                  <c:v>-1.5881980383982586E-2</c:v>
                </c:pt>
                <c:pt idx="47">
                  <c:v>-1.6185562683041874E-2</c:v>
                </c:pt>
                <c:pt idx="48">
                  <c:v>-1.6496325472770648E-2</c:v>
                </c:pt>
                <c:pt idx="49">
                  <c:v>-1.6795453349312088E-2</c:v>
                </c:pt>
                <c:pt idx="50">
                  <c:v>-1.7063687272461953E-2</c:v>
                </c:pt>
                <c:pt idx="51">
                  <c:v>-1.7303833859817274E-2</c:v>
                </c:pt>
                <c:pt idx="52">
                  <c:v>-1.7411660966072887E-2</c:v>
                </c:pt>
                <c:pt idx="53">
                  <c:v>-1.7427211235001294E-2</c:v>
                </c:pt>
                <c:pt idx="54">
                  <c:v>-1.7447130380844732E-2</c:v>
                </c:pt>
                <c:pt idx="55">
                  <c:v>-1.7388798950173961E-2</c:v>
                </c:pt>
                <c:pt idx="56">
                  <c:v>-1.7232732236099231E-2</c:v>
                </c:pt>
                <c:pt idx="57">
                  <c:v>-1.7083604766532992E-2</c:v>
                </c:pt>
                <c:pt idx="58">
                  <c:v>-1.6850534961511232E-2</c:v>
                </c:pt>
                <c:pt idx="59">
                  <c:v>-1.6581349967114314E-2</c:v>
                </c:pt>
                <c:pt idx="60">
                  <c:v>-1.6288327016310208E-2</c:v>
                </c:pt>
                <c:pt idx="61">
                  <c:v>-1.6061044846947446E-2</c:v>
                </c:pt>
                <c:pt idx="62">
                  <c:v>-1.5712143174913068E-2</c:v>
                </c:pt>
                <c:pt idx="63">
                  <c:v>-1.5283815981287497E-2</c:v>
                </c:pt>
                <c:pt idx="64">
                  <c:v>-1.4865083370434675E-2</c:v>
                </c:pt>
                <c:pt idx="65">
                  <c:v>-1.4451053219450408E-2</c:v>
                </c:pt>
                <c:pt idx="66">
                  <c:v>-1.4003297623669439E-2</c:v>
                </c:pt>
                <c:pt idx="67">
                  <c:v>-1.3569920732442807E-2</c:v>
                </c:pt>
                <c:pt idx="68">
                  <c:v>-1.3149837165836595E-2</c:v>
                </c:pt>
                <c:pt idx="69">
                  <c:v>-1.2716350210133709E-2</c:v>
                </c:pt>
                <c:pt idx="70">
                  <c:v>-1.215830155527434E-2</c:v>
                </c:pt>
                <c:pt idx="71">
                  <c:v>-1.1606268845604752E-2</c:v>
                </c:pt>
                <c:pt idx="72">
                  <c:v>-1.1200239680400148E-2</c:v>
                </c:pt>
                <c:pt idx="73">
                  <c:v>-1.0844692169976421E-2</c:v>
                </c:pt>
                <c:pt idx="74">
                  <c:v>-1.0619573825883011E-2</c:v>
                </c:pt>
                <c:pt idx="75">
                  <c:v>-1.044163848994481E-2</c:v>
                </c:pt>
                <c:pt idx="76">
                  <c:v>-1.0370802975249825E-2</c:v>
                </c:pt>
                <c:pt idx="77">
                  <c:v>-1.0334519583740102E-2</c:v>
                </c:pt>
                <c:pt idx="78">
                  <c:v>-1.0375647906457881E-2</c:v>
                </c:pt>
                <c:pt idx="79">
                  <c:v>-1.0611891984462943E-2</c:v>
                </c:pt>
                <c:pt idx="80">
                  <c:v>-1.0885362150589615E-2</c:v>
                </c:pt>
                <c:pt idx="81">
                  <c:v>-1.1133642864513906E-2</c:v>
                </c:pt>
                <c:pt idx="82">
                  <c:v>-1.1377884499062921E-2</c:v>
                </c:pt>
                <c:pt idx="83">
                  <c:v>-1.1616506464115675E-2</c:v>
                </c:pt>
                <c:pt idx="84">
                  <c:v>-1.1934110821675725E-2</c:v>
                </c:pt>
                <c:pt idx="85">
                  <c:v>-1.2253104122541495E-2</c:v>
                </c:pt>
                <c:pt idx="86">
                  <c:v>-1.2697782299867146E-2</c:v>
                </c:pt>
                <c:pt idx="87">
                  <c:v>-1.3214822374847515E-2</c:v>
                </c:pt>
                <c:pt idx="88">
                  <c:v>-1.3775721587814035E-2</c:v>
                </c:pt>
                <c:pt idx="89">
                  <c:v>-1.4453767514096136E-2</c:v>
                </c:pt>
                <c:pt idx="90">
                  <c:v>-1.5354806341635826E-2</c:v>
                </c:pt>
                <c:pt idx="91">
                  <c:v>-1.6291085265061088E-2</c:v>
                </c:pt>
                <c:pt idx="92">
                  <c:v>-1.7209997109156005E-2</c:v>
                </c:pt>
                <c:pt idx="93">
                  <c:v>-1.8099457920346326E-2</c:v>
                </c:pt>
                <c:pt idx="94">
                  <c:v>-1.8924988184063088E-2</c:v>
                </c:pt>
                <c:pt idx="95">
                  <c:v>-1.9728200764617763E-2</c:v>
                </c:pt>
                <c:pt idx="96">
                  <c:v>-2.0514198886972028E-2</c:v>
                </c:pt>
                <c:pt idx="97">
                  <c:v>-2.1316518495489878E-2</c:v>
                </c:pt>
                <c:pt idx="98">
                  <c:v>-2.2009898715963649E-2</c:v>
                </c:pt>
                <c:pt idx="99">
                  <c:v>-2.2661381615516972E-2</c:v>
                </c:pt>
                <c:pt idx="100">
                  <c:v>-2.3334877273113008E-2</c:v>
                </c:pt>
                <c:pt idx="101">
                  <c:v>-2.4002036870384047E-2</c:v>
                </c:pt>
                <c:pt idx="102">
                  <c:v>-2.4664532321768025E-2</c:v>
                </c:pt>
                <c:pt idx="103">
                  <c:v>-2.5299650176214546E-2</c:v>
                </c:pt>
                <c:pt idx="104">
                  <c:v>-2.5757616852344845E-2</c:v>
                </c:pt>
                <c:pt idx="105">
                  <c:v>-2.6143898453836124E-2</c:v>
                </c:pt>
                <c:pt idx="106">
                  <c:v>-2.6414389522563256E-2</c:v>
                </c:pt>
                <c:pt idx="107">
                  <c:v>-2.6617490317584945E-2</c:v>
                </c:pt>
                <c:pt idx="108">
                  <c:v>-2.6831690028154762E-2</c:v>
                </c:pt>
                <c:pt idx="109">
                  <c:v>-2.7022237435652262E-2</c:v>
                </c:pt>
                <c:pt idx="110">
                  <c:v>-2.7195544621953643E-2</c:v>
                </c:pt>
                <c:pt idx="111">
                  <c:v>-2.7445424268083121E-2</c:v>
                </c:pt>
                <c:pt idx="112">
                  <c:v>-2.7662241203968884E-2</c:v>
                </c:pt>
                <c:pt idx="113">
                  <c:v>-2.7769202692100523E-2</c:v>
                </c:pt>
                <c:pt idx="114">
                  <c:v>-2.7798932285406523E-2</c:v>
                </c:pt>
                <c:pt idx="115">
                  <c:v>-2.7692972925661447E-2</c:v>
                </c:pt>
                <c:pt idx="116">
                  <c:v>-2.7543635694305173E-2</c:v>
                </c:pt>
                <c:pt idx="117">
                  <c:v>-2.7231798527891062E-2</c:v>
                </c:pt>
                <c:pt idx="118">
                  <c:v>-2.6959318168717428E-2</c:v>
                </c:pt>
                <c:pt idx="119">
                  <c:v>-2.6670711912685961E-2</c:v>
                </c:pt>
                <c:pt idx="120">
                  <c:v>-2.6354731535044622E-2</c:v>
                </c:pt>
                <c:pt idx="121">
                  <c:v>-2.6001966554490174E-2</c:v>
                </c:pt>
                <c:pt idx="122">
                  <c:v>-2.5593083453725202E-2</c:v>
                </c:pt>
                <c:pt idx="123">
                  <c:v>-2.5174039718102545E-2</c:v>
                </c:pt>
                <c:pt idx="124">
                  <c:v>-2.4734453935155446E-2</c:v>
                </c:pt>
                <c:pt idx="125">
                  <c:v>-2.4254861240470958E-2</c:v>
                </c:pt>
                <c:pt idx="126">
                  <c:v>-2.3637833805490692E-2</c:v>
                </c:pt>
                <c:pt idx="127">
                  <c:v>-2.3027574411049939E-2</c:v>
                </c:pt>
                <c:pt idx="128">
                  <c:v>-2.244926433694544E-2</c:v>
                </c:pt>
                <c:pt idx="129">
                  <c:v>-2.1857053880336704E-2</c:v>
                </c:pt>
                <c:pt idx="130">
                  <c:v>-2.1503917365421597E-2</c:v>
                </c:pt>
                <c:pt idx="131">
                  <c:v>-2.1189649127790113E-2</c:v>
                </c:pt>
                <c:pt idx="132">
                  <c:v>-2.0839485298724182E-2</c:v>
                </c:pt>
                <c:pt idx="133">
                  <c:v>-2.0438954038135553E-2</c:v>
                </c:pt>
                <c:pt idx="134">
                  <c:v>-2.0001623165225232E-2</c:v>
                </c:pt>
                <c:pt idx="135">
                  <c:v>-1.960478425566637E-2</c:v>
                </c:pt>
                <c:pt idx="136">
                  <c:v>-1.9130904663078457E-2</c:v>
                </c:pt>
                <c:pt idx="137">
                  <c:v>-1.8636036832496691E-2</c:v>
                </c:pt>
                <c:pt idx="138">
                  <c:v>-1.8130204808539364E-2</c:v>
                </c:pt>
                <c:pt idx="139">
                  <c:v>-1.7667091418792545E-2</c:v>
                </c:pt>
                <c:pt idx="140">
                  <c:v>-1.7205824766943857E-2</c:v>
                </c:pt>
                <c:pt idx="141">
                  <c:v>-1.6682281354755565E-2</c:v>
                </c:pt>
                <c:pt idx="142">
                  <c:v>-1.619479030471254E-2</c:v>
                </c:pt>
                <c:pt idx="143">
                  <c:v>-1.5711672148395021E-2</c:v>
                </c:pt>
                <c:pt idx="144">
                  <c:v>-1.5183137010775815E-2</c:v>
                </c:pt>
                <c:pt idx="145">
                  <c:v>-1.452963365113643E-2</c:v>
                </c:pt>
                <c:pt idx="146">
                  <c:v>-1.3745592633675663E-2</c:v>
                </c:pt>
                <c:pt idx="147">
                  <c:v>-1.2897713091436775E-2</c:v>
                </c:pt>
                <c:pt idx="148">
                  <c:v>-1.2074813381816438E-2</c:v>
                </c:pt>
                <c:pt idx="149">
                  <c:v>-1.129932890084597E-2</c:v>
                </c:pt>
                <c:pt idx="150">
                  <c:v>-1.0530321132779095E-2</c:v>
                </c:pt>
                <c:pt idx="151">
                  <c:v>-9.7825691164425393E-3</c:v>
                </c:pt>
                <c:pt idx="152">
                  <c:v>-9.0762850653930676E-3</c:v>
                </c:pt>
                <c:pt idx="153">
                  <c:v>-8.3226212412924327E-3</c:v>
                </c:pt>
                <c:pt idx="154">
                  <c:v>-7.4114540247998493E-3</c:v>
                </c:pt>
                <c:pt idx="155">
                  <c:v>-6.4436866285391432E-3</c:v>
                </c:pt>
                <c:pt idx="156">
                  <c:v>-5.5203250785736653E-3</c:v>
                </c:pt>
                <c:pt idx="157">
                  <c:v>-4.6470494208213451E-3</c:v>
                </c:pt>
                <c:pt idx="158">
                  <c:v>-3.8165593590538554E-3</c:v>
                </c:pt>
                <c:pt idx="159">
                  <c:v>-3.0508966228739182E-3</c:v>
                </c:pt>
                <c:pt idx="160">
                  <c:v>-2.3453853840162634E-3</c:v>
                </c:pt>
                <c:pt idx="161">
                  <c:v>-1.6440380335766315E-3</c:v>
                </c:pt>
                <c:pt idx="162">
                  <c:v>-8.2957962518544291E-4</c:v>
                </c:pt>
                <c:pt idx="163">
                  <c:v>-1.5793877141904956E-5</c:v>
                </c:pt>
                <c:pt idx="164">
                  <c:v>8.0354233647267966E-4</c:v>
                </c:pt>
                <c:pt idx="165">
                  <c:v>1.5839625832103942E-3</c:v>
                </c:pt>
                <c:pt idx="166">
                  <c:v>2.4595680694669952E-3</c:v>
                </c:pt>
                <c:pt idx="167">
                  <c:v>3.3804177644289253E-3</c:v>
                </c:pt>
                <c:pt idx="168">
                  <c:v>4.2465107000949943E-3</c:v>
                </c:pt>
                <c:pt idx="169">
                  <c:v>5.0041449072690154E-3</c:v>
                </c:pt>
                <c:pt idx="170">
                  <c:v>5.7880028504664694E-3</c:v>
                </c:pt>
                <c:pt idx="171">
                  <c:v>6.4832500258709411E-3</c:v>
                </c:pt>
                <c:pt idx="172">
                  <c:v>7.0933839407663684E-3</c:v>
                </c:pt>
                <c:pt idx="173">
                  <c:v>7.6296332899752975E-3</c:v>
                </c:pt>
                <c:pt idx="174">
                  <c:v>8.1930635620168536E-3</c:v>
                </c:pt>
                <c:pt idx="175">
                  <c:v>8.7010719969769675E-3</c:v>
                </c:pt>
                <c:pt idx="176">
                  <c:v>9.1245511000179851E-3</c:v>
                </c:pt>
                <c:pt idx="177">
                  <c:v>9.4024460463115224E-3</c:v>
                </c:pt>
                <c:pt idx="178">
                  <c:v>9.5350028132987867E-3</c:v>
                </c:pt>
                <c:pt idx="179">
                  <c:v>9.5312069460625759E-3</c:v>
                </c:pt>
                <c:pt idx="180">
                  <c:v>9.3644684364166588E-3</c:v>
                </c:pt>
                <c:pt idx="181">
                  <c:v>9.0848248510552697E-3</c:v>
                </c:pt>
                <c:pt idx="182">
                  <c:v>8.7773239315333037E-3</c:v>
                </c:pt>
                <c:pt idx="183">
                  <c:v>8.4094390879733937E-3</c:v>
                </c:pt>
                <c:pt idx="184">
                  <c:v>7.976935158411344E-3</c:v>
                </c:pt>
                <c:pt idx="185">
                  <c:v>7.3919835261340187E-3</c:v>
                </c:pt>
                <c:pt idx="186">
                  <c:v>6.8670157180357374E-3</c:v>
                </c:pt>
                <c:pt idx="187">
                  <c:v>6.2973271534403161E-3</c:v>
                </c:pt>
                <c:pt idx="188">
                  <c:v>5.5704104831314103E-3</c:v>
                </c:pt>
                <c:pt idx="189">
                  <c:v>4.8134794655012043E-3</c:v>
                </c:pt>
                <c:pt idx="190">
                  <c:v>4.0153714539960545E-3</c:v>
                </c:pt>
                <c:pt idx="191">
                  <c:v>3.2162050654082766E-3</c:v>
                </c:pt>
                <c:pt idx="192">
                  <c:v>2.475313394439189E-3</c:v>
                </c:pt>
                <c:pt idx="193">
                  <c:v>1.7045315948394728E-3</c:v>
                </c:pt>
                <c:pt idx="194">
                  <c:v>9.2305535656137536E-4</c:v>
                </c:pt>
                <c:pt idx="195">
                  <c:v>2.0354530349683489E-4</c:v>
                </c:pt>
                <c:pt idx="196">
                  <c:v>-4.9341106652478115E-4</c:v>
                </c:pt>
                <c:pt idx="197">
                  <c:v>-1.1389496310068286E-3</c:v>
                </c:pt>
                <c:pt idx="198">
                  <c:v>-1.6953780688216242E-3</c:v>
                </c:pt>
                <c:pt idx="199">
                  <c:v>-2.2095234171221247E-3</c:v>
                </c:pt>
                <c:pt idx="200">
                  <c:v>-2.7283883656831123E-3</c:v>
                </c:pt>
                <c:pt idx="201">
                  <c:v>-3.1593475623834522E-3</c:v>
                </c:pt>
                <c:pt idx="202">
                  <c:v>-3.6039964113647638E-3</c:v>
                </c:pt>
                <c:pt idx="203">
                  <c:v>-4.0299449875422109E-3</c:v>
                </c:pt>
                <c:pt idx="204">
                  <c:v>-4.4016236804318432E-3</c:v>
                </c:pt>
                <c:pt idx="205">
                  <c:v>-4.7191407942739931E-3</c:v>
                </c:pt>
                <c:pt idx="206">
                  <c:v>-4.9866977196384912E-3</c:v>
                </c:pt>
                <c:pt idx="207">
                  <c:v>-5.3009286731389828E-3</c:v>
                </c:pt>
                <c:pt idx="208">
                  <c:v>-5.4875109236512034E-3</c:v>
                </c:pt>
                <c:pt idx="209">
                  <c:v>-5.5421178823845483E-3</c:v>
                </c:pt>
                <c:pt idx="210">
                  <c:v>-5.5133368098163023E-3</c:v>
                </c:pt>
                <c:pt idx="211">
                  <c:v>-5.3945601130661325E-3</c:v>
                </c:pt>
                <c:pt idx="212">
                  <c:v>-5.129496533653485E-3</c:v>
                </c:pt>
                <c:pt idx="213">
                  <c:v>-4.7328248008787323E-3</c:v>
                </c:pt>
                <c:pt idx="214">
                  <c:v>-4.3094084494274543E-3</c:v>
                </c:pt>
                <c:pt idx="215">
                  <c:v>-3.8479052836778186E-3</c:v>
                </c:pt>
                <c:pt idx="216">
                  <c:v>-3.2756746139005043E-3</c:v>
                </c:pt>
                <c:pt idx="217">
                  <c:v>-2.638024410780657E-3</c:v>
                </c:pt>
                <c:pt idx="218">
                  <c:v>-2.0013881376427845E-3</c:v>
                </c:pt>
                <c:pt idx="219">
                  <c:v>-1.2940883863070951E-3</c:v>
                </c:pt>
                <c:pt idx="220">
                  <c:v>-5.0910345724686592E-4</c:v>
                </c:pt>
                <c:pt idx="221">
                  <c:v>4.0296839129302063E-4</c:v>
                </c:pt>
                <c:pt idx="222">
                  <c:v>1.3279283026921477E-3</c:v>
                </c:pt>
                <c:pt idx="223">
                  <c:v>2.2642586895666819E-3</c:v>
                </c:pt>
                <c:pt idx="224">
                  <c:v>3.2809062082384001E-3</c:v>
                </c:pt>
                <c:pt idx="225">
                  <c:v>4.3252829509305962E-3</c:v>
                </c:pt>
                <c:pt idx="226">
                  <c:v>5.22075786620157E-3</c:v>
                </c:pt>
                <c:pt idx="227">
                  <c:v>5.9596080349054361E-3</c:v>
                </c:pt>
                <c:pt idx="228">
                  <c:v>6.7900472433523491E-3</c:v>
                </c:pt>
                <c:pt idx="229">
                  <c:v>7.5693879543289461E-3</c:v>
                </c:pt>
                <c:pt idx="230">
                  <c:v>8.1997792864175814E-3</c:v>
                </c:pt>
                <c:pt idx="231">
                  <c:v>8.7203238521240262E-3</c:v>
                </c:pt>
                <c:pt idx="232">
                  <c:v>9.1496129644243352E-3</c:v>
                </c:pt>
                <c:pt idx="233">
                  <c:v>9.5143267649265943E-3</c:v>
                </c:pt>
                <c:pt idx="234">
                  <c:v>9.8523882626734213E-3</c:v>
                </c:pt>
                <c:pt idx="235">
                  <c:v>1.0201585543059069E-2</c:v>
                </c:pt>
                <c:pt idx="236">
                  <c:v>1.0586667659199873E-2</c:v>
                </c:pt>
                <c:pt idx="237">
                  <c:v>1.1042844207692016E-2</c:v>
                </c:pt>
                <c:pt idx="238">
                  <c:v>1.1359704433407818E-2</c:v>
                </c:pt>
                <c:pt idx="239">
                  <c:v>1.1603197442658444E-2</c:v>
                </c:pt>
                <c:pt idx="240">
                  <c:v>1.1843036736547428E-2</c:v>
                </c:pt>
                <c:pt idx="241">
                  <c:v>1.2131064552399748E-2</c:v>
                </c:pt>
                <c:pt idx="242">
                  <c:v>1.2379009849701486E-2</c:v>
                </c:pt>
                <c:pt idx="243">
                  <c:v>1.257527939422993E-2</c:v>
                </c:pt>
                <c:pt idx="244">
                  <c:v>1.2715290289777826E-2</c:v>
                </c:pt>
                <c:pt idx="245">
                  <c:v>1.2869329220890621E-2</c:v>
                </c:pt>
                <c:pt idx="246">
                  <c:v>1.2936395398076946E-2</c:v>
                </c:pt>
                <c:pt idx="247">
                  <c:v>1.2983217134687511E-2</c:v>
                </c:pt>
                <c:pt idx="248">
                  <c:v>1.3011074002521474E-2</c:v>
                </c:pt>
                <c:pt idx="249">
                  <c:v>1.3105555314732467E-2</c:v>
                </c:pt>
                <c:pt idx="250">
                  <c:v>1.3380910546921674E-2</c:v>
                </c:pt>
                <c:pt idx="251">
                  <c:v>1.3788175453938218E-2</c:v>
                </c:pt>
                <c:pt idx="252">
                  <c:v>1.4332571396450949E-2</c:v>
                </c:pt>
                <c:pt idx="253">
                  <c:v>1.4860056449418598E-2</c:v>
                </c:pt>
                <c:pt idx="254">
                  <c:v>1.5348523251589223E-2</c:v>
                </c:pt>
                <c:pt idx="255">
                  <c:v>1.5841021613810003E-2</c:v>
                </c:pt>
                <c:pt idx="256">
                  <c:v>1.6380008043099307E-2</c:v>
                </c:pt>
                <c:pt idx="257">
                  <c:v>1.6897692654481142E-2</c:v>
                </c:pt>
                <c:pt idx="258">
                  <c:v>1.7366103611735951E-2</c:v>
                </c:pt>
                <c:pt idx="259">
                  <c:v>1.7742223834468392E-2</c:v>
                </c:pt>
                <c:pt idx="260">
                  <c:v>1.8076068668907649E-2</c:v>
                </c:pt>
                <c:pt idx="261">
                  <c:v>1.8404328511255605E-2</c:v>
                </c:pt>
                <c:pt idx="262">
                  <c:v>1.8791871032791251E-2</c:v>
                </c:pt>
                <c:pt idx="263">
                  <c:v>1.9190680521143144E-2</c:v>
                </c:pt>
                <c:pt idx="264">
                  <c:v>1.9624823933341896E-2</c:v>
                </c:pt>
                <c:pt idx="265">
                  <c:v>2.0152977601903276E-2</c:v>
                </c:pt>
                <c:pt idx="266">
                  <c:v>2.0800382400122861E-2</c:v>
                </c:pt>
                <c:pt idx="267">
                  <c:v>2.1458893759020652E-2</c:v>
                </c:pt>
                <c:pt idx="268">
                  <c:v>2.2188435060920352E-2</c:v>
                </c:pt>
                <c:pt idx="269">
                  <c:v>2.2871335137813628E-2</c:v>
                </c:pt>
                <c:pt idx="270">
                  <c:v>2.3425122637274032E-2</c:v>
                </c:pt>
                <c:pt idx="271">
                  <c:v>2.3880799831174127E-2</c:v>
                </c:pt>
                <c:pt idx="272">
                  <c:v>2.4261928418588385E-2</c:v>
                </c:pt>
                <c:pt idx="273">
                  <c:v>2.4676182125134949E-2</c:v>
                </c:pt>
                <c:pt idx="274">
                  <c:v>2.5127209022859507E-2</c:v>
                </c:pt>
                <c:pt idx="275">
                  <c:v>2.5598137734405928E-2</c:v>
                </c:pt>
                <c:pt idx="276">
                  <c:v>2.608659816790428E-2</c:v>
                </c:pt>
                <c:pt idx="277">
                  <c:v>2.6609792885478222E-2</c:v>
                </c:pt>
                <c:pt idx="278">
                  <c:v>2.7146747772259346E-2</c:v>
                </c:pt>
                <c:pt idx="279">
                  <c:v>2.7616694322312032E-2</c:v>
                </c:pt>
                <c:pt idx="280">
                  <c:v>2.8095846433808809E-2</c:v>
                </c:pt>
                <c:pt idx="281">
                  <c:v>2.8565577550291002E-2</c:v>
                </c:pt>
                <c:pt idx="282">
                  <c:v>2.8893353571131215E-2</c:v>
                </c:pt>
                <c:pt idx="283">
                  <c:v>2.9106563253982639E-2</c:v>
                </c:pt>
                <c:pt idx="284">
                  <c:v>2.9192060516166376E-2</c:v>
                </c:pt>
                <c:pt idx="285">
                  <c:v>2.9112804584114776E-2</c:v>
                </c:pt>
                <c:pt idx="286">
                  <c:v>2.8718592362990646E-2</c:v>
                </c:pt>
                <c:pt idx="287">
                  <c:v>2.8106127419450691E-2</c:v>
                </c:pt>
                <c:pt idx="288">
                  <c:v>2.739926385544985E-2</c:v>
                </c:pt>
                <c:pt idx="289">
                  <c:v>2.6727644513236753E-2</c:v>
                </c:pt>
                <c:pt idx="290">
                  <c:v>2.6252218567044572E-2</c:v>
                </c:pt>
                <c:pt idx="291">
                  <c:v>2.5888217987440253E-2</c:v>
                </c:pt>
                <c:pt idx="292">
                  <c:v>2.5528757521205377E-2</c:v>
                </c:pt>
                <c:pt idx="293">
                  <c:v>2.5243719372405046E-2</c:v>
                </c:pt>
                <c:pt idx="294">
                  <c:v>2.4986529207889168E-2</c:v>
                </c:pt>
                <c:pt idx="295">
                  <c:v>2.4610618175280451E-2</c:v>
                </c:pt>
                <c:pt idx="296">
                  <c:v>2.4236645648612838E-2</c:v>
                </c:pt>
                <c:pt idx="297">
                  <c:v>2.3827838291914254E-2</c:v>
                </c:pt>
                <c:pt idx="298">
                  <c:v>2.3425649589208026E-2</c:v>
                </c:pt>
                <c:pt idx="299">
                  <c:v>2.3014981866852184E-2</c:v>
                </c:pt>
                <c:pt idx="300">
                  <c:v>2.2585555197983932E-2</c:v>
                </c:pt>
                <c:pt idx="301">
                  <c:v>2.2150902248280431E-2</c:v>
                </c:pt>
                <c:pt idx="302">
                  <c:v>2.1656624926184892E-2</c:v>
                </c:pt>
                <c:pt idx="303">
                  <c:v>2.1087826973272314E-2</c:v>
                </c:pt>
                <c:pt idx="304">
                  <c:v>2.0489165206049077E-2</c:v>
                </c:pt>
                <c:pt idx="305">
                  <c:v>1.9898167049580629E-2</c:v>
                </c:pt>
                <c:pt idx="306">
                  <c:v>1.9333783031411318E-2</c:v>
                </c:pt>
                <c:pt idx="307">
                  <c:v>1.880517587261081E-2</c:v>
                </c:pt>
                <c:pt idx="308">
                  <c:v>1.8325600090278393E-2</c:v>
                </c:pt>
                <c:pt idx="309">
                  <c:v>1.7876858700136541E-2</c:v>
                </c:pt>
                <c:pt idx="310">
                  <c:v>1.7584001828256597E-2</c:v>
                </c:pt>
                <c:pt idx="311">
                  <c:v>1.7388160775147855E-2</c:v>
                </c:pt>
                <c:pt idx="312">
                  <c:v>1.7247488971968997E-2</c:v>
                </c:pt>
                <c:pt idx="313">
                  <c:v>1.7135389991454676E-2</c:v>
                </c:pt>
                <c:pt idx="314">
                  <c:v>1.7075387118562976E-2</c:v>
                </c:pt>
                <c:pt idx="315">
                  <c:v>1.7066142988303203E-2</c:v>
                </c:pt>
                <c:pt idx="316">
                  <c:v>1.7057341606568972E-2</c:v>
                </c:pt>
                <c:pt idx="317">
                  <c:v>1.7057403259133727E-2</c:v>
                </c:pt>
                <c:pt idx="318">
                  <c:v>1.7092391403043583E-2</c:v>
                </c:pt>
                <c:pt idx="319">
                  <c:v>1.7123966228291626E-2</c:v>
                </c:pt>
                <c:pt idx="320">
                  <c:v>1.7095493092313972E-2</c:v>
                </c:pt>
                <c:pt idx="321">
                  <c:v>1.7018841360779968E-2</c:v>
                </c:pt>
                <c:pt idx="322">
                  <c:v>1.6920360474394807E-2</c:v>
                </c:pt>
                <c:pt idx="323">
                  <c:v>1.6766057870292023E-2</c:v>
                </c:pt>
                <c:pt idx="324">
                  <c:v>1.656394380812902E-2</c:v>
                </c:pt>
                <c:pt idx="325">
                  <c:v>1.6318857819476586E-2</c:v>
                </c:pt>
                <c:pt idx="326">
                  <c:v>1.6070274595612964E-2</c:v>
                </c:pt>
                <c:pt idx="327">
                  <c:v>1.5808340702215672E-2</c:v>
                </c:pt>
                <c:pt idx="328">
                  <c:v>1.5472841516336053E-2</c:v>
                </c:pt>
                <c:pt idx="329">
                  <c:v>1.5041124701150757E-2</c:v>
                </c:pt>
                <c:pt idx="330">
                  <c:v>1.4489576649394233E-2</c:v>
                </c:pt>
                <c:pt idx="331">
                  <c:v>1.3823077228087031E-2</c:v>
                </c:pt>
                <c:pt idx="332">
                  <c:v>1.3056975056954342E-2</c:v>
                </c:pt>
                <c:pt idx="333">
                  <c:v>1.2219036765401033E-2</c:v>
                </c:pt>
                <c:pt idx="334">
                  <c:v>1.1332505911380257E-2</c:v>
                </c:pt>
                <c:pt idx="335">
                  <c:v>1.0390627326723653E-2</c:v>
                </c:pt>
                <c:pt idx="336">
                  <c:v>9.4127883961273862E-3</c:v>
                </c:pt>
                <c:pt idx="337">
                  <c:v>8.4186771100406583E-3</c:v>
                </c:pt>
                <c:pt idx="338">
                  <c:v>7.4555681447080338E-3</c:v>
                </c:pt>
                <c:pt idx="339">
                  <c:v>6.4888206838516933E-3</c:v>
                </c:pt>
                <c:pt idx="340">
                  <c:v>5.4848227004825993E-3</c:v>
                </c:pt>
                <c:pt idx="341">
                  <c:v>4.4497058523198397E-3</c:v>
                </c:pt>
                <c:pt idx="342">
                  <c:v>3.4194106279329499E-3</c:v>
                </c:pt>
                <c:pt idx="343">
                  <c:v>2.3441201139579658E-3</c:v>
                </c:pt>
                <c:pt idx="344">
                  <c:v>1.2053765333956395E-3</c:v>
                </c:pt>
                <c:pt idx="345">
                  <c:v>2.807617536637998E-5</c:v>
                </c:pt>
                <c:pt idx="346">
                  <c:v>-1.1223075100499445E-3</c:v>
                </c:pt>
                <c:pt idx="347">
                  <c:v>-2.3128947913048682E-3</c:v>
                </c:pt>
                <c:pt idx="348">
                  <c:v>-3.5343198772527541E-3</c:v>
                </c:pt>
                <c:pt idx="349">
                  <c:v>-4.7386592128891075E-3</c:v>
                </c:pt>
                <c:pt idx="350">
                  <c:v>-5.8498115863500639E-3</c:v>
                </c:pt>
                <c:pt idx="351">
                  <c:v>-6.9194220057573501E-3</c:v>
                </c:pt>
                <c:pt idx="352">
                  <c:v>-7.9609575718935822E-3</c:v>
                </c:pt>
                <c:pt idx="353">
                  <c:v>-8.9392521023539222E-3</c:v>
                </c:pt>
                <c:pt idx="354">
                  <c:v>-9.7891363235113795E-3</c:v>
                </c:pt>
                <c:pt idx="355">
                  <c:v>-1.0572210914795845E-2</c:v>
                </c:pt>
                <c:pt idx="356">
                  <c:v>-1.1303238031479729E-2</c:v>
                </c:pt>
                <c:pt idx="357">
                  <c:v>-1.1950400874704978E-2</c:v>
                </c:pt>
                <c:pt idx="358">
                  <c:v>-1.2477264932072043E-2</c:v>
                </c:pt>
                <c:pt idx="359">
                  <c:v>-1.2910388212611009E-2</c:v>
                </c:pt>
                <c:pt idx="360">
                  <c:v>-1.3315388377284802E-2</c:v>
                </c:pt>
                <c:pt idx="361">
                  <c:v>-1.3704966163316496E-2</c:v>
                </c:pt>
                <c:pt idx="362">
                  <c:v>-1.4064343903875388E-2</c:v>
                </c:pt>
                <c:pt idx="363">
                  <c:v>-1.44163563781738E-2</c:v>
                </c:pt>
                <c:pt idx="364">
                  <c:v>-1.4729831895321184E-2</c:v>
                </c:pt>
                <c:pt idx="365">
                  <c:v>-1.5057399977413208E-2</c:v>
                </c:pt>
                <c:pt idx="366">
                  <c:v>-1.5382769312538971E-2</c:v>
                </c:pt>
                <c:pt idx="367">
                  <c:v>-1.5690484562542083E-2</c:v>
                </c:pt>
                <c:pt idx="368">
                  <c:v>-1.5903384887589956E-2</c:v>
                </c:pt>
                <c:pt idx="369">
                  <c:v>-1.6179004197104534E-2</c:v>
                </c:pt>
                <c:pt idx="370">
                  <c:v>-1.6483913711879208E-2</c:v>
                </c:pt>
                <c:pt idx="371">
                  <c:v>-1.6685079944809857E-2</c:v>
                </c:pt>
                <c:pt idx="372">
                  <c:v>-1.6880680443309405E-2</c:v>
                </c:pt>
                <c:pt idx="373">
                  <c:v>-1.6980429847001599E-2</c:v>
                </c:pt>
                <c:pt idx="374">
                  <c:v>-1.6934072396444722E-2</c:v>
                </c:pt>
                <c:pt idx="375">
                  <c:v>-1.6859045730091657E-2</c:v>
                </c:pt>
                <c:pt idx="376">
                  <c:v>-1.6778864852496061E-2</c:v>
                </c:pt>
                <c:pt idx="377">
                  <c:v>-1.6733371383942264E-2</c:v>
                </c:pt>
                <c:pt idx="378">
                  <c:v>-1.6772957483884084E-2</c:v>
                </c:pt>
                <c:pt idx="379">
                  <c:v>-1.6875475289900084E-2</c:v>
                </c:pt>
                <c:pt idx="380">
                  <c:v>-1.7002488238406895E-2</c:v>
                </c:pt>
                <c:pt idx="381">
                  <c:v>-1.7176896280946777E-2</c:v>
                </c:pt>
                <c:pt idx="382">
                  <c:v>-1.7419828584316878E-2</c:v>
                </c:pt>
                <c:pt idx="383">
                  <c:v>-1.7668588588545926E-2</c:v>
                </c:pt>
                <c:pt idx="384">
                  <c:v>-1.7892561374654298E-2</c:v>
                </c:pt>
                <c:pt idx="385">
                  <c:v>-1.8214034996568453E-2</c:v>
                </c:pt>
                <c:pt idx="386">
                  <c:v>-1.8613773520779486E-2</c:v>
                </c:pt>
                <c:pt idx="387">
                  <c:v>-1.9015208375554999E-2</c:v>
                </c:pt>
                <c:pt idx="388">
                  <c:v>-1.9390741378377749E-2</c:v>
                </c:pt>
                <c:pt idx="389">
                  <c:v>-1.9679567237232416E-2</c:v>
                </c:pt>
                <c:pt idx="390">
                  <c:v>-1.983050071677404E-2</c:v>
                </c:pt>
                <c:pt idx="391">
                  <c:v>-1.9877283474380773E-2</c:v>
                </c:pt>
                <c:pt idx="392">
                  <c:v>-1.9869705161018738E-2</c:v>
                </c:pt>
                <c:pt idx="393">
                  <c:v>-1.9887068071658864E-2</c:v>
                </c:pt>
                <c:pt idx="394">
                  <c:v>-1.9924525366438264E-2</c:v>
                </c:pt>
                <c:pt idx="395">
                  <c:v>-1.9984935445754887E-2</c:v>
                </c:pt>
                <c:pt idx="396">
                  <c:v>-2.0063261240551834E-2</c:v>
                </c:pt>
                <c:pt idx="397">
                  <c:v>-2.0199097332561502E-2</c:v>
                </c:pt>
                <c:pt idx="398">
                  <c:v>-2.0369611317534696E-2</c:v>
                </c:pt>
                <c:pt idx="399">
                  <c:v>-2.0498077111053024E-2</c:v>
                </c:pt>
                <c:pt idx="400">
                  <c:v>-2.0564974048243E-2</c:v>
                </c:pt>
                <c:pt idx="401">
                  <c:v>-2.0562013253037085E-2</c:v>
                </c:pt>
                <c:pt idx="402">
                  <c:v>-2.0428198206500221E-2</c:v>
                </c:pt>
                <c:pt idx="403">
                  <c:v>-2.0186158460088893E-2</c:v>
                </c:pt>
                <c:pt idx="404">
                  <c:v>-1.9852702388435187E-2</c:v>
                </c:pt>
                <c:pt idx="405">
                  <c:v>-1.949567370081795E-2</c:v>
                </c:pt>
                <c:pt idx="406">
                  <c:v>-1.9105637730352898E-2</c:v>
                </c:pt>
                <c:pt idx="407">
                  <c:v>-1.8745278565251822E-2</c:v>
                </c:pt>
                <c:pt idx="408">
                  <c:v>-1.8379297218089063E-2</c:v>
                </c:pt>
                <c:pt idx="409">
                  <c:v>-1.8002544717017909E-2</c:v>
                </c:pt>
                <c:pt idx="410">
                  <c:v>-1.7586223609447758E-2</c:v>
                </c:pt>
                <c:pt idx="411">
                  <c:v>-1.713903574341491E-2</c:v>
                </c:pt>
                <c:pt idx="412">
                  <c:v>-1.6649276280583644E-2</c:v>
                </c:pt>
                <c:pt idx="413">
                  <c:v>-1.6049063488467491E-2</c:v>
                </c:pt>
                <c:pt idx="414">
                  <c:v>-1.5274323642973823E-2</c:v>
                </c:pt>
                <c:pt idx="415">
                  <c:v>-1.4441530827478202E-2</c:v>
                </c:pt>
                <c:pt idx="416">
                  <c:v>-1.3590057737273542E-2</c:v>
                </c:pt>
                <c:pt idx="417">
                  <c:v>-1.2721835196758104E-2</c:v>
                </c:pt>
                <c:pt idx="418">
                  <c:v>-1.1891661210723615E-2</c:v>
                </c:pt>
                <c:pt idx="419">
                  <c:v>-1.1105820364999786E-2</c:v>
                </c:pt>
                <c:pt idx="420">
                  <c:v>-1.0329123753610003E-2</c:v>
                </c:pt>
                <c:pt idx="421">
                  <c:v>-9.6911360736032289E-3</c:v>
                </c:pt>
                <c:pt idx="422">
                  <c:v>-9.1500069096453994E-3</c:v>
                </c:pt>
                <c:pt idx="423">
                  <c:v>-8.6722635564898468E-3</c:v>
                </c:pt>
                <c:pt idx="424">
                  <c:v>-8.1560366157912359E-3</c:v>
                </c:pt>
                <c:pt idx="425">
                  <c:v>-7.6352147469905714E-3</c:v>
                </c:pt>
                <c:pt idx="426">
                  <c:v>-7.1936581789391503E-3</c:v>
                </c:pt>
                <c:pt idx="427">
                  <c:v>-6.8232846314659288E-3</c:v>
                </c:pt>
                <c:pt idx="428">
                  <c:v>-6.4865165812817947E-3</c:v>
                </c:pt>
                <c:pt idx="429">
                  <c:v>-6.2963809413710704E-3</c:v>
                </c:pt>
                <c:pt idx="430">
                  <c:v>-6.2699119874084384E-3</c:v>
                </c:pt>
                <c:pt idx="431">
                  <c:v>-6.320961563395823E-3</c:v>
                </c:pt>
                <c:pt idx="432">
                  <c:v>-6.4034121359150169E-3</c:v>
                </c:pt>
                <c:pt idx="433">
                  <c:v>-6.4248685988427014E-3</c:v>
                </c:pt>
                <c:pt idx="434">
                  <c:v>-6.4060730788406458E-3</c:v>
                </c:pt>
                <c:pt idx="435">
                  <c:v>-6.3920300725758593E-3</c:v>
                </c:pt>
                <c:pt idx="436">
                  <c:v>-6.4460518366093707E-3</c:v>
                </c:pt>
                <c:pt idx="437">
                  <c:v>-6.6133801298596043E-3</c:v>
                </c:pt>
                <c:pt idx="438">
                  <c:v>-6.9635865966817343E-3</c:v>
                </c:pt>
                <c:pt idx="439">
                  <c:v>-7.4123243567257701E-3</c:v>
                </c:pt>
                <c:pt idx="440">
                  <c:v>-7.9497037348290854E-3</c:v>
                </c:pt>
                <c:pt idx="441">
                  <c:v>-8.5301852246681131E-3</c:v>
                </c:pt>
                <c:pt idx="442">
                  <c:v>-9.1265233382281721E-3</c:v>
                </c:pt>
                <c:pt idx="443">
                  <c:v>-9.7523196324730971E-3</c:v>
                </c:pt>
                <c:pt idx="444">
                  <c:v>-1.0374328565256087E-2</c:v>
                </c:pt>
                <c:pt idx="445">
                  <c:v>-1.0981674198893777E-2</c:v>
                </c:pt>
                <c:pt idx="446">
                  <c:v>-1.1547635994105986E-2</c:v>
                </c:pt>
                <c:pt idx="447">
                  <c:v>-1.2077158194743266E-2</c:v>
                </c:pt>
                <c:pt idx="448">
                  <c:v>-1.2702388135775908E-2</c:v>
                </c:pt>
                <c:pt idx="449">
                  <c:v>-1.3338477560454349E-2</c:v>
                </c:pt>
                <c:pt idx="450">
                  <c:v>-1.4004013308668902E-2</c:v>
                </c:pt>
                <c:pt idx="451">
                  <c:v>-1.4705098565521844E-2</c:v>
                </c:pt>
                <c:pt idx="452">
                  <c:v>-1.540222346450067E-2</c:v>
                </c:pt>
                <c:pt idx="453">
                  <c:v>-1.6083659576519381E-2</c:v>
                </c:pt>
                <c:pt idx="454">
                  <c:v>-1.6739857974996313E-2</c:v>
                </c:pt>
                <c:pt idx="455">
                  <c:v>-1.7378103406221094E-2</c:v>
                </c:pt>
                <c:pt idx="456">
                  <c:v>-1.7992639332297052E-2</c:v>
                </c:pt>
                <c:pt idx="457">
                  <c:v>-1.8629906168895389E-2</c:v>
                </c:pt>
                <c:pt idx="458">
                  <c:v>-1.9312816141401082E-2</c:v>
                </c:pt>
                <c:pt idx="459">
                  <c:v>-2.0031845092105122E-2</c:v>
                </c:pt>
                <c:pt idx="460">
                  <c:v>-2.073657822690084E-2</c:v>
                </c:pt>
                <c:pt idx="461">
                  <c:v>-2.1460224752269105E-2</c:v>
                </c:pt>
                <c:pt idx="462">
                  <c:v>-2.2055752037158309E-2</c:v>
                </c:pt>
                <c:pt idx="463">
                  <c:v>-2.2638237141309421E-2</c:v>
                </c:pt>
                <c:pt idx="464">
                  <c:v>-2.3166054775318905E-2</c:v>
                </c:pt>
                <c:pt idx="465">
                  <c:v>-2.3646848978269658E-2</c:v>
                </c:pt>
                <c:pt idx="466">
                  <c:v>-2.4084121529991252E-2</c:v>
                </c:pt>
                <c:pt idx="467">
                  <c:v>-2.441945959762731E-2</c:v>
                </c:pt>
                <c:pt idx="468">
                  <c:v>-2.4677412238647809E-2</c:v>
                </c:pt>
                <c:pt idx="469">
                  <c:v>-2.4857838669220516E-2</c:v>
                </c:pt>
                <c:pt idx="470">
                  <c:v>-2.5072742387060157E-2</c:v>
                </c:pt>
                <c:pt idx="471">
                  <c:v>-2.5206949630403284E-2</c:v>
                </c:pt>
                <c:pt idx="472">
                  <c:v>-2.5275762006278502E-2</c:v>
                </c:pt>
                <c:pt idx="473">
                  <c:v>-2.5331236054842353E-2</c:v>
                </c:pt>
                <c:pt idx="474">
                  <c:v>-2.5405407015890558E-2</c:v>
                </c:pt>
                <c:pt idx="475">
                  <c:v>-2.5506666176012369E-2</c:v>
                </c:pt>
                <c:pt idx="476">
                  <c:v>-2.562686248363439E-2</c:v>
                </c:pt>
                <c:pt idx="477">
                  <c:v>-2.5831727135974078E-2</c:v>
                </c:pt>
                <c:pt idx="478">
                  <c:v>-2.621475351697693E-2</c:v>
                </c:pt>
                <c:pt idx="479">
                  <c:v>-2.6615888796641327E-2</c:v>
                </c:pt>
                <c:pt idx="480">
                  <c:v>-2.6953144678857392E-2</c:v>
                </c:pt>
                <c:pt idx="481">
                  <c:v>-2.7223945703226039E-2</c:v>
                </c:pt>
                <c:pt idx="482">
                  <c:v>-2.7410512572444399E-2</c:v>
                </c:pt>
                <c:pt idx="483">
                  <c:v>-2.748281256619766E-2</c:v>
                </c:pt>
                <c:pt idx="484">
                  <c:v>-2.7501191951549347E-2</c:v>
                </c:pt>
                <c:pt idx="485">
                  <c:v>-2.7560967874277965E-2</c:v>
                </c:pt>
                <c:pt idx="486">
                  <c:v>-2.7760413593111058E-2</c:v>
                </c:pt>
                <c:pt idx="487">
                  <c:v>-2.7995098962951014E-2</c:v>
                </c:pt>
                <c:pt idx="488">
                  <c:v>-2.8200992581950642E-2</c:v>
                </c:pt>
                <c:pt idx="489">
                  <c:v>-2.8355550530693163E-2</c:v>
                </c:pt>
                <c:pt idx="490">
                  <c:v>-2.8467163632823506E-2</c:v>
                </c:pt>
                <c:pt idx="491">
                  <c:v>-2.8534640759604171E-2</c:v>
                </c:pt>
                <c:pt idx="492">
                  <c:v>-2.8589453931682985E-2</c:v>
                </c:pt>
                <c:pt idx="493">
                  <c:v>-2.8696375880482579E-2</c:v>
                </c:pt>
                <c:pt idx="494">
                  <c:v>-2.897130377423689E-2</c:v>
                </c:pt>
                <c:pt idx="495">
                  <c:v>-2.9295427329342635E-2</c:v>
                </c:pt>
                <c:pt idx="496">
                  <c:v>-2.9603867836141311E-2</c:v>
                </c:pt>
                <c:pt idx="497">
                  <c:v>-2.9828432308533274E-2</c:v>
                </c:pt>
                <c:pt idx="498">
                  <c:v>-2.9901504104800594E-2</c:v>
                </c:pt>
                <c:pt idx="499">
                  <c:v>-2.9803467750548294E-2</c:v>
                </c:pt>
                <c:pt idx="500">
                  <c:v>-2.9528681811922315E-2</c:v>
                </c:pt>
                <c:pt idx="501">
                  <c:v>-2.9070304702787219E-2</c:v>
                </c:pt>
                <c:pt idx="502">
                  <c:v>-2.8423119324549571E-2</c:v>
                </c:pt>
                <c:pt idx="503">
                  <c:v>-2.7651606477854605E-2</c:v>
                </c:pt>
                <c:pt idx="504">
                  <c:v>-2.6843739924978512E-2</c:v>
                </c:pt>
                <c:pt idx="505">
                  <c:v>-2.6094247065848845E-2</c:v>
                </c:pt>
                <c:pt idx="506">
                  <c:v>-2.547251429770455E-2</c:v>
                </c:pt>
                <c:pt idx="507">
                  <c:v>-2.4943196713865322E-2</c:v>
                </c:pt>
                <c:pt idx="508">
                  <c:v>-2.4494829568928653E-2</c:v>
                </c:pt>
                <c:pt idx="509">
                  <c:v>-2.401740380615007E-2</c:v>
                </c:pt>
                <c:pt idx="510">
                  <c:v>-2.35107547802977E-2</c:v>
                </c:pt>
                <c:pt idx="511">
                  <c:v>-2.2959538436882761E-2</c:v>
                </c:pt>
                <c:pt idx="512">
                  <c:v>-2.2307118147620882E-2</c:v>
                </c:pt>
                <c:pt idx="513">
                  <c:v>-2.1563008175573668E-2</c:v>
                </c:pt>
                <c:pt idx="514">
                  <c:v>-2.0690372902655095E-2</c:v>
                </c:pt>
                <c:pt idx="515">
                  <c:v>-1.9708895745537101E-2</c:v>
                </c:pt>
                <c:pt idx="516">
                  <c:v>-1.866025885521146E-2</c:v>
                </c:pt>
                <c:pt idx="517">
                  <c:v>-1.7494672664899697E-2</c:v>
                </c:pt>
                <c:pt idx="518">
                  <c:v>-1.6281451993992835E-2</c:v>
                </c:pt>
                <c:pt idx="519">
                  <c:v>-1.5038924464748376E-2</c:v>
                </c:pt>
                <c:pt idx="520">
                  <c:v>-1.3813644677814032E-2</c:v>
                </c:pt>
                <c:pt idx="521">
                  <c:v>-1.2627299234861701E-2</c:v>
                </c:pt>
                <c:pt idx="522">
                  <c:v>-1.1525587542145168E-2</c:v>
                </c:pt>
                <c:pt idx="523">
                  <c:v>-1.0521641827021096E-2</c:v>
                </c:pt>
                <c:pt idx="524">
                  <c:v>-9.5712739770617491E-3</c:v>
                </c:pt>
                <c:pt idx="525">
                  <c:v>-8.7146754580219414E-3</c:v>
                </c:pt>
                <c:pt idx="526">
                  <c:v>-7.9385666189810307E-3</c:v>
                </c:pt>
                <c:pt idx="527">
                  <c:v>-7.3150443944342679E-3</c:v>
                </c:pt>
                <c:pt idx="528">
                  <c:v>-6.7964431615873434E-3</c:v>
                </c:pt>
                <c:pt idx="529">
                  <c:v>-6.4593612807040176E-3</c:v>
                </c:pt>
                <c:pt idx="530">
                  <c:v>-6.2499186446262501E-3</c:v>
                </c:pt>
                <c:pt idx="531">
                  <c:v>-6.1250593090133986E-3</c:v>
                </c:pt>
                <c:pt idx="532">
                  <c:v>-6.0214499215647411E-3</c:v>
                </c:pt>
                <c:pt idx="533">
                  <c:v>-5.9150055719091902E-3</c:v>
                </c:pt>
                <c:pt idx="534">
                  <c:v>-5.739804516076346E-3</c:v>
                </c:pt>
                <c:pt idx="535">
                  <c:v>-5.5809762542452027E-3</c:v>
                </c:pt>
                <c:pt idx="536">
                  <c:v>-5.5718782397630919E-3</c:v>
                </c:pt>
                <c:pt idx="537">
                  <c:v>-5.8167881639234935E-3</c:v>
                </c:pt>
                <c:pt idx="538">
                  <c:v>-6.3992115826568439E-3</c:v>
                </c:pt>
                <c:pt idx="539">
                  <c:v>-7.174239468942219E-3</c:v>
                </c:pt>
                <c:pt idx="540">
                  <c:v>-8.028943936635672E-3</c:v>
                </c:pt>
                <c:pt idx="541">
                  <c:v>-8.8950467487955414E-3</c:v>
                </c:pt>
                <c:pt idx="542">
                  <c:v>-9.6778487968502275E-3</c:v>
                </c:pt>
                <c:pt idx="543">
                  <c:v>-1.0466081032805115E-2</c:v>
                </c:pt>
                <c:pt idx="544">
                  <c:v>-1.1300648474155999E-2</c:v>
                </c:pt>
                <c:pt idx="545">
                  <c:v>-1.2141878362933782E-2</c:v>
                </c:pt>
                <c:pt idx="546">
                  <c:v>-1.2975831883535545E-2</c:v>
                </c:pt>
                <c:pt idx="547">
                  <c:v>-1.3769130992594109E-2</c:v>
                </c:pt>
                <c:pt idx="548">
                  <c:v>-1.4551181953532088E-2</c:v>
                </c:pt>
                <c:pt idx="549">
                  <c:v>-1.5167055880676988E-2</c:v>
                </c:pt>
                <c:pt idx="550">
                  <c:v>-1.5754480765123473E-2</c:v>
                </c:pt>
                <c:pt idx="551">
                  <c:v>-1.6334854558325625E-2</c:v>
                </c:pt>
                <c:pt idx="552">
                  <c:v>-1.6912663643968387E-2</c:v>
                </c:pt>
                <c:pt idx="553">
                  <c:v>-1.764880636468864E-2</c:v>
                </c:pt>
                <c:pt idx="554">
                  <c:v>-1.8452780249296905E-2</c:v>
                </c:pt>
                <c:pt idx="555">
                  <c:v>-1.9413010891426739E-2</c:v>
                </c:pt>
                <c:pt idx="556">
                  <c:v>-2.0324458570172486E-2</c:v>
                </c:pt>
                <c:pt idx="557">
                  <c:v>-2.1128035602262198E-2</c:v>
                </c:pt>
                <c:pt idx="558">
                  <c:v>-2.1830379769618852E-2</c:v>
                </c:pt>
                <c:pt idx="559">
                  <c:v>-2.2464588759857455E-2</c:v>
                </c:pt>
                <c:pt idx="560">
                  <c:v>-2.3048844417830991E-2</c:v>
                </c:pt>
                <c:pt idx="561">
                  <c:v>-2.3632564585703526E-2</c:v>
                </c:pt>
                <c:pt idx="562">
                  <c:v>-2.4248172400381338E-2</c:v>
                </c:pt>
                <c:pt idx="563">
                  <c:v>-2.4830946167003848E-2</c:v>
                </c:pt>
                <c:pt idx="564">
                  <c:v>-2.5348971748873017E-2</c:v>
                </c:pt>
                <c:pt idx="565">
                  <c:v>-2.5678348482727716E-2</c:v>
                </c:pt>
                <c:pt idx="566">
                  <c:v>-2.5782596369804768E-2</c:v>
                </c:pt>
                <c:pt idx="567">
                  <c:v>-2.5765936897027126E-2</c:v>
                </c:pt>
                <c:pt idx="568">
                  <c:v>-2.5702276309247842E-2</c:v>
                </c:pt>
                <c:pt idx="569">
                  <c:v>-2.5639606960068315E-2</c:v>
                </c:pt>
                <c:pt idx="570">
                  <c:v>-2.5635048914890504E-2</c:v>
                </c:pt>
                <c:pt idx="571">
                  <c:v>-2.5584035059447931E-2</c:v>
                </c:pt>
                <c:pt idx="572">
                  <c:v>-2.5546868541705764E-2</c:v>
                </c:pt>
                <c:pt idx="573">
                  <c:v>-2.5543176259018648E-2</c:v>
                </c:pt>
                <c:pt idx="574">
                  <c:v>-2.55987588409122E-2</c:v>
                </c:pt>
                <c:pt idx="575">
                  <c:v>-2.5684194175794171E-2</c:v>
                </c:pt>
                <c:pt idx="576">
                  <c:v>-2.5790382710570766E-2</c:v>
                </c:pt>
                <c:pt idx="577">
                  <c:v>-2.5987639973805772E-2</c:v>
                </c:pt>
                <c:pt idx="578">
                  <c:v>-2.6223562562853395E-2</c:v>
                </c:pt>
                <c:pt idx="579">
                  <c:v>-2.6427815699966228E-2</c:v>
                </c:pt>
                <c:pt idx="580">
                  <c:v>-2.6586651268571217E-2</c:v>
                </c:pt>
                <c:pt idx="581">
                  <c:v>-2.6799540589053053E-2</c:v>
                </c:pt>
                <c:pt idx="582">
                  <c:v>-2.7035652780117873E-2</c:v>
                </c:pt>
                <c:pt idx="583">
                  <c:v>-2.7221908611021368E-2</c:v>
                </c:pt>
                <c:pt idx="584">
                  <c:v>-2.7427660939088189E-2</c:v>
                </c:pt>
                <c:pt idx="585">
                  <c:v>-2.7615407661407923E-2</c:v>
                </c:pt>
                <c:pt idx="586">
                  <c:v>-2.7751439879090123E-2</c:v>
                </c:pt>
                <c:pt idx="587">
                  <c:v>-2.7888109489191484E-2</c:v>
                </c:pt>
                <c:pt idx="588">
                  <c:v>-2.8028434019136329E-2</c:v>
                </c:pt>
                <c:pt idx="589">
                  <c:v>-2.8241541983255465E-2</c:v>
                </c:pt>
                <c:pt idx="590">
                  <c:v>-2.8517115141308232E-2</c:v>
                </c:pt>
                <c:pt idx="591">
                  <c:v>-2.878749912679774E-2</c:v>
                </c:pt>
                <c:pt idx="592">
                  <c:v>-2.9034020338430326E-2</c:v>
                </c:pt>
                <c:pt idx="593">
                  <c:v>-2.9209629270342059E-2</c:v>
                </c:pt>
                <c:pt idx="594">
                  <c:v>-2.9323521886276328E-2</c:v>
                </c:pt>
                <c:pt idx="595">
                  <c:v>-2.9350613229561014E-2</c:v>
                </c:pt>
                <c:pt idx="596">
                  <c:v>-2.9211899967970755E-2</c:v>
                </c:pt>
                <c:pt idx="597">
                  <c:v>-2.8995574031539923E-2</c:v>
                </c:pt>
                <c:pt idx="598">
                  <c:v>-2.8732765182982387E-2</c:v>
                </c:pt>
                <c:pt idx="599">
                  <c:v>-2.8419652406335521E-2</c:v>
                </c:pt>
                <c:pt idx="600">
                  <c:v>-2.8146940550377041E-2</c:v>
                </c:pt>
                <c:pt idx="601">
                  <c:v>-2.8068468645361437E-2</c:v>
                </c:pt>
                <c:pt idx="602">
                  <c:v>-2.801691912612075E-2</c:v>
                </c:pt>
                <c:pt idx="603">
                  <c:v>-2.7888953032716986E-2</c:v>
                </c:pt>
                <c:pt idx="604">
                  <c:v>-2.760309192911807E-2</c:v>
                </c:pt>
                <c:pt idx="605">
                  <c:v>-2.7034381668772894E-2</c:v>
                </c:pt>
                <c:pt idx="606">
                  <c:v>-2.6173673653153151E-2</c:v>
                </c:pt>
                <c:pt idx="607">
                  <c:v>-2.5224618600208026E-2</c:v>
                </c:pt>
                <c:pt idx="608">
                  <c:v>-2.4204054475440193E-2</c:v>
                </c:pt>
                <c:pt idx="609">
                  <c:v>-2.3301351146035855E-2</c:v>
                </c:pt>
                <c:pt idx="610">
                  <c:v>-2.250625833104529E-2</c:v>
                </c:pt>
                <c:pt idx="611">
                  <c:v>-2.1784876813136393E-2</c:v>
                </c:pt>
                <c:pt idx="612">
                  <c:v>-2.103681788448334E-2</c:v>
                </c:pt>
                <c:pt idx="613">
                  <c:v>-2.0145588505864218E-2</c:v>
                </c:pt>
                <c:pt idx="614">
                  <c:v>-1.9181860542894724E-2</c:v>
                </c:pt>
                <c:pt idx="615">
                  <c:v>-1.8148492997076559E-2</c:v>
                </c:pt>
                <c:pt idx="616">
                  <c:v>-1.7061349590174895E-2</c:v>
                </c:pt>
                <c:pt idx="617">
                  <c:v>-1.596939517203283E-2</c:v>
                </c:pt>
                <c:pt idx="618">
                  <c:v>-1.499130889238698E-2</c:v>
                </c:pt>
                <c:pt idx="619">
                  <c:v>-1.3994570799766834E-2</c:v>
                </c:pt>
                <c:pt idx="620">
                  <c:v>-1.297465009362065E-2</c:v>
                </c:pt>
                <c:pt idx="621">
                  <c:v>-1.2025884231269674E-2</c:v>
                </c:pt>
                <c:pt idx="622">
                  <c:v>-1.104220403651872E-2</c:v>
                </c:pt>
                <c:pt idx="623">
                  <c:v>-1.0042886832971637E-2</c:v>
                </c:pt>
                <c:pt idx="624">
                  <c:v>-8.9795462225835641E-3</c:v>
                </c:pt>
                <c:pt idx="625">
                  <c:v>-8.0336333274883664E-3</c:v>
                </c:pt>
                <c:pt idx="626">
                  <c:v>-7.0338836930940504E-3</c:v>
                </c:pt>
                <c:pt idx="627">
                  <c:v>-6.0239860892837222E-3</c:v>
                </c:pt>
                <c:pt idx="628">
                  <c:v>-5.0488208733228731E-3</c:v>
                </c:pt>
                <c:pt idx="629">
                  <c:v>-4.1652461520487391E-3</c:v>
                </c:pt>
                <c:pt idx="630">
                  <c:v>-3.4383019059396353E-3</c:v>
                </c:pt>
                <c:pt idx="631">
                  <c:v>-2.8223691552367786E-3</c:v>
                </c:pt>
                <c:pt idx="632">
                  <c:v>-2.3715716255465454E-3</c:v>
                </c:pt>
                <c:pt idx="633">
                  <c:v>-2.1409241503964342E-3</c:v>
                </c:pt>
                <c:pt idx="634">
                  <c:v>-2.1302225924386053E-3</c:v>
                </c:pt>
                <c:pt idx="635">
                  <c:v>-2.3106769883449239E-3</c:v>
                </c:pt>
                <c:pt idx="636">
                  <c:v>-2.4714539141891976E-3</c:v>
                </c:pt>
                <c:pt idx="637">
                  <c:v>-2.5912514085427397E-3</c:v>
                </c:pt>
                <c:pt idx="638">
                  <c:v>-2.7233388585192566E-3</c:v>
                </c:pt>
                <c:pt idx="639">
                  <c:v>-2.803487476533484E-3</c:v>
                </c:pt>
                <c:pt idx="640">
                  <c:v>-2.9227351261686277E-3</c:v>
                </c:pt>
                <c:pt idx="641">
                  <c:v>-3.0742389589782501E-3</c:v>
                </c:pt>
                <c:pt idx="642">
                  <c:v>-3.2977838848631509E-3</c:v>
                </c:pt>
                <c:pt idx="643">
                  <c:v>-3.5761515968134438E-3</c:v>
                </c:pt>
                <c:pt idx="644">
                  <c:v>-3.9136873598242692E-3</c:v>
                </c:pt>
                <c:pt idx="645">
                  <c:v>-4.338440985730197E-3</c:v>
                </c:pt>
                <c:pt idx="646">
                  <c:v>-4.7205987228569552E-3</c:v>
                </c:pt>
                <c:pt idx="647">
                  <c:v>-5.0862448474637972E-3</c:v>
                </c:pt>
                <c:pt idx="648">
                  <c:v>-5.4831313920186489E-3</c:v>
                </c:pt>
                <c:pt idx="649">
                  <c:v>-5.8667074431509071E-3</c:v>
                </c:pt>
                <c:pt idx="650">
                  <c:v>-6.125578534205027E-3</c:v>
                </c:pt>
                <c:pt idx="651">
                  <c:v>-6.2969899198525407E-3</c:v>
                </c:pt>
                <c:pt idx="652">
                  <c:v>-6.4330902503982896E-3</c:v>
                </c:pt>
                <c:pt idx="653">
                  <c:v>-6.507558891304068E-3</c:v>
                </c:pt>
                <c:pt idx="654">
                  <c:v>-6.5554637089779684E-3</c:v>
                </c:pt>
                <c:pt idx="655">
                  <c:v>-6.4929729016437645E-3</c:v>
                </c:pt>
                <c:pt idx="656">
                  <c:v>-6.3898371804397601E-3</c:v>
                </c:pt>
                <c:pt idx="657">
                  <c:v>-6.1852198216816156E-3</c:v>
                </c:pt>
                <c:pt idx="658">
                  <c:v>-5.9835348294724937E-3</c:v>
                </c:pt>
                <c:pt idx="659">
                  <c:v>-5.6903631480457652E-3</c:v>
                </c:pt>
                <c:pt idx="660">
                  <c:v>-5.3382091215327162E-3</c:v>
                </c:pt>
                <c:pt idx="661">
                  <c:v>-4.9082714382241164E-3</c:v>
                </c:pt>
                <c:pt idx="662">
                  <c:v>-4.3816687415946277E-3</c:v>
                </c:pt>
                <c:pt idx="663">
                  <c:v>-3.8249376531734212E-3</c:v>
                </c:pt>
                <c:pt idx="664">
                  <c:v>-3.2704133588428485E-3</c:v>
                </c:pt>
                <c:pt idx="665">
                  <c:v>-2.7243263979921618E-3</c:v>
                </c:pt>
                <c:pt idx="666">
                  <c:v>-2.1496423652993882E-3</c:v>
                </c:pt>
                <c:pt idx="667">
                  <c:v>-1.5767323069566636E-3</c:v>
                </c:pt>
                <c:pt idx="668">
                  <c:v>-1.0231088317707109E-3</c:v>
                </c:pt>
                <c:pt idx="669">
                  <c:v>-4.8644126555901027E-4</c:v>
                </c:pt>
                <c:pt idx="670">
                  <c:v>2.4766912947442972E-5</c:v>
                </c:pt>
                <c:pt idx="671">
                  <c:v>4.7651135204027702E-4</c:v>
                </c:pt>
                <c:pt idx="672">
                  <c:v>8.5105579097713273E-4</c:v>
                </c:pt>
                <c:pt idx="673">
                  <c:v>1.1347669545018408E-3</c:v>
                </c:pt>
                <c:pt idx="674">
                  <c:v>1.3497300996580652E-3</c:v>
                </c:pt>
                <c:pt idx="675">
                  <c:v>1.5446318334603562E-3</c:v>
                </c:pt>
                <c:pt idx="676">
                  <c:v>1.7202952843912342E-3</c:v>
                </c:pt>
                <c:pt idx="677">
                  <c:v>1.8893473676957037E-3</c:v>
                </c:pt>
                <c:pt idx="678">
                  <c:v>2.0649939403143409E-3</c:v>
                </c:pt>
                <c:pt idx="679">
                  <c:v>2.2301191573823667E-3</c:v>
                </c:pt>
                <c:pt idx="680">
                  <c:v>2.3673612783231875E-3</c:v>
                </c:pt>
                <c:pt idx="681">
                  <c:v>2.4429564133816371E-3</c:v>
                </c:pt>
                <c:pt idx="682">
                  <c:v>2.414874524478635E-3</c:v>
                </c:pt>
                <c:pt idx="683">
                  <c:v>2.3345378200402139E-3</c:v>
                </c:pt>
                <c:pt idx="684">
                  <c:v>2.1806564504449652E-3</c:v>
                </c:pt>
                <c:pt idx="685">
                  <c:v>1.9837186325610467E-3</c:v>
                </c:pt>
                <c:pt idx="686">
                  <c:v>1.7408708632314885E-3</c:v>
                </c:pt>
                <c:pt idx="687">
                  <c:v>1.4219576091793855E-3</c:v>
                </c:pt>
                <c:pt idx="688">
                  <c:v>1.0293453657331663E-3</c:v>
                </c:pt>
                <c:pt idx="689">
                  <c:v>5.5160023477123985E-4</c:v>
                </c:pt>
                <c:pt idx="690">
                  <c:v>-2.2816979452025825E-5</c:v>
                </c:pt>
                <c:pt idx="691">
                  <c:v>-6.9781336170588642E-4</c:v>
                </c:pt>
                <c:pt idx="692">
                  <c:v>-1.4071246573440356E-3</c:v>
                </c:pt>
                <c:pt idx="693">
                  <c:v>-2.103775789588082E-3</c:v>
                </c:pt>
                <c:pt idx="694">
                  <c:v>-2.7493450662899816E-3</c:v>
                </c:pt>
                <c:pt idx="695">
                  <c:v>-3.35504533309158E-3</c:v>
                </c:pt>
                <c:pt idx="696">
                  <c:v>-3.9531110882271084E-3</c:v>
                </c:pt>
                <c:pt idx="697">
                  <c:v>-4.4960752175401816E-3</c:v>
                </c:pt>
                <c:pt idx="698">
                  <c:v>-4.9759714189732632E-3</c:v>
                </c:pt>
                <c:pt idx="699">
                  <c:v>-5.3877070315642046E-3</c:v>
                </c:pt>
                <c:pt idx="700">
                  <c:v>-5.7450323898607224E-3</c:v>
                </c:pt>
                <c:pt idx="701">
                  <c:v>-6.1219910779724933E-3</c:v>
                </c:pt>
                <c:pt idx="702">
                  <c:v>-6.4906220858252997E-3</c:v>
                </c:pt>
                <c:pt idx="703">
                  <c:v>-6.921577422990436E-3</c:v>
                </c:pt>
                <c:pt idx="704">
                  <c:v>-7.465997379147174E-3</c:v>
                </c:pt>
                <c:pt idx="705">
                  <c:v>-8.1492948048933235E-3</c:v>
                </c:pt>
                <c:pt idx="706">
                  <c:v>-8.9966298685396906E-3</c:v>
                </c:pt>
                <c:pt idx="707">
                  <c:v>-9.9444233273906103E-3</c:v>
                </c:pt>
                <c:pt idx="708">
                  <c:v>-1.0893256699183416E-2</c:v>
                </c:pt>
                <c:pt idx="709">
                  <c:v>-1.1639314990400792E-2</c:v>
                </c:pt>
                <c:pt idx="710">
                  <c:v>-1.2119441968311823E-2</c:v>
                </c:pt>
                <c:pt idx="711">
                  <c:v>-1.237480130849198E-2</c:v>
                </c:pt>
                <c:pt idx="712">
                  <c:v>-1.2515173343455133E-2</c:v>
                </c:pt>
                <c:pt idx="713">
                  <c:v>-1.2654143000365152E-2</c:v>
                </c:pt>
                <c:pt idx="714">
                  <c:v>-1.2876175471298717E-2</c:v>
                </c:pt>
                <c:pt idx="715">
                  <c:v>-1.3138060674749191E-2</c:v>
                </c:pt>
                <c:pt idx="716">
                  <c:v>-1.3416484488587293E-2</c:v>
                </c:pt>
                <c:pt idx="717">
                  <c:v>-1.3703728682883854E-2</c:v>
                </c:pt>
                <c:pt idx="718">
                  <c:v>-1.3968263717163924E-2</c:v>
                </c:pt>
                <c:pt idx="719">
                  <c:v>-1.418522785745068E-2</c:v>
                </c:pt>
                <c:pt idx="720">
                  <c:v>-1.4338441273935212E-2</c:v>
                </c:pt>
                <c:pt idx="721">
                  <c:v>-1.441531421107492E-2</c:v>
                </c:pt>
                <c:pt idx="722">
                  <c:v>-1.44196228237965E-2</c:v>
                </c:pt>
                <c:pt idx="723">
                  <c:v>-1.4367090561660668E-2</c:v>
                </c:pt>
                <c:pt idx="724">
                  <c:v>-1.436466736223849E-2</c:v>
                </c:pt>
                <c:pt idx="725">
                  <c:v>-1.4525061411745404E-2</c:v>
                </c:pt>
                <c:pt idx="726">
                  <c:v>-1.4956376551307316E-2</c:v>
                </c:pt>
                <c:pt idx="727">
                  <c:v>-1.5515001918638478E-2</c:v>
                </c:pt>
                <c:pt idx="728">
                  <c:v>-1.6121746979015694E-2</c:v>
                </c:pt>
                <c:pt idx="729">
                  <c:v>-1.6618325961304768E-2</c:v>
                </c:pt>
                <c:pt idx="730">
                  <c:v>-1.6997302940612042E-2</c:v>
                </c:pt>
                <c:pt idx="731">
                  <c:v>-1.7233579733796217E-2</c:v>
                </c:pt>
                <c:pt idx="732">
                  <c:v>-1.7402239746539268E-2</c:v>
                </c:pt>
                <c:pt idx="733">
                  <c:v>-1.7531753428403046E-2</c:v>
                </c:pt>
                <c:pt idx="734">
                  <c:v>-1.767080163037632E-2</c:v>
                </c:pt>
                <c:pt idx="735">
                  <c:v>-1.7817482689707106E-2</c:v>
                </c:pt>
                <c:pt idx="736">
                  <c:v>-1.805197319908974E-2</c:v>
                </c:pt>
                <c:pt idx="737">
                  <c:v>-1.8422896326389236E-2</c:v>
                </c:pt>
                <c:pt idx="738">
                  <c:v>-1.8983784219380802E-2</c:v>
                </c:pt>
                <c:pt idx="739">
                  <c:v>-1.9679962611479081E-2</c:v>
                </c:pt>
                <c:pt idx="740">
                  <c:v>-2.0440007765025723E-2</c:v>
                </c:pt>
                <c:pt idx="741">
                  <c:v>-2.1132938106649912E-2</c:v>
                </c:pt>
                <c:pt idx="742">
                  <c:v>-2.1817813955654717E-2</c:v>
                </c:pt>
                <c:pt idx="743">
                  <c:v>-2.2487162900039517E-2</c:v>
                </c:pt>
                <c:pt idx="744">
                  <c:v>-2.3167614906086643E-2</c:v>
                </c:pt>
                <c:pt idx="745">
                  <c:v>-2.3861260369468014E-2</c:v>
                </c:pt>
                <c:pt idx="746">
                  <c:v>-2.46096674487973E-2</c:v>
                </c:pt>
                <c:pt idx="747">
                  <c:v>-2.5319376654268554E-2</c:v>
                </c:pt>
                <c:pt idx="748">
                  <c:v>-2.5914733567754519E-2</c:v>
                </c:pt>
                <c:pt idx="749">
                  <c:v>-2.6204408161546424E-2</c:v>
                </c:pt>
                <c:pt idx="750">
                  <c:v>-2.6214331771459268E-2</c:v>
                </c:pt>
                <c:pt idx="751">
                  <c:v>-2.5971571545903842E-2</c:v>
                </c:pt>
                <c:pt idx="752">
                  <c:v>-2.5595552533915576E-2</c:v>
                </c:pt>
                <c:pt idx="753">
                  <c:v>-2.5210122636995309E-2</c:v>
                </c:pt>
                <c:pt idx="754">
                  <c:v>-2.4882880653066555E-2</c:v>
                </c:pt>
                <c:pt idx="755">
                  <c:v>-2.4666346414385205E-2</c:v>
                </c:pt>
                <c:pt idx="756">
                  <c:v>-2.4553572779229406E-2</c:v>
                </c:pt>
                <c:pt idx="757">
                  <c:v>-2.4519528804251019E-2</c:v>
                </c:pt>
                <c:pt idx="758">
                  <c:v>-2.4563833030951863E-2</c:v>
                </c:pt>
                <c:pt idx="759">
                  <c:v>-2.4616690114891187E-2</c:v>
                </c:pt>
                <c:pt idx="760">
                  <c:v>-2.4523870847313337E-2</c:v>
                </c:pt>
                <c:pt idx="761">
                  <c:v>-2.4165720490337977E-2</c:v>
                </c:pt>
                <c:pt idx="762">
                  <c:v>-2.3490609212967632E-2</c:v>
                </c:pt>
                <c:pt idx="763">
                  <c:v>-2.2608085430753211E-2</c:v>
                </c:pt>
                <c:pt idx="764">
                  <c:v>-2.165456213267767E-2</c:v>
                </c:pt>
                <c:pt idx="765">
                  <c:v>-2.0697351480900763E-2</c:v>
                </c:pt>
                <c:pt idx="766">
                  <c:v>-1.988091883002575E-2</c:v>
                </c:pt>
                <c:pt idx="767">
                  <c:v>-1.9173574620646613E-2</c:v>
                </c:pt>
                <c:pt idx="768">
                  <c:v>-1.8472534761396681E-2</c:v>
                </c:pt>
                <c:pt idx="769">
                  <c:v>-1.7757018462089214E-2</c:v>
                </c:pt>
                <c:pt idx="770">
                  <c:v>-1.698655877136469E-2</c:v>
                </c:pt>
                <c:pt idx="771">
                  <c:v>-1.6228994106830725E-2</c:v>
                </c:pt>
                <c:pt idx="772">
                  <c:v>-1.5491416296859576E-2</c:v>
                </c:pt>
                <c:pt idx="773">
                  <c:v>-1.4775402874202658E-2</c:v>
                </c:pt>
                <c:pt idx="774">
                  <c:v>-1.4130767537305704E-2</c:v>
                </c:pt>
                <c:pt idx="775">
                  <c:v>-1.3523396330176227E-2</c:v>
                </c:pt>
                <c:pt idx="776">
                  <c:v>-1.2943663569887352E-2</c:v>
                </c:pt>
                <c:pt idx="777">
                  <c:v>-1.2460240299248217E-2</c:v>
                </c:pt>
                <c:pt idx="778">
                  <c:v>-1.2115872222123342E-2</c:v>
                </c:pt>
                <c:pt idx="779">
                  <c:v>-1.1880628853002513E-2</c:v>
                </c:pt>
                <c:pt idx="780">
                  <c:v>-1.167380327229253E-2</c:v>
                </c:pt>
                <c:pt idx="781">
                  <c:v>-1.1315217768432667E-2</c:v>
                </c:pt>
                <c:pt idx="782">
                  <c:v>-1.0793996476851845E-2</c:v>
                </c:pt>
                <c:pt idx="783">
                  <c:v>-1.0312298276668535E-2</c:v>
                </c:pt>
                <c:pt idx="784">
                  <c:v>-9.9127644593675901E-3</c:v>
                </c:pt>
                <c:pt idx="785">
                  <c:v>-9.6621457637573946E-3</c:v>
                </c:pt>
                <c:pt idx="786">
                  <c:v>-9.7060001366191147E-3</c:v>
                </c:pt>
                <c:pt idx="787">
                  <c:v>-9.8906781875251482E-3</c:v>
                </c:pt>
                <c:pt idx="788">
                  <c:v>-1.01115153195499E-2</c:v>
                </c:pt>
                <c:pt idx="789">
                  <c:v>-1.0297306739779629E-2</c:v>
                </c:pt>
                <c:pt idx="790">
                  <c:v>-1.0463499725318069E-2</c:v>
                </c:pt>
                <c:pt idx="791">
                  <c:v>-1.0639410536292668E-2</c:v>
                </c:pt>
                <c:pt idx="792">
                  <c:v>-1.0820362016533429E-2</c:v>
                </c:pt>
                <c:pt idx="793">
                  <c:v>-1.0999735619978336E-2</c:v>
                </c:pt>
                <c:pt idx="794">
                  <c:v>-1.1226895374746386E-2</c:v>
                </c:pt>
                <c:pt idx="795">
                  <c:v>-1.1574959381568665E-2</c:v>
                </c:pt>
                <c:pt idx="796">
                  <c:v>-1.1971328043848099E-2</c:v>
                </c:pt>
                <c:pt idx="797">
                  <c:v>-1.2378152424274601E-2</c:v>
                </c:pt>
                <c:pt idx="798">
                  <c:v>-1.2810812834632448E-2</c:v>
                </c:pt>
                <c:pt idx="799">
                  <c:v>-1.326236464536832E-2</c:v>
                </c:pt>
                <c:pt idx="800">
                  <c:v>-1.36415315837118E-2</c:v>
                </c:pt>
                <c:pt idx="801">
                  <c:v>-1.3984795086356711E-2</c:v>
                </c:pt>
                <c:pt idx="802">
                  <c:v>-1.4265492325598577E-2</c:v>
                </c:pt>
                <c:pt idx="803">
                  <c:v>-1.44170783400407E-2</c:v>
                </c:pt>
                <c:pt idx="804">
                  <c:v>-1.4488498449387351E-2</c:v>
                </c:pt>
                <c:pt idx="805">
                  <c:v>-1.4466664191666968E-2</c:v>
                </c:pt>
                <c:pt idx="806">
                  <c:v>-1.4381651589152569E-2</c:v>
                </c:pt>
                <c:pt idx="807">
                  <c:v>-1.4261787922634585E-2</c:v>
                </c:pt>
                <c:pt idx="808">
                  <c:v>-1.4145648444904148E-2</c:v>
                </c:pt>
                <c:pt idx="809">
                  <c:v>-1.4039932193650906E-2</c:v>
                </c:pt>
                <c:pt idx="810">
                  <c:v>-1.3923029338685888E-2</c:v>
                </c:pt>
                <c:pt idx="811">
                  <c:v>-1.386918225026207E-2</c:v>
                </c:pt>
                <c:pt idx="812">
                  <c:v>-1.3770203359510272E-2</c:v>
                </c:pt>
                <c:pt idx="813">
                  <c:v>-1.358868562145257E-2</c:v>
                </c:pt>
                <c:pt idx="814">
                  <c:v>-1.3288396763166921E-2</c:v>
                </c:pt>
                <c:pt idx="815">
                  <c:v>-1.2921007461796235E-2</c:v>
                </c:pt>
                <c:pt idx="816">
                  <c:v>-1.2536630270310725E-2</c:v>
                </c:pt>
                <c:pt idx="817">
                  <c:v>-1.2226693231003108E-2</c:v>
                </c:pt>
                <c:pt idx="818">
                  <c:v>-1.1952468666514619E-2</c:v>
                </c:pt>
                <c:pt idx="819">
                  <c:v>-1.1718328864387832E-2</c:v>
                </c:pt>
                <c:pt idx="820">
                  <c:v>-1.1528979169778873E-2</c:v>
                </c:pt>
                <c:pt idx="821">
                  <c:v>-1.1391091286718835E-2</c:v>
                </c:pt>
                <c:pt idx="822">
                  <c:v>-1.1306572890870486E-2</c:v>
                </c:pt>
                <c:pt idx="823">
                  <c:v>-1.1239295585746743E-2</c:v>
                </c:pt>
                <c:pt idx="824">
                  <c:v>-1.1150524039919476E-2</c:v>
                </c:pt>
                <c:pt idx="825">
                  <c:v>-1.0996992532737244E-2</c:v>
                </c:pt>
                <c:pt idx="826">
                  <c:v>-1.0735685566850787E-2</c:v>
                </c:pt>
                <c:pt idx="827">
                  <c:v>-1.04260829804363E-2</c:v>
                </c:pt>
                <c:pt idx="828">
                  <c:v>-1.0106544431708952E-2</c:v>
                </c:pt>
                <c:pt idx="829">
                  <c:v>-9.9045802134418992E-3</c:v>
                </c:pt>
                <c:pt idx="830">
                  <c:v>-9.9279275094459989E-3</c:v>
                </c:pt>
                <c:pt idx="831">
                  <c:v>-1.0032493218804801E-2</c:v>
                </c:pt>
                <c:pt idx="832">
                  <c:v>-1.012730307296625E-2</c:v>
                </c:pt>
                <c:pt idx="833">
                  <c:v>-1.0149657509859931E-2</c:v>
                </c:pt>
                <c:pt idx="834">
                  <c:v>-1.0057305302477376E-2</c:v>
                </c:pt>
                <c:pt idx="835">
                  <c:v>-9.8934866605351786E-3</c:v>
                </c:pt>
                <c:pt idx="836">
                  <c:v>-9.6599342982057919E-3</c:v>
                </c:pt>
                <c:pt idx="837">
                  <c:v>-9.4417326484611645E-3</c:v>
                </c:pt>
                <c:pt idx="838">
                  <c:v>-9.3026632069896503E-3</c:v>
                </c:pt>
                <c:pt idx="839">
                  <c:v>-9.238125058668032E-3</c:v>
                </c:pt>
                <c:pt idx="840">
                  <c:v>-9.2465577201359204E-3</c:v>
                </c:pt>
                <c:pt idx="841">
                  <c:v>-9.3565106891825151E-3</c:v>
                </c:pt>
                <c:pt idx="842">
                  <c:v>-9.6415867032296002E-3</c:v>
                </c:pt>
                <c:pt idx="843">
                  <c:v>-1.0043272562113565E-2</c:v>
                </c:pt>
                <c:pt idx="844">
                  <c:v>-1.0399696204074374E-2</c:v>
                </c:pt>
                <c:pt idx="845">
                  <c:v>-1.0675454150108937E-2</c:v>
                </c:pt>
                <c:pt idx="846">
                  <c:v>-1.0743406795220772E-2</c:v>
                </c:pt>
                <c:pt idx="847">
                  <c:v>-1.0629379353001289E-2</c:v>
                </c:pt>
                <c:pt idx="848">
                  <c:v>-1.0342424563099474E-2</c:v>
                </c:pt>
                <c:pt idx="849">
                  <c:v>-9.8748993343576903E-3</c:v>
                </c:pt>
                <c:pt idx="850">
                  <c:v>-9.250062202297113E-3</c:v>
                </c:pt>
                <c:pt idx="851">
                  <c:v>-8.5738485964955008E-3</c:v>
                </c:pt>
                <c:pt idx="852">
                  <c:v>-7.9877090800523146E-3</c:v>
                </c:pt>
                <c:pt idx="853">
                  <c:v>-7.5803921123476625E-3</c:v>
                </c:pt>
                <c:pt idx="854">
                  <c:v>-7.4759027612404209E-3</c:v>
                </c:pt>
                <c:pt idx="855">
                  <c:v>-7.4861215229706114E-3</c:v>
                </c:pt>
                <c:pt idx="856">
                  <c:v>-7.4764298858490371E-3</c:v>
                </c:pt>
                <c:pt idx="857">
                  <c:v>-7.1420047147835774E-3</c:v>
                </c:pt>
                <c:pt idx="858">
                  <c:v>-6.2792814751008678E-3</c:v>
                </c:pt>
                <c:pt idx="859">
                  <c:v>-5.0667899028278372E-3</c:v>
                </c:pt>
                <c:pt idx="860">
                  <c:v>-3.6246485472755155E-3</c:v>
                </c:pt>
                <c:pt idx="861">
                  <c:v>-2.0593305724816262E-3</c:v>
                </c:pt>
                <c:pt idx="862">
                  <c:v>-5.0790412846329479E-4</c:v>
                </c:pt>
                <c:pt idx="863">
                  <c:v>1.0521540521162697E-3</c:v>
                </c:pt>
                <c:pt idx="864">
                  <c:v>2.5943467222212619E-3</c:v>
                </c:pt>
                <c:pt idx="865">
                  <c:v>4.0847007529429885E-3</c:v>
                </c:pt>
                <c:pt idx="866">
                  <c:v>5.5226293045912821E-3</c:v>
                </c:pt>
                <c:pt idx="867">
                  <c:v>6.9305751013870355E-3</c:v>
                </c:pt>
                <c:pt idx="868">
                  <c:v>8.3205700399806397E-3</c:v>
                </c:pt>
                <c:pt idx="869">
                  <c:v>9.6970560885043956E-3</c:v>
                </c:pt>
                <c:pt idx="870">
                  <c:v>1.1089538654836804E-2</c:v>
                </c:pt>
                <c:pt idx="871">
                  <c:v>1.2464761458254502E-2</c:v>
                </c:pt>
                <c:pt idx="872">
                  <c:v>1.379455152637522E-2</c:v>
                </c:pt>
                <c:pt idx="873">
                  <c:v>1.5055096687543096E-2</c:v>
                </c:pt>
                <c:pt idx="874">
                  <c:v>1.6239329039687986E-2</c:v>
                </c:pt>
                <c:pt idx="875">
                  <c:v>1.7331034136406423E-2</c:v>
                </c:pt>
                <c:pt idx="876">
                  <c:v>1.8320829524424903E-2</c:v>
                </c:pt>
                <c:pt idx="877">
                  <c:v>1.9171816376827071E-2</c:v>
                </c:pt>
                <c:pt idx="878">
                  <c:v>1.9860061968481311E-2</c:v>
                </c:pt>
                <c:pt idx="879">
                  <c:v>2.0401983194274873E-2</c:v>
                </c:pt>
                <c:pt idx="880">
                  <c:v>2.0781497111190025E-2</c:v>
                </c:pt>
                <c:pt idx="881">
                  <c:v>2.0980077338802652E-2</c:v>
                </c:pt>
                <c:pt idx="882">
                  <c:v>2.0982767940415498E-2</c:v>
                </c:pt>
                <c:pt idx="883">
                  <c:v>2.086065682582855E-2</c:v>
                </c:pt>
                <c:pt idx="884">
                  <c:v>2.0719889060659271E-2</c:v>
                </c:pt>
                <c:pt idx="885">
                  <c:v>2.0695545699061599E-2</c:v>
                </c:pt>
                <c:pt idx="886">
                  <c:v>2.0939690572067553E-2</c:v>
                </c:pt>
                <c:pt idx="887">
                  <c:v>2.1302517911678739E-2</c:v>
                </c:pt>
                <c:pt idx="888">
                  <c:v>2.1603826437112325E-2</c:v>
                </c:pt>
                <c:pt idx="889">
                  <c:v>2.1706226862069543E-2</c:v>
                </c:pt>
                <c:pt idx="890">
                  <c:v>2.1473924833630441E-2</c:v>
                </c:pt>
                <c:pt idx="891">
                  <c:v>2.097377760242532E-2</c:v>
                </c:pt>
                <c:pt idx="892">
                  <c:v>2.0295873923271056E-2</c:v>
                </c:pt>
                <c:pt idx="893">
                  <c:v>1.9538364690321188E-2</c:v>
                </c:pt>
                <c:pt idx="894">
                  <c:v>1.8838946278747472E-2</c:v>
                </c:pt>
                <c:pt idx="895">
                  <c:v>1.8122973301752082E-2</c:v>
                </c:pt>
                <c:pt idx="896">
                  <c:v>1.7412876386083839E-2</c:v>
                </c:pt>
                <c:pt idx="897">
                  <c:v>1.6728623204770952E-2</c:v>
                </c:pt>
                <c:pt idx="898">
                  <c:v>1.6198478156371637E-2</c:v>
                </c:pt>
                <c:pt idx="899">
                  <c:v>1.5761405968769623E-2</c:v>
                </c:pt>
                <c:pt idx="900">
                  <c:v>1.5307178140579665E-2</c:v>
                </c:pt>
                <c:pt idx="901">
                  <c:v>1.4834286496611369E-2</c:v>
                </c:pt>
                <c:pt idx="902">
                  <c:v>1.4316718133284334E-2</c:v>
                </c:pt>
                <c:pt idx="903">
                  <c:v>1.3787722860321372E-2</c:v>
                </c:pt>
                <c:pt idx="904">
                  <c:v>1.3228382309641702E-2</c:v>
                </c:pt>
                <c:pt idx="905">
                  <c:v>1.2663662205939744E-2</c:v>
                </c:pt>
                <c:pt idx="906">
                  <c:v>1.2113254344072281E-2</c:v>
                </c:pt>
                <c:pt idx="907">
                  <c:v>1.1604491884884077E-2</c:v>
                </c:pt>
                <c:pt idx="908">
                  <c:v>1.1127761721027571E-2</c:v>
                </c:pt>
                <c:pt idx="909">
                  <c:v>1.0688877627096721E-2</c:v>
                </c:pt>
                <c:pt idx="910">
                  <c:v>1.0428771169931558E-2</c:v>
                </c:pt>
                <c:pt idx="911">
                  <c:v>1.020368696210085E-2</c:v>
                </c:pt>
                <c:pt idx="912">
                  <c:v>9.9449135693691661E-3</c:v>
                </c:pt>
                <c:pt idx="913">
                  <c:v>9.5923582791756744E-3</c:v>
                </c:pt>
                <c:pt idx="914">
                  <c:v>9.1670546416698397E-3</c:v>
                </c:pt>
                <c:pt idx="915">
                  <c:v>8.7099933963942101E-3</c:v>
                </c:pt>
                <c:pt idx="916">
                  <c:v>8.2874177212431573E-3</c:v>
                </c:pt>
                <c:pt idx="917">
                  <c:v>8.068438002037508E-3</c:v>
                </c:pt>
                <c:pt idx="918">
                  <c:v>8.1464724975919261E-3</c:v>
                </c:pt>
                <c:pt idx="919">
                  <c:v>8.4534125272865569E-3</c:v>
                </c:pt>
                <c:pt idx="920">
                  <c:v>8.8260954035948146E-3</c:v>
                </c:pt>
                <c:pt idx="921">
                  <c:v>9.1809582339607669E-3</c:v>
                </c:pt>
                <c:pt idx="922">
                  <c:v>9.4166899584981339E-3</c:v>
                </c:pt>
                <c:pt idx="923">
                  <c:v>9.5007528561667793E-3</c:v>
                </c:pt>
                <c:pt idx="924">
                  <c:v>9.4481990488556114E-3</c:v>
                </c:pt>
                <c:pt idx="925">
                  <c:v>9.370715245706162E-3</c:v>
                </c:pt>
                <c:pt idx="926">
                  <c:v>9.2482273160392394E-3</c:v>
                </c:pt>
                <c:pt idx="927">
                  <c:v>9.1376476883837567E-3</c:v>
                </c:pt>
                <c:pt idx="928">
                  <c:v>9.069552303849971E-3</c:v>
                </c:pt>
                <c:pt idx="929">
                  <c:v>9.0005358699784248E-3</c:v>
                </c:pt>
                <c:pt idx="930">
                  <c:v>8.8809221169450399E-3</c:v>
                </c:pt>
                <c:pt idx="931">
                  <c:v>8.775370768580603E-3</c:v>
                </c:pt>
                <c:pt idx="932">
                  <c:v>8.615165622188628E-3</c:v>
                </c:pt>
                <c:pt idx="933">
                  <c:v>8.4970760949869689E-3</c:v>
                </c:pt>
                <c:pt idx="934">
                  <c:v>8.3679371978756505E-3</c:v>
                </c:pt>
                <c:pt idx="935">
                  <c:v>8.1901088480121429E-3</c:v>
                </c:pt>
                <c:pt idx="936">
                  <c:v>7.9972822540725977E-3</c:v>
                </c:pt>
                <c:pt idx="937">
                  <c:v>7.7771568326455206E-3</c:v>
                </c:pt>
                <c:pt idx="938">
                  <c:v>7.5334645860293354E-3</c:v>
                </c:pt>
                <c:pt idx="939">
                  <c:v>7.3633146939216017E-3</c:v>
                </c:pt>
                <c:pt idx="940">
                  <c:v>7.2308165419806758E-3</c:v>
                </c:pt>
                <c:pt idx="941">
                  <c:v>7.2000520587127406E-3</c:v>
                </c:pt>
                <c:pt idx="942">
                  <c:v>7.3357800955107374E-3</c:v>
                </c:pt>
                <c:pt idx="943">
                  <c:v>7.4948210242762507E-3</c:v>
                </c:pt>
                <c:pt idx="944">
                  <c:v>7.6236620712386641E-3</c:v>
                </c:pt>
                <c:pt idx="945">
                  <c:v>7.6485682773942913E-3</c:v>
                </c:pt>
                <c:pt idx="946">
                  <c:v>7.4549198535074322E-3</c:v>
                </c:pt>
                <c:pt idx="947">
                  <c:v>7.2077171830876932E-3</c:v>
                </c:pt>
                <c:pt idx="948">
                  <c:v>7.0209824977663111E-3</c:v>
                </c:pt>
                <c:pt idx="949">
                  <c:v>7.0455635509334147E-3</c:v>
                </c:pt>
                <c:pt idx="950">
                  <c:v>7.3750521002687907E-3</c:v>
                </c:pt>
                <c:pt idx="951">
                  <c:v>7.8988443628828786E-3</c:v>
                </c:pt>
                <c:pt idx="952">
                  <c:v>8.4616438157447613E-3</c:v>
                </c:pt>
                <c:pt idx="953">
                  <c:v>8.9627955661768267E-3</c:v>
                </c:pt>
                <c:pt idx="954">
                  <c:v>9.205241109046889E-3</c:v>
                </c:pt>
                <c:pt idx="955">
                  <c:v>9.4164160455953941E-3</c:v>
                </c:pt>
                <c:pt idx="956">
                  <c:v>9.6299348002848971E-3</c:v>
                </c:pt>
                <c:pt idx="957">
                  <c:v>9.9801682295062623E-3</c:v>
                </c:pt>
                <c:pt idx="958">
                  <c:v>1.0571066989693952E-2</c:v>
                </c:pt>
                <c:pt idx="959">
                  <c:v>1.1292026796280767E-2</c:v>
                </c:pt>
                <c:pt idx="960">
                  <c:v>1.2176235794732117E-2</c:v>
                </c:pt>
                <c:pt idx="961">
                  <c:v>1.3047720704584018E-2</c:v>
                </c:pt>
                <c:pt idx="962">
                  <c:v>1.385118574732495E-2</c:v>
                </c:pt>
                <c:pt idx="963">
                  <c:v>1.4586697133349509E-2</c:v>
                </c:pt>
                <c:pt idx="964">
                  <c:v>1.5274789847160949E-2</c:v>
                </c:pt>
                <c:pt idx="965">
                  <c:v>1.5958238881575763E-2</c:v>
                </c:pt>
                <c:pt idx="966">
                  <c:v>1.6655608852963411E-2</c:v>
                </c:pt>
                <c:pt idx="967">
                  <c:v>1.7312964781856417E-2</c:v>
                </c:pt>
                <c:pt idx="968">
                  <c:v>1.7969918471412015E-2</c:v>
                </c:pt>
                <c:pt idx="969">
                  <c:v>1.85818786133422E-2</c:v>
                </c:pt>
                <c:pt idx="970">
                  <c:v>1.9174197088225414E-2</c:v>
                </c:pt>
                <c:pt idx="971">
                  <c:v>1.9773917203969069E-2</c:v>
                </c:pt>
                <c:pt idx="972">
                  <c:v>2.032678181145824E-2</c:v>
                </c:pt>
                <c:pt idx="973">
                  <c:v>2.0768473735317167E-2</c:v>
                </c:pt>
                <c:pt idx="974">
                  <c:v>2.106039044636894E-2</c:v>
                </c:pt>
                <c:pt idx="975">
                  <c:v>2.1233009926784119E-2</c:v>
                </c:pt>
                <c:pt idx="976">
                  <c:v>2.1471692300431208E-2</c:v>
                </c:pt>
                <c:pt idx="977">
                  <c:v>2.1774377090112623E-2</c:v>
                </c:pt>
                <c:pt idx="978">
                  <c:v>2.2115092545968655E-2</c:v>
                </c:pt>
                <c:pt idx="979">
                  <c:v>2.2523846498405317E-2</c:v>
                </c:pt>
                <c:pt idx="980">
                  <c:v>2.3043988098791993E-2</c:v>
                </c:pt>
                <c:pt idx="981">
                  <c:v>2.3569027084994108E-2</c:v>
                </c:pt>
                <c:pt idx="982">
                  <c:v>2.3975437063193744E-2</c:v>
                </c:pt>
                <c:pt idx="983">
                  <c:v>2.4281494627908923E-2</c:v>
                </c:pt>
                <c:pt idx="984">
                  <c:v>2.4434912596030881E-2</c:v>
                </c:pt>
                <c:pt idx="985">
                  <c:v>2.4454260751320414E-2</c:v>
                </c:pt>
                <c:pt idx="986">
                  <c:v>2.4314385690301744E-2</c:v>
                </c:pt>
                <c:pt idx="987">
                  <c:v>2.4090629685806508E-2</c:v>
                </c:pt>
                <c:pt idx="988">
                  <c:v>2.3868048900709937E-2</c:v>
                </c:pt>
                <c:pt idx="989">
                  <c:v>2.3723811048921174E-2</c:v>
                </c:pt>
                <c:pt idx="990">
                  <c:v>2.3694537390624545E-2</c:v>
                </c:pt>
                <c:pt idx="991">
                  <c:v>2.3709942779128509E-2</c:v>
                </c:pt>
                <c:pt idx="992">
                  <c:v>2.3771319859975777E-2</c:v>
                </c:pt>
                <c:pt idx="993">
                  <c:v>2.3841635890403952E-2</c:v>
                </c:pt>
                <c:pt idx="994">
                  <c:v>2.3826421532615008E-2</c:v>
                </c:pt>
                <c:pt idx="995">
                  <c:v>2.3723876720209803E-2</c:v>
                </c:pt>
                <c:pt idx="996">
                  <c:v>2.3600086464655123E-2</c:v>
                </c:pt>
                <c:pt idx="997">
                  <c:v>2.3471535437904589E-2</c:v>
                </c:pt>
                <c:pt idx="998">
                  <c:v>2.3307776864395315E-2</c:v>
                </c:pt>
                <c:pt idx="999">
                  <c:v>2.3127984839502236E-2</c:v>
                </c:pt>
                <c:pt idx="1000">
                  <c:v>2.3006801004233059E-2</c:v>
                </c:pt>
                <c:pt idx="1001">
                  <c:v>2.2996665782981762E-2</c:v>
                </c:pt>
                <c:pt idx="1002">
                  <c:v>2.3155395134728203E-2</c:v>
                </c:pt>
                <c:pt idx="1003">
                  <c:v>2.343347583470156E-2</c:v>
                </c:pt>
                <c:pt idx="1004">
                  <c:v>2.3750163168232311E-2</c:v>
                </c:pt>
                <c:pt idx="1005">
                  <c:v>2.4089791146782377E-2</c:v>
                </c:pt>
                <c:pt idx="1006">
                  <c:v>2.4373637873062508E-2</c:v>
                </c:pt>
                <c:pt idx="1007">
                  <c:v>2.460303566318113E-2</c:v>
                </c:pt>
                <c:pt idx="1008">
                  <c:v>2.4779304062897453E-2</c:v>
                </c:pt>
                <c:pt idx="1009">
                  <c:v>2.4931383552438569E-2</c:v>
                </c:pt>
                <c:pt idx="1010">
                  <c:v>2.5041396889265339E-2</c:v>
                </c:pt>
                <c:pt idx="1011">
                  <c:v>2.5128860947947324E-2</c:v>
                </c:pt>
                <c:pt idx="1012">
                  <c:v>2.5146744872957601E-2</c:v>
                </c:pt>
                <c:pt idx="1013">
                  <c:v>2.5082117598129519E-2</c:v>
                </c:pt>
                <c:pt idx="1014">
                  <c:v>2.5032803416894719E-2</c:v>
                </c:pt>
                <c:pt idx="1015">
                  <c:v>2.4990623920817516E-2</c:v>
                </c:pt>
                <c:pt idx="1016">
                  <c:v>2.5066841493475121E-2</c:v>
                </c:pt>
                <c:pt idx="1017">
                  <c:v>2.5292259391421809E-2</c:v>
                </c:pt>
                <c:pt idx="1018">
                  <c:v>2.5564133572568475E-2</c:v>
                </c:pt>
                <c:pt idx="1019">
                  <c:v>2.583998966284462E-2</c:v>
                </c:pt>
                <c:pt idx="1020">
                  <c:v>2.6187200219774519E-2</c:v>
                </c:pt>
                <c:pt idx="1021">
                  <c:v>2.6616973361934672E-2</c:v>
                </c:pt>
                <c:pt idx="1022">
                  <c:v>2.7014476242255728E-2</c:v>
                </c:pt>
                <c:pt idx="1023">
                  <c:v>2.7446547941180427E-2</c:v>
                </c:pt>
                <c:pt idx="1024">
                  <c:v>2.7873683101453099E-2</c:v>
                </c:pt>
                <c:pt idx="1025">
                  <c:v>2.8233108427179392E-2</c:v>
                </c:pt>
                <c:pt idx="1026">
                  <c:v>2.8455568685003808E-2</c:v>
                </c:pt>
                <c:pt idx="1027">
                  <c:v>2.8556515246410612E-2</c:v>
                </c:pt>
                <c:pt idx="1028">
                  <c:v>2.8617334944934264E-2</c:v>
                </c:pt>
                <c:pt idx="1029">
                  <c:v>2.8712966642867689E-2</c:v>
                </c:pt>
                <c:pt idx="1030">
                  <c:v>2.8941721076204827E-2</c:v>
                </c:pt>
                <c:pt idx="1031">
                  <c:v>2.9282673295725231E-2</c:v>
                </c:pt>
                <c:pt idx="1032">
                  <c:v>2.9566300865472527E-2</c:v>
                </c:pt>
                <c:pt idx="1033">
                  <c:v>2.9661949318424134E-2</c:v>
                </c:pt>
                <c:pt idx="1034">
                  <c:v>2.9404553517410337E-2</c:v>
                </c:pt>
                <c:pt idx="1035">
                  <c:v>2.8825856695679376E-2</c:v>
                </c:pt>
                <c:pt idx="1036">
                  <c:v>2.806773318508685E-2</c:v>
                </c:pt>
                <c:pt idx="1037">
                  <c:v>2.7317189807999867E-2</c:v>
                </c:pt>
                <c:pt idx="1038">
                  <c:v>2.6736347812579442E-2</c:v>
                </c:pt>
                <c:pt idx="1039">
                  <c:v>2.6325861241706605E-2</c:v>
                </c:pt>
                <c:pt idx="1040">
                  <c:v>2.5963537627640924E-2</c:v>
                </c:pt>
                <c:pt idx="1041">
                  <c:v>2.5561347178627437E-2</c:v>
                </c:pt>
                <c:pt idx="1042">
                  <c:v>2.5030964814406882E-2</c:v>
                </c:pt>
                <c:pt idx="1043">
                  <c:v>2.4328604437793982E-2</c:v>
                </c:pt>
                <c:pt idx="1044">
                  <c:v>2.3519093360154994E-2</c:v>
                </c:pt>
                <c:pt idx="1045">
                  <c:v>2.2681791601935626E-2</c:v>
                </c:pt>
                <c:pt idx="1046">
                  <c:v>2.1912497366283978E-2</c:v>
                </c:pt>
                <c:pt idx="1047">
                  <c:v>2.1229127026646311E-2</c:v>
                </c:pt>
                <c:pt idx="1048">
                  <c:v>2.0577305136720205E-2</c:v>
                </c:pt>
                <c:pt idx="1049">
                  <c:v>1.996379119792753E-2</c:v>
                </c:pt>
                <c:pt idx="1050">
                  <c:v>1.9385557541537056E-2</c:v>
                </c:pt>
                <c:pt idx="1051">
                  <c:v>1.885270587993304E-2</c:v>
                </c:pt>
                <c:pt idx="1052">
                  <c:v>1.8319937894646157E-2</c:v>
                </c:pt>
                <c:pt idx="1053">
                  <c:v>1.7709920202069712E-2</c:v>
                </c:pt>
                <c:pt idx="1054">
                  <c:v>1.7028431939572351E-2</c:v>
                </c:pt>
                <c:pt idx="1055">
                  <c:v>1.6266162787030022E-2</c:v>
                </c:pt>
                <c:pt idx="1056">
                  <c:v>1.5506943173898322E-2</c:v>
                </c:pt>
                <c:pt idx="1057">
                  <c:v>1.4836024636248217E-2</c:v>
                </c:pt>
                <c:pt idx="1058">
                  <c:v>1.4400257419276068E-2</c:v>
                </c:pt>
                <c:pt idx="1059">
                  <c:v>1.4174756345066361E-2</c:v>
                </c:pt>
                <c:pt idx="1060">
                  <c:v>1.3998509997101467E-2</c:v>
                </c:pt>
                <c:pt idx="1061">
                  <c:v>1.372492159722007E-2</c:v>
                </c:pt>
                <c:pt idx="1062">
                  <c:v>1.3240629469763482E-2</c:v>
                </c:pt>
                <c:pt idx="1063">
                  <c:v>1.2502123874361108E-2</c:v>
                </c:pt>
                <c:pt idx="1064">
                  <c:v>1.1675641298397234E-2</c:v>
                </c:pt>
                <c:pt idx="1065">
                  <c:v>1.0960247369872597E-2</c:v>
                </c:pt>
                <c:pt idx="1066">
                  <c:v>1.0572100393827555E-2</c:v>
                </c:pt>
                <c:pt idx="1067">
                  <c:v>1.0486122659174351E-2</c:v>
                </c:pt>
                <c:pt idx="1068">
                  <c:v>1.0555262813860137E-2</c:v>
                </c:pt>
                <c:pt idx="1069">
                  <c:v>1.0606555104107148E-2</c:v>
                </c:pt>
                <c:pt idx="1070">
                  <c:v>1.0551106408019885E-2</c:v>
                </c:pt>
                <c:pt idx="1071">
                  <c:v>1.0326377861758849E-2</c:v>
                </c:pt>
                <c:pt idx="1072">
                  <c:v>9.9879380297183979E-3</c:v>
                </c:pt>
                <c:pt idx="1073">
                  <c:v>9.6015014860628602E-3</c:v>
                </c:pt>
                <c:pt idx="1074">
                  <c:v>9.1659904237363071E-3</c:v>
                </c:pt>
                <c:pt idx="1075">
                  <c:v>8.7830599346279438E-3</c:v>
                </c:pt>
                <c:pt idx="1076">
                  <c:v>8.3913739258134994E-3</c:v>
                </c:pt>
                <c:pt idx="1077">
                  <c:v>8.0777874924733168E-3</c:v>
                </c:pt>
                <c:pt idx="1078">
                  <c:v>7.901948364162914E-3</c:v>
                </c:pt>
                <c:pt idx="1079">
                  <c:v>7.8190218192723052E-3</c:v>
                </c:pt>
                <c:pt idx="1080">
                  <c:v>7.7532544753125985E-3</c:v>
                </c:pt>
                <c:pt idx="1081">
                  <c:v>7.6211617824522536E-3</c:v>
                </c:pt>
                <c:pt idx="1082">
                  <c:v>7.2688257729545576E-3</c:v>
                </c:pt>
                <c:pt idx="1083">
                  <c:v>6.6786899741099054E-3</c:v>
                </c:pt>
                <c:pt idx="1084">
                  <c:v>5.9374605351825982E-3</c:v>
                </c:pt>
                <c:pt idx="1085">
                  <c:v>5.1111408750934405E-3</c:v>
                </c:pt>
                <c:pt idx="1086">
                  <c:v>4.2664388740860423E-3</c:v>
                </c:pt>
                <c:pt idx="1087">
                  <c:v>3.4284605414097221E-3</c:v>
                </c:pt>
                <c:pt idx="1088">
                  <c:v>2.6167782314247927E-3</c:v>
                </c:pt>
                <c:pt idx="1089">
                  <c:v>1.809452746715008E-3</c:v>
                </c:pt>
                <c:pt idx="1090">
                  <c:v>1.0390694023888979E-3</c:v>
                </c:pt>
                <c:pt idx="1091">
                  <c:v>2.7851413583548679E-4</c:v>
                </c:pt>
                <c:pt idx="1092">
                  <c:v>-4.2610092299148007E-4</c:v>
                </c:pt>
                <c:pt idx="1093">
                  <c:v>-1.1587553229945816E-3</c:v>
                </c:pt>
                <c:pt idx="1094">
                  <c:v>-1.962355573756968E-3</c:v>
                </c:pt>
                <c:pt idx="1095">
                  <c:v>-2.7397267333431011E-3</c:v>
                </c:pt>
                <c:pt idx="1096">
                  <c:v>-3.4757905998839887E-3</c:v>
                </c:pt>
                <c:pt idx="1097">
                  <c:v>-4.091850581174475E-3</c:v>
                </c:pt>
                <c:pt idx="1098">
                  <c:v>-4.5300614817386413E-3</c:v>
                </c:pt>
                <c:pt idx="1099">
                  <c:v>-4.8887267151234929E-3</c:v>
                </c:pt>
                <c:pt idx="1100">
                  <c:v>-5.0992715815283383E-3</c:v>
                </c:pt>
                <c:pt idx="1101">
                  <c:v>-5.2719339514026731E-3</c:v>
                </c:pt>
                <c:pt idx="1102">
                  <c:v>-5.4036959762370929E-3</c:v>
                </c:pt>
                <c:pt idx="1103">
                  <c:v>-5.5041970932671637E-3</c:v>
                </c:pt>
                <c:pt idx="1104">
                  <c:v>-5.6250455412448445E-3</c:v>
                </c:pt>
                <c:pt idx="1105">
                  <c:v>-5.8285568945034127E-3</c:v>
                </c:pt>
                <c:pt idx="1106">
                  <c:v>-6.1083530267288973E-3</c:v>
                </c:pt>
                <c:pt idx="1107">
                  <c:v>-6.3654150258577258E-3</c:v>
                </c:pt>
                <c:pt idx="1108">
                  <c:v>-6.6193508869003695E-3</c:v>
                </c:pt>
                <c:pt idx="1109">
                  <c:v>-6.6022916165279551E-3</c:v>
                </c:pt>
                <c:pt idx="1110">
                  <c:v>-6.4138896733748505E-3</c:v>
                </c:pt>
                <c:pt idx="1111">
                  <c:v>-6.1532058530133294E-3</c:v>
                </c:pt>
                <c:pt idx="1112">
                  <c:v>-5.7290551595874043E-3</c:v>
                </c:pt>
                <c:pt idx="1113">
                  <c:v>-5.3546711309790541E-3</c:v>
                </c:pt>
                <c:pt idx="1114">
                  <c:v>-5.0055702976374537E-3</c:v>
                </c:pt>
                <c:pt idx="1115">
                  <c:v>-4.6876587053659826E-3</c:v>
                </c:pt>
                <c:pt idx="1116">
                  <c:v>-4.3662133315593848E-3</c:v>
                </c:pt>
                <c:pt idx="1117">
                  <c:v>-3.8740062649006393E-3</c:v>
                </c:pt>
                <c:pt idx="1118">
                  <c:v>-3.3140330595007668E-3</c:v>
                </c:pt>
                <c:pt idx="1119">
                  <c:v>-2.6842349607439386E-3</c:v>
                </c:pt>
                <c:pt idx="1120">
                  <c:v>-2.0542861064843116E-3</c:v>
                </c:pt>
                <c:pt idx="1121">
                  <c:v>-1.6180663333655715E-3</c:v>
                </c:pt>
                <c:pt idx="1122">
                  <c:v>-1.3878191494625608E-3</c:v>
                </c:pt>
                <c:pt idx="1123">
                  <c:v>-1.3053874321145669E-3</c:v>
                </c:pt>
                <c:pt idx="1124">
                  <c:v>-1.2288852450442675E-3</c:v>
                </c:pt>
                <c:pt idx="1125">
                  <c:v>-1.0627450114963557E-3</c:v>
                </c:pt>
                <c:pt idx="1126">
                  <c:v>-7.5629050358967122E-4</c:v>
                </c:pt>
                <c:pt idx="1127">
                  <c:v>-3.0086583141658785E-4</c:v>
                </c:pt>
                <c:pt idx="1128">
                  <c:v>2.35862505871838E-4</c:v>
                </c:pt>
                <c:pt idx="1129">
                  <c:v>8.654734307163781E-4</c:v>
                </c:pt>
                <c:pt idx="1130">
                  <c:v>1.4460856961032473E-3</c:v>
                </c:pt>
                <c:pt idx="1131">
                  <c:v>1.9390540901487463E-3</c:v>
                </c:pt>
                <c:pt idx="1132">
                  <c:v>2.3130338094396203E-3</c:v>
                </c:pt>
                <c:pt idx="1133">
                  <c:v>2.4639550800835915E-3</c:v>
                </c:pt>
                <c:pt idx="1134">
                  <c:v>2.3661493042170245E-3</c:v>
                </c:pt>
                <c:pt idx="1135">
                  <c:v>2.0560394320169595E-3</c:v>
                </c:pt>
                <c:pt idx="1136">
                  <c:v>1.5735448192995109E-3</c:v>
                </c:pt>
                <c:pt idx="1137">
                  <c:v>9.8545628667352889E-4</c:v>
                </c:pt>
                <c:pt idx="1138">
                  <c:v>2.3188544241836343E-4</c:v>
                </c:pt>
                <c:pt idx="1139">
                  <c:v>-5.4779033056947548E-4</c:v>
                </c:pt>
                <c:pt idx="1140">
                  <c:v>-1.2152213527887696E-3</c:v>
                </c:pt>
                <c:pt idx="1141">
                  <c:v>-1.7471101060908196E-3</c:v>
                </c:pt>
                <c:pt idx="1142">
                  <c:v>-2.1260030603351687E-3</c:v>
                </c:pt>
                <c:pt idx="1143">
                  <c:v>-2.4006226072917519E-3</c:v>
                </c:pt>
                <c:pt idx="1144">
                  <c:v>-2.6274688032071536E-3</c:v>
                </c:pt>
                <c:pt idx="1145">
                  <c:v>-2.9242065105754486E-3</c:v>
                </c:pt>
                <c:pt idx="1146">
                  <c:v>-3.2440294350089202E-3</c:v>
                </c:pt>
                <c:pt idx="1147">
                  <c:v>-3.6358482150431427E-3</c:v>
                </c:pt>
                <c:pt idx="1148">
                  <c:v>-4.0811381673494587E-3</c:v>
                </c:pt>
                <c:pt idx="1149">
                  <c:v>-4.5480185564519913E-3</c:v>
                </c:pt>
                <c:pt idx="1150">
                  <c:v>-5.1383747516107166E-3</c:v>
                </c:pt>
                <c:pt idx="1151">
                  <c:v>-5.7294087662542043E-3</c:v>
                </c:pt>
                <c:pt idx="1152">
                  <c:v>-6.3162738365190102E-3</c:v>
                </c:pt>
                <c:pt idx="1153">
                  <c:v>-6.8649462988439594E-3</c:v>
                </c:pt>
                <c:pt idx="1154">
                  <c:v>-7.2710280353394602E-3</c:v>
                </c:pt>
                <c:pt idx="1155">
                  <c:v>-7.5682677563813664E-3</c:v>
                </c:pt>
                <c:pt idx="1156">
                  <c:v>-7.8348508168068088E-3</c:v>
                </c:pt>
                <c:pt idx="1157">
                  <c:v>-8.0914306425668089E-3</c:v>
                </c:pt>
                <c:pt idx="1158">
                  <c:v>-8.4599573876415583E-3</c:v>
                </c:pt>
                <c:pt idx="1159">
                  <c:v>-8.8824502931197126E-3</c:v>
                </c:pt>
                <c:pt idx="1160">
                  <c:v>-9.2734202071263431E-3</c:v>
                </c:pt>
                <c:pt idx="1161">
                  <c:v>-9.5871756351601865E-3</c:v>
                </c:pt>
                <c:pt idx="1162">
                  <c:v>-9.6972057475573949E-3</c:v>
                </c:pt>
                <c:pt idx="1163">
                  <c:v>-9.6037670628522261E-3</c:v>
                </c:pt>
                <c:pt idx="1164">
                  <c:v>-9.351025300069999E-3</c:v>
                </c:pt>
                <c:pt idx="1165">
                  <c:v>-9.0654976463946241E-3</c:v>
                </c:pt>
                <c:pt idx="1166">
                  <c:v>-8.7481688525190837E-3</c:v>
                </c:pt>
                <c:pt idx="1167">
                  <c:v>-8.4131204542883808E-3</c:v>
                </c:pt>
                <c:pt idx="1168">
                  <c:v>-8.1637325337666142E-3</c:v>
                </c:pt>
                <c:pt idx="1169">
                  <c:v>-8.0418638043254775E-3</c:v>
                </c:pt>
                <c:pt idx="1170">
                  <c:v>-8.1117916073465378E-3</c:v>
                </c:pt>
                <c:pt idx="1171">
                  <c:v>-8.3331132524986119E-3</c:v>
                </c:pt>
                <c:pt idx="1172">
                  <c:v>-8.5661010938767202E-3</c:v>
                </c:pt>
                <c:pt idx="1173">
                  <c:v>-8.7585493140111964E-3</c:v>
                </c:pt>
                <c:pt idx="1174">
                  <c:v>-8.6979822071653907E-3</c:v>
                </c:pt>
                <c:pt idx="1175">
                  <c:v>-8.4834192508507246E-3</c:v>
                </c:pt>
                <c:pt idx="1176">
                  <c:v>-8.1989900182078655E-3</c:v>
                </c:pt>
                <c:pt idx="1177">
                  <c:v>-8.0002199041839771E-3</c:v>
                </c:pt>
                <c:pt idx="1178">
                  <c:v>-8.0171232944428964E-3</c:v>
                </c:pt>
                <c:pt idx="1179">
                  <c:v>-8.1566952935887005E-3</c:v>
                </c:pt>
                <c:pt idx="1180">
                  <c:v>-8.314638205719066E-3</c:v>
                </c:pt>
                <c:pt idx="1181">
                  <c:v>-8.3948473794273962E-3</c:v>
                </c:pt>
                <c:pt idx="1182">
                  <c:v>-8.3596514977724145E-3</c:v>
                </c:pt>
                <c:pt idx="1183">
                  <c:v>-8.2198278509577529E-3</c:v>
                </c:pt>
                <c:pt idx="1184">
                  <c:v>-8.0797975649984609E-3</c:v>
                </c:pt>
                <c:pt idx="1185">
                  <c:v>-7.9775249023988411E-3</c:v>
                </c:pt>
                <c:pt idx="1186">
                  <c:v>-8.112872989941556E-3</c:v>
                </c:pt>
                <c:pt idx="1187">
                  <c:v>-8.3780153539221407E-3</c:v>
                </c:pt>
                <c:pt idx="1188">
                  <c:v>-8.7143104582550236E-3</c:v>
                </c:pt>
                <c:pt idx="1189">
                  <c:v>-9.0509246457181232E-3</c:v>
                </c:pt>
                <c:pt idx="1190">
                  <c:v>-9.3696398742660301E-3</c:v>
                </c:pt>
                <c:pt idx="1191">
                  <c:v>-9.6921205579451209E-3</c:v>
                </c:pt>
                <c:pt idx="1192">
                  <c:v>-9.9708370712300407E-3</c:v>
                </c:pt>
                <c:pt idx="1193">
                  <c:v>-1.0270077882225885E-2</c:v>
                </c:pt>
                <c:pt idx="1194">
                  <c:v>-1.0668842922183272E-2</c:v>
                </c:pt>
                <c:pt idx="1195">
                  <c:v>-1.1110315593515198E-2</c:v>
                </c:pt>
                <c:pt idx="1196">
                  <c:v>-1.1562621850831791E-2</c:v>
                </c:pt>
                <c:pt idx="1197">
                  <c:v>-1.1881195349161032E-2</c:v>
                </c:pt>
                <c:pt idx="1198">
                  <c:v>-1.2217639964447474E-2</c:v>
                </c:pt>
                <c:pt idx="1199">
                  <c:v>-1.2500154025464724E-2</c:v>
                </c:pt>
                <c:pt idx="1200">
                  <c:v>-1.2657547160962384E-2</c:v>
                </c:pt>
                <c:pt idx="1201">
                  <c:v>-1.2693799136650216E-2</c:v>
                </c:pt>
                <c:pt idx="1202">
                  <c:v>-1.2609914893750736E-2</c:v>
                </c:pt>
                <c:pt idx="1203">
                  <c:v>-1.2362011007106379E-2</c:v>
                </c:pt>
                <c:pt idx="1204">
                  <c:v>-1.2070190841747442E-2</c:v>
                </c:pt>
                <c:pt idx="1205">
                  <c:v>-1.174889550197738E-2</c:v>
                </c:pt>
                <c:pt idx="1206">
                  <c:v>-1.1526909562481241E-2</c:v>
                </c:pt>
                <c:pt idx="1207">
                  <c:v>-1.1337130048968476E-2</c:v>
                </c:pt>
                <c:pt idx="1208">
                  <c:v>-1.1083221909062874E-2</c:v>
                </c:pt>
                <c:pt idx="1209">
                  <c:v>-1.0712940881439158E-2</c:v>
                </c:pt>
                <c:pt idx="1210">
                  <c:v>-1.0162255603961034E-2</c:v>
                </c:pt>
                <c:pt idx="1211">
                  <c:v>-9.4445277412553638E-3</c:v>
                </c:pt>
                <c:pt idx="1212">
                  <c:v>-8.6537206897630628E-3</c:v>
                </c:pt>
                <c:pt idx="1213">
                  <c:v>-7.878900266527683E-3</c:v>
                </c:pt>
                <c:pt idx="1214">
                  <c:v>-7.2062117141945339E-3</c:v>
                </c:pt>
                <c:pt idx="1215">
                  <c:v>-6.6106750156547231E-3</c:v>
                </c:pt>
                <c:pt idx="1216">
                  <c:v>-5.986003154446428E-3</c:v>
                </c:pt>
                <c:pt idx="1217">
                  <c:v>-5.2846937583841402E-3</c:v>
                </c:pt>
                <c:pt idx="1218">
                  <c:v>-4.4439113327956366E-3</c:v>
                </c:pt>
                <c:pt idx="1219">
                  <c:v>-3.5121740626337626E-3</c:v>
                </c:pt>
                <c:pt idx="1220">
                  <c:v>-2.5126017340500635E-3</c:v>
                </c:pt>
                <c:pt idx="1221">
                  <c:v>-1.5575681356633116E-3</c:v>
                </c:pt>
                <c:pt idx="1222">
                  <c:v>-6.9972569519091265E-4</c:v>
                </c:pt>
                <c:pt idx="1223">
                  <c:v>7.0047894739845855E-5</c:v>
                </c:pt>
                <c:pt idx="1224">
                  <c:v>7.724551242906146E-4</c:v>
                </c:pt>
                <c:pt idx="1225">
                  <c:v>1.4564299208406364E-3</c:v>
                </c:pt>
                <c:pt idx="1226">
                  <c:v>2.1233109650183614E-3</c:v>
                </c:pt>
                <c:pt idx="1227">
                  <c:v>2.7813038853372594E-3</c:v>
                </c:pt>
                <c:pt idx="1228">
                  <c:v>3.3978311404905311E-3</c:v>
                </c:pt>
                <c:pt idx="1229">
                  <c:v>3.9897861498256592E-3</c:v>
                </c:pt>
                <c:pt idx="1230">
                  <c:v>4.4806038855363167E-3</c:v>
                </c:pt>
                <c:pt idx="1231">
                  <c:v>4.8908992581002337E-3</c:v>
                </c:pt>
                <c:pt idx="1232">
                  <c:v>5.2600501610638884E-3</c:v>
                </c:pt>
                <c:pt idx="1233">
                  <c:v>5.621870006339031E-3</c:v>
                </c:pt>
                <c:pt idx="1234">
                  <c:v>5.9294405811989373E-3</c:v>
                </c:pt>
                <c:pt idx="1235">
                  <c:v>6.1733469762988956E-3</c:v>
                </c:pt>
                <c:pt idx="1236">
                  <c:v>6.3243189531485503E-3</c:v>
                </c:pt>
                <c:pt idx="1237">
                  <c:v>6.340364779651564E-3</c:v>
                </c:pt>
                <c:pt idx="1238">
                  <c:v>6.1550433440167177E-3</c:v>
                </c:pt>
                <c:pt idx="1239">
                  <c:v>5.8023226210247199E-3</c:v>
                </c:pt>
                <c:pt idx="1240">
                  <c:v>5.3638863013410459E-3</c:v>
                </c:pt>
                <c:pt idx="1241">
                  <c:v>4.941325542242787E-3</c:v>
                </c:pt>
                <c:pt idx="1242">
                  <c:v>4.60579702972168E-3</c:v>
                </c:pt>
                <c:pt idx="1243">
                  <c:v>4.3925930046509682E-3</c:v>
                </c:pt>
                <c:pt idx="1244">
                  <c:v>4.1678143831080259E-3</c:v>
                </c:pt>
                <c:pt idx="1245">
                  <c:v>3.9188252909639404E-3</c:v>
                </c:pt>
                <c:pt idx="1246">
                  <c:v>3.5972522365407922E-3</c:v>
                </c:pt>
                <c:pt idx="1247">
                  <c:v>3.2141998716362277E-3</c:v>
                </c:pt>
                <c:pt idx="1248">
                  <c:v>2.73469438900784E-3</c:v>
                </c:pt>
                <c:pt idx="1249">
                  <c:v>2.2650458996880639E-3</c:v>
                </c:pt>
                <c:pt idx="1250">
                  <c:v>1.8510029851489E-3</c:v>
                </c:pt>
                <c:pt idx="1251">
                  <c:v>1.5051597014283517E-3</c:v>
                </c:pt>
                <c:pt idx="1252">
                  <c:v>1.1793916684683314E-3</c:v>
                </c:pt>
                <c:pt idx="1253">
                  <c:v>8.2781400534512111E-4</c:v>
                </c:pt>
                <c:pt idx="1254">
                  <c:v>4.9324796163409857E-4</c:v>
                </c:pt>
                <c:pt idx="1255">
                  <c:v>1.4523221135698608E-4</c:v>
                </c:pt>
                <c:pt idx="1256">
                  <c:v>-2.271103802578205E-4</c:v>
                </c:pt>
                <c:pt idx="1257">
                  <c:v>-6.2845545176284912E-4</c:v>
                </c:pt>
                <c:pt idx="1258">
                  <c:v>-1.0118274515319805E-3</c:v>
                </c:pt>
                <c:pt idx="1259">
                  <c:v>-1.363708825296261E-3</c:v>
                </c:pt>
                <c:pt idx="1260">
                  <c:v>-1.651293401537439E-3</c:v>
                </c:pt>
                <c:pt idx="1261">
                  <c:v>-1.8482221712752094E-3</c:v>
                </c:pt>
                <c:pt idx="1262">
                  <c:v>-1.8870098630693448E-3</c:v>
                </c:pt>
                <c:pt idx="1263">
                  <c:v>-1.7660257304872628E-3</c:v>
                </c:pt>
                <c:pt idx="1264">
                  <c:v>-1.5487675370644918E-3</c:v>
                </c:pt>
                <c:pt idx="1265">
                  <c:v>-1.3207401707651372E-3</c:v>
                </c:pt>
                <c:pt idx="1266">
                  <c:v>-1.1655839955642851E-3</c:v>
                </c:pt>
                <c:pt idx="1267">
                  <c:v>-1.075769735445594E-3</c:v>
                </c:pt>
                <c:pt idx="1268">
                  <c:v>-9.9054453573282756E-4</c:v>
                </c:pt>
                <c:pt idx="1269">
                  <c:v>-9.0096384403262186E-4</c:v>
                </c:pt>
                <c:pt idx="1270">
                  <c:v>-7.2278515053668326E-4</c:v>
                </c:pt>
                <c:pt idx="1271">
                  <c:v>-4.9639990111888439E-4</c:v>
                </c:pt>
                <c:pt idx="1272">
                  <c:v>-3.1460666007803817E-4</c:v>
                </c:pt>
                <c:pt idx="1273">
                  <c:v>-2.589123844123376E-4</c:v>
                </c:pt>
                <c:pt idx="1274">
                  <c:v>-4.0444812298109933E-4</c:v>
                </c:pt>
                <c:pt idx="1275">
                  <c:v>-8.0245788258287919E-4</c:v>
                </c:pt>
                <c:pt idx="1276">
                  <c:v>-1.2971889686006265E-3</c:v>
                </c:pt>
                <c:pt idx="1277">
                  <c:v>-1.7251166084539661E-3</c:v>
                </c:pt>
                <c:pt idx="1278">
                  <c:v>-1.9526758368801096E-3</c:v>
                </c:pt>
                <c:pt idx="1279">
                  <c:v>-1.885616950080134E-3</c:v>
                </c:pt>
                <c:pt idx="1280">
                  <c:v>-1.7561762876535656E-3</c:v>
                </c:pt>
                <c:pt idx="1281">
                  <c:v>-1.5695130773997733E-3</c:v>
                </c:pt>
                <c:pt idx="1282">
                  <c:v>-1.5436875952129594E-3</c:v>
                </c:pt>
                <c:pt idx="1283">
                  <c:v>-1.7036634929951788E-3</c:v>
                </c:pt>
                <c:pt idx="1284">
                  <c:v>-2.0005295146449963E-3</c:v>
                </c:pt>
                <c:pt idx="1285">
                  <c:v>-2.344583253549257E-3</c:v>
                </c:pt>
                <c:pt idx="1286">
                  <c:v>-2.713218321784058E-3</c:v>
                </c:pt>
                <c:pt idx="1287">
                  <c:v>-3.1028012623697016E-3</c:v>
                </c:pt>
                <c:pt idx="1288">
                  <c:v>-3.5085497978539857E-3</c:v>
                </c:pt>
                <c:pt idx="1289">
                  <c:v>-3.9854990469430137E-3</c:v>
                </c:pt>
                <c:pt idx="1290">
                  <c:v>-4.5186489061454713E-3</c:v>
                </c:pt>
                <c:pt idx="1291">
                  <c:v>-5.2164165018112017E-3</c:v>
                </c:pt>
                <c:pt idx="1292">
                  <c:v>-5.911712193494803E-3</c:v>
                </c:pt>
                <c:pt idx="1293">
                  <c:v>-6.5614003910048624E-3</c:v>
                </c:pt>
                <c:pt idx="1294">
                  <c:v>-7.0856342927158294E-3</c:v>
                </c:pt>
                <c:pt idx="1295">
                  <c:v>-7.454534167688447E-3</c:v>
                </c:pt>
                <c:pt idx="1296">
                  <c:v>-7.7428048652522629E-3</c:v>
                </c:pt>
                <c:pt idx="1297">
                  <c:v>-8.0366912088703311E-3</c:v>
                </c:pt>
                <c:pt idx="1298">
                  <c:v>-8.3571064460128686E-3</c:v>
                </c:pt>
                <c:pt idx="1299">
                  <c:v>-8.7932567766905567E-3</c:v>
                </c:pt>
                <c:pt idx="1300">
                  <c:v>-9.2143384770439207E-3</c:v>
                </c:pt>
                <c:pt idx="1301">
                  <c:v>-9.614435981936037E-3</c:v>
                </c:pt>
                <c:pt idx="1302">
                  <c:v>-9.8755547951074173E-3</c:v>
                </c:pt>
                <c:pt idx="1303">
                  <c:v>-9.9334121867398102E-3</c:v>
                </c:pt>
                <c:pt idx="1304">
                  <c:v>-9.8362952375503215E-3</c:v>
                </c:pt>
                <c:pt idx="1305">
                  <c:v>-9.6649750476922938E-3</c:v>
                </c:pt>
                <c:pt idx="1306">
                  <c:v>-9.488329371344327E-3</c:v>
                </c:pt>
                <c:pt idx="1307">
                  <c:v>-9.3592448986426907E-3</c:v>
                </c:pt>
                <c:pt idx="1308">
                  <c:v>-9.1698628477793719E-3</c:v>
                </c:pt>
                <c:pt idx="1309">
                  <c:v>-8.9700554736824988E-3</c:v>
                </c:pt>
                <c:pt idx="1310">
                  <c:v>-8.7600115656762331E-3</c:v>
                </c:pt>
                <c:pt idx="1311">
                  <c:v>-8.5896730127611037E-3</c:v>
                </c:pt>
                <c:pt idx="1312">
                  <c:v>-8.3536647474441138E-3</c:v>
                </c:pt>
                <c:pt idx="1313">
                  <c:v>-8.052029853697908E-3</c:v>
                </c:pt>
                <c:pt idx="1314">
                  <c:v>-7.7005622332102126E-3</c:v>
                </c:pt>
                <c:pt idx="1315">
                  <c:v>-7.2622603852751585E-3</c:v>
                </c:pt>
                <c:pt idx="1316">
                  <c:v>-6.7968971582318786E-3</c:v>
                </c:pt>
                <c:pt idx="1317">
                  <c:v>-6.2792161591599055E-3</c:v>
                </c:pt>
                <c:pt idx="1318">
                  <c:v>-5.7298033007186985E-3</c:v>
                </c:pt>
                <c:pt idx="1319">
                  <c:v>-5.2132239958718012E-3</c:v>
                </c:pt>
                <c:pt idx="1320">
                  <c:v>-4.6833053702162114E-3</c:v>
                </c:pt>
                <c:pt idx="1321">
                  <c:v>-4.1213338981141113E-3</c:v>
                </c:pt>
                <c:pt idx="1322">
                  <c:v>-3.5667705318890471E-3</c:v>
                </c:pt>
                <c:pt idx="1323">
                  <c:v>-2.9148677703559559E-3</c:v>
                </c:pt>
                <c:pt idx="1324">
                  <c:v>-2.210803143811702E-3</c:v>
                </c:pt>
                <c:pt idx="1325">
                  <c:v>-1.5448253028787929E-3</c:v>
                </c:pt>
                <c:pt idx="1326">
                  <c:v>-9.6147946397808978E-4</c:v>
                </c:pt>
                <c:pt idx="1327">
                  <c:v>-4.7631208203423564E-4</c:v>
                </c:pt>
                <c:pt idx="1328">
                  <c:v>-1.2454718030350447E-4</c:v>
                </c:pt>
                <c:pt idx="1329">
                  <c:v>1.0644053552464087E-4</c:v>
                </c:pt>
                <c:pt idx="1330">
                  <c:v>1.6610368202052642E-4</c:v>
                </c:pt>
                <c:pt idx="1331">
                  <c:v>3.5931191807856577E-5</c:v>
                </c:pt>
                <c:pt idx="1332">
                  <c:v>-2.0845539263116651E-4</c:v>
                </c:pt>
                <c:pt idx="1333">
                  <c:v>-4.700338282490129E-4</c:v>
                </c:pt>
                <c:pt idx="1334">
                  <c:v>-6.9452738793158455E-4</c:v>
                </c:pt>
                <c:pt idx="1335">
                  <c:v>-7.649609463169654E-4</c:v>
                </c:pt>
                <c:pt idx="1336">
                  <c:v>-7.5893513460608742E-4</c:v>
                </c:pt>
                <c:pt idx="1337">
                  <c:v>-7.3967691940587011E-4</c:v>
                </c:pt>
                <c:pt idx="1338">
                  <c:v>-7.4001588453192308E-4</c:v>
                </c:pt>
                <c:pt idx="1339">
                  <c:v>-8.5947738841202995E-4</c:v>
                </c:pt>
                <c:pt idx="1340">
                  <c:v>-1.0428078919532131E-3</c:v>
                </c:pt>
                <c:pt idx="1341">
                  <c:v>-1.1823253936167001E-3</c:v>
                </c:pt>
                <c:pt idx="1342">
                  <c:v>-1.2234233085404371E-3</c:v>
                </c:pt>
                <c:pt idx="1343">
                  <c:v>-1.1332117843018343E-3</c:v>
                </c:pt>
                <c:pt idx="1344">
                  <c:v>-9.7576454029832936E-4</c:v>
                </c:pt>
                <c:pt idx="1345">
                  <c:v>-8.3627686227811312E-4</c:v>
                </c:pt>
                <c:pt idx="1346">
                  <c:v>-8.4227534332404212E-4</c:v>
                </c:pt>
                <c:pt idx="1347">
                  <c:v>-1.1037132196887638E-3</c:v>
                </c:pt>
                <c:pt idx="1348">
                  <c:v>-1.4690555009862869E-3</c:v>
                </c:pt>
                <c:pt idx="1349">
                  <c:v>-1.8714093614911052E-3</c:v>
                </c:pt>
                <c:pt idx="1350">
                  <c:v>-2.2173976937454034E-3</c:v>
                </c:pt>
                <c:pt idx="1351">
                  <c:v>-2.377536174355801E-3</c:v>
                </c:pt>
                <c:pt idx="1352">
                  <c:v>-2.3780027055377954E-3</c:v>
                </c:pt>
                <c:pt idx="1353">
                  <c:v>-2.2706231248907777E-3</c:v>
                </c:pt>
                <c:pt idx="1354">
                  <c:v>-2.1590573819431982E-3</c:v>
                </c:pt>
                <c:pt idx="1355">
                  <c:v>-2.0479823069506058E-3</c:v>
                </c:pt>
                <c:pt idx="1356">
                  <c:v>-1.9554138679132036E-3</c:v>
                </c:pt>
                <c:pt idx="1357">
                  <c:v>-1.8864499704103878E-3</c:v>
                </c:pt>
                <c:pt idx="1358">
                  <c:v>-1.9425946500681969E-3</c:v>
                </c:pt>
                <c:pt idx="1359">
                  <c:v>-1.991636970191198E-3</c:v>
                </c:pt>
                <c:pt idx="1360">
                  <c:v>-2.0965465756222481E-3</c:v>
                </c:pt>
                <c:pt idx="1361">
                  <c:v>-2.1302183767302673E-3</c:v>
                </c:pt>
                <c:pt idx="1362">
                  <c:v>-2.0208221009413519E-3</c:v>
                </c:pt>
                <c:pt idx="1363">
                  <c:v>-1.8270665025242473E-3</c:v>
                </c:pt>
                <c:pt idx="1364">
                  <c:v>-1.475331609444509E-3</c:v>
                </c:pt>
                <c:pt idx="1365">
                  <c:v>-1.0841036602776935E-3</c:v>
                </c:pt>
                <c:pt idx="1366">
                  <c:v>-5.5868346076022731E-4</c:v>
                </c:pt>
                <c:pt idx="1367">
                  <c:v>1.651917865680394E-4</c:v>
                </c:pt>
                <c:pt idx="1368">
                  <c:v>9.4427257848387811E-4</c:v>
                </c:pt>
                <c:pt idx="1369">
                  <c:v>1.738202477397133E-3</c:v>
                </c:pt>
                <c:pt idx="1370">
                  <c:v>2.4509078123848647E-3</c:v>
                </c:pt>
                <c:pt idx="1371">
                  <c:v>2.9726686302782197E-3</c:v>
                </c:pt>
                <c:pt idx="1372">
                  <c:v>3.3792725579015448E-3</c:v>
                </c:pt>
                <c:pt idx="1373">
                  <c:v>3.7254234723074035E-3</c:v>
                </c:pt>
                <c:pt idx="1374">
                  <c:v>4.0494868189464971E-3</c:v>
                </c:pt>
                <c:pt idx="1375">
                  <c:v>4.4353068835384446E-3</c:v>
                </c:pt>
                <c:pt idx="1376">
                  <c:v>4.8911014171322308E-3</c:v>
                </c:pt>
                <c:pt idx="1377">
                  <c:v>5.3545367044454499E-3</c:v>
                </c:pt>
                <c:pt idx="1378">
                  <c:v>5.7279292719196384E-3</c:v>
                </c:pt>
                <c:pt idx="1379">
                  <c:v>5.959009396427164E-3</c:v>
                </c:pt>
                <c:pt idx="1380">
                  <c:v>6.0819968760941279E-3</c:v>
                </c:pt>
                <c:pt idx="1381">
                  <c:v>6.1206916025605121E-3</c:v>
                </c:pt>
                <c:pt idx="1382">
                  <c:v>6.0858833759475234E-3</c:v>
                </c:pt>
                <c:pt idx="1383">
                  <c:v>6.0042306088699737E-3</c:v>
                </c:pt>
                <c:pt idx="1384">
                  <c:v>5.881408274238567E-3</c:v>
                </c:pt>
                <c:pt idx="1385">
                  <c:v>5.7555061376666217E-3</c:v>
                </c:pt>
                <c:pt idx="1386">
                  <c:v>5.6761165374418082E-3</c:v>
                </c:pt>
                <c:pt idx="1387">
                  <c:v>5.6620957259614531E-3</c:v>
                </c:pt>
                <c:pt idx="1388">
                  <c:v>5.6768064555191323E-3</c:v>
                </c:pt>
                <c:pt idx="1389">
                  <c:v>5.6598191255775735E-3</c:v>
                </c:pt>
                <c:pt idx="1390">
                  <c:v>5.5243394554756005E-3</c:v>
                </c:pt>
                <c:pt idx="1391">
                  <c:v>5.1859858389548029E-3</c:v>
                </c:pt>
                <c:pt idx="1392">
                  <c:v>4.7084456010552016E-3</c:v>
                </c:pt>
                <c:pt idx="1393">
                  <c:v>4.1771862364502694E-3</c:v>
                </c:pt>
                <c:pt idx="1394">
                  <c:v>3.6505061294154857E-3</c:v>
                </c:pt>
                <c:pt idx="1395">
                  <c:v>3.2211621337804889E-3</c:v>
                </c:pt>
                <c:pt idx="1396">
                  <c:v>2.8889430074097262E-3</c:v>
                </c:pt>
                <c:pt idx="1397">
                  <c:v>2.609636766771486E-3</c:v>
                </c:pt>
                <c:pt idx="1398">
                  <c:v>2.3881082008129174E-3</c:v>
                </c:pt>
                <c:pt idx="1399">
                  <c:v>2.2159444602883522E-3</c:v>
                </c:pt>
                <c:pt idx="1400">
                  <c:v>2.1007464760692948E-3</c:v>
                </c:pt>
                <c:pt idx="1401">
                  <c:v>2.0266331571371535E-3</c:v>
                </c:pt>
                <c:pt idx="1402">
                  <c:v>1.9997790446661702E-3</c:v>
                </c:pt>
                <c:pt idx="1403">
                  <c:v>2.0448261912822188E-3</c:v>
                </c:pt>
                <c:pt idx="1404">
                  <c:v>2.1504650879530995E-3</c:v>
                </c:pt>
                <c:pt idx="1405">
                  <c:v>2.2518801801514818E-3</c:v>
                </c:pt>
                <c:pt idx="1406">
                  <c:v>2.2839813333105806E-3</c:v>
                </c:pt>
                <c:pt idx="1407">
                  <c:v>2.2252193562773762E-3</c:v>
                </c:pt>
                <c:pt idx="1408">
                  <c:v>2.0905053934662196E-3</c:v>
                </c:pt>
                <c:pt idx="1409">
                  <c:v>1.9550384940588525E-3</c:v>
                </c:pt>
                <c:pt idx="1410">
                  <c:v>1.895143244105499E-3</c:v>
                </c:pt>
                <c:pt idx="1411">
                  <c:v>2.0297962948596627E-3</c:v>
                </c:pt>
                <c:pt idx="1412">
                  <c:v>2.3178466793010327E-3</c:v>
                </c:pt>
                <c:pt idx="1413">
                  <c:v>2.6662320276329412E-3</c:v>
                </c:pt>
                <c:pt idx="1414">
                  <c:v>3.0243084368836905E-3</c:v>
                </c:pt>
                <c:pt idx="1415">
                  <c:v>3.2895706462409309E-3</c:v>
                </c:pt>
                <c:pt idx="1416">
                  <c:v>3.4661672929828325E-3</c:v>
                </c:pt>
                <c:pt idx="1417">
                  <c:v>3.6211024957562969E-3</c:v>
                </c:pt>
                <c:pt idx="1418">
                  <c:v>3.7614491831242545E-3</c:v>
                </c:pt>
                <c:pt idx="1419">
                  <c:v>3.978971573285436E-3</c:v>
                </c:pt>
                <c:pt idx="1420">
                  <c:v>4.247953650668523E-3</c:v>
                </c:pt>
                <c:pt idx="1421">
                  <c:v>4.5527274473907038E-3</c:v>
                </c:pt>
                <c:pt idx="1422">
                  <c:v>4.8900430804289562E-3</c:v>
                </c:pt>
                <c:pt idx="1423">
                  <c:v>5.23090718361836E-3</c:v>
                </c:pt>
                <c:pt idx="1424">
                  <c:v>5.5956560513924537E-3</c:v>
                </c:pt>
                <c:pt idx="1425">
                  <c:v>5.9308760354809132E-3</c:v>
                </c:pt>
                <c:pt idx="1426">
                  <c:v>6.1843856732260068E-3</c:v>
                </c:pt>
                <c:pt idx="1427">
                  <c:v>6.3089466539386378E-3</c:v>
                </c:pt>
                <c:pt idx="1428">
                  <c:v>6.3330054683447858E-3</c:v>
                </c:pt>
                <c:pt idx="1429">
                  <c:v>6.2633838937275589E-3</c:v>
                </c:pt>
                <c:pt idx="1430">
                  <c:v>6.0801128284533757E-3</c:v>
                </c:pt>
                <c:pt idx="1431">
                  <c:v>5.8060167059991591E-3</c:v>
                </c:pt>
                <c:pt idx="1432">
                  <c:v>5.4772941029937435E-3</c:v>
                </c:pt>
                <c:pt idx="1433">
                  <c:v>5.1420045719361932E-3</c:v>
                </c:pt>
                <c:pt idx="1434">
                  <c:v>4.8390420963212045E-3</c:v>
                </c:pt>
                <c:pt idx="1435">
                  <c:v>4.6428921011822805E-3</c:v>
                </c:pt>
                <c:pt idx="1436">
                  <c:v>4.5581095978411718E-3</c:v>
                </c:pt>
                <c:pt idx="1437">
                  <c:v>4.4690476815181478E-3</c:v>
                </c:pt>
                <c:pt idx="1438">
                  <c:v>4.2698972215208641E-3</c:v>
                </c:pt>
                <c:pt idx="1439">
                  <c:v>3.896739119515171E-3</c:v>
                </c:pt>
                <c:pt idx="1440">
                  <c:v>3.328592041251092E-3</c:v>
                </c:pt>
                <c:pt idx="1441">
                  <c:v>2.6955409082890089E-3</c:v>
                </c:pt>
                <c:pt idx="1442">
                  <c:v>2.0485985683005663E-3</c:v>
                </c:pt>
                <c:pt idx="1443">
                  <c:v>1.3882545152862419E-3</c:v>
                </c:pt>
                <c:pt idx="1444">
                  <c:v>7.3842210416147803E-4</c:v>
                </c:pt>
                <c:pt idx="1445">
                  <c:v>8.3916956498414613E-5</c:v>
                </c:pt>
                <c:pt idx="1446">
                  <c:v>-6.4518097217408806E-4</c:v>
                </c:pt>
                <c:pt idx="1447">
                  <c:v>-1.5116275795782684E-3</c:v>
                </c:pt>
                <c:pt idx="1448">
                  <c:v>-2.3691592567487109E-3</c:v>
                </c:pt>
                <c:pt idx="1449">
                  <c:v>-3.2292263990332162E-3</c:v>
                </c:pt>
                <c:pt idx="1450">
                  <c:v>-4.1109916192039507E-3</c:v>
                </c:pt>
                <c:pt idx="1451">
                  <c:v>-4.8735675627770165E-3</c:v>
                </c:pt>
                <c:pt idx="1452">
                  <c:v>-5.4519500654653195E-3</c:v>
                </c:pt>
                <c:pt idx="1453">
                  <c:v>-5.8432107033264211E-3</c:v>
                </c:pt>
                <c:pt idx="1454">
                  <c:v>-6.038578674015695E-3</c:v>
                </c:pt>
                <c:pt idx="1455">
                  <c:v>-6.042420044507996E-3</c:v>
                </c:pt>
                <c:pt idx="1456">
                  <c:v>-5.9318520055094155E-3</c:v>
                </c:pt>
                <c:pt idx="1457">
                  <c:v>-5.8255354582703155E-3</c:v>
                </c:pt>
                <c:pt idx="1458">
                  <c:v>-5.8299613661045389E-3</c:v>
                </c:pt>
                <c:pt idx="1459">
                  <c:v>-5.9358136048326057E-3</c:v>
                </c:pt>
                <c:pt idx="1460">
                  <c:v>-6.1033824526811175E-3</c:v>
                </c:pt>
                <c:pt idx="1461">
                  <c:v>-6.2457888922202616E-3</c:v>
                </c:pt>
                <c:pt idx="1462">
                  <c:v>-6.3339249603292366E-3</c:v>
                </c:pt>
                <c:pt idx="1463">
                  <c:v>-6.2293857777659641E-3</c:v>
                </c:pt>
                <c:pt idx="1464">
                  <c:v>-5.9325012594929503E-3</c:v>
                </c:pt>
                <c:pt idx="1465">
                  <c:v>-5.4947218249865575E-3</c:v>
                </c:pt>
                <c:pt idx="1466">
                  <c:v>-4.9581716673706396E-3</c:v>
                </c:pt>
                <c:pt idx="1467">
                  <c:v>-4.3509271440107192E-3</c:v>
                </c:pt>
                <c:pt idx="1468">
                  <c:v>-3.7222588367099006E-3</c:v>
                </c:pt>
                <c:pt idx="1469">
                  <c:v>-3.1501322713618288E-3</c:v>
                </c:pt>
                <c:pt idx="1470">
                  <c:v>-2.6811648628524832E-3</c:v>
                </c:pt>
                <c:pt idx="1471">
                  <c:v>-2.3685138220572331E-3</c:v>
                </c:pt>
                <c:pt idx="1472">
                  <c:v>-2.1665124011598161E-3</c:v>
                </c:pt>
                <c:pt idx="1473">
                  <c:v>-1.9793841282508048E-3</c:v>
                </c:pt>
                <c:pt idx="1474">
                  <c:v>-1.7138415215052229E-3</c:v>
                </c:pt>
                <c:pt idx="1475">
                  <c:v>-1.180040537110856E-3</c:v>
                </c:pt>
                <c:pt idx="1476">
                  <c:v>-5.0904369061964484E-4</c:v>
                </c:pt>
                <c:pt idx="1477">
                  <c:v>3.0125027667708259E-4</c:v>
                </c:pt>
                <c:pt idx="1478">
                  <c:v>1.1821996754703859E-3</c:v>
                </c:pt>
                <c:pt idx="1479">
                  <c:v>2.0139660133278682E-3</c:v>
                </c:pt>
                <c:pt idx="1480">
                  <c:v>2.8818500200690276E-3</c:v>
                </c:pt>
                <c:pt idx="1481">
                  <c:v>3.8024674376729195E-3</c:v>
                </c:pt>
                <c:pt idx="1482">
                  <c:v>4.62225051168994E-3</c:v>
                </c:pt>
                <c:pt idx="1483">
                  <c:v>5.1596723076208773E-3</c:v>
                </c:pt>
                <c:pt idx="1484">
                  <c:v>5.5108194613780383E-3</c:v>
                </c:pt>
                <c:pt idx="1485">
                  <c:v>5.8079208790238618E-3</c:v>
                </c:pt>
                <c:pt idx="1486">
                  <c:v>5.9651201282784182E-3</c:v>
                </c:pt>
                <c:pt idx="1487">
                  <c:v>5.9713091321628338E-3</c:v>
                </c:pt>
                <c:pt idx="1488">
                  <c:v>5.8609904573342234E-3</c:v>
                </c:pt>
                <c:pt idx="1489">
                  <c:v>5.6555875301398401E-3</c:v>
                </c:pt>
                <c:pt idx="1490">
                  <c:v>5.3737149186481661E-3</c:v>
                </c:pt>
                <c:pt idx="1491">
                  <c:v>5.0677935537355974E-3</c:v>
                </c:pt>
                <c:pt idx="1492">
                  <c:v>4.7386490673258334E-3</c:v>
                </c:pt>
                <c:pt idx="1493">
                  <c:v>4.3445829331349517E-3</c:v>
                </c:pt>
                <c:pt idx="1494">
                  <c:v>4.0729978586467423E-3</c:v>
                </c:pt>
                <c:pt idx="1495">
                  <c:v>3.9759737004042197E-3</c:v>
                </c:pt>
                <c:pt idx="1496">
                  <c:v>3.9508505760524493E-3</c:v>
                </c:pt>
                <c:pt idx="1497">
                  <c:v>3.8795772524790038E-3</c:v>
                </c:pt>
                <c:pt idx="1498">
                  <c:v>3.7501099268038673E-3</c:v>
                </c:pt>
                <c:pt idx="1499">
                  <c:v>3.5537690606373394E-3</c:v>
                </c:pt>
                <c:pt idx="1500">
                  <c:v>3.2809574358822744E-3</c:v>
                </c:pt>
                <c:pt idx="1501">
                  <c:v>2.9270346943922479E-3</c:v>
                </c:pt>
                <c:pt idx="1502">
                  <c:v>2.4810784917077859E-3</c:v>
                </c:pt>
                <c:pt idx="1503">
                  <c:v>1.8561746505225333E-3</c:v>
                </c:pt>
                <c:pt idx="1504">
                  <c:v>1.1745742442378433E-3</c:v>
                </c:pt>
                <c:pt idx="1505">
                  <c:v>5.4965279782968868E-4</c:v>
                </c:pt>
                <c:pt idx="1506">
                  <c:v>1.2733037843158231E-4</c:v>
                </c:pt>
                <c:pt idx="1507">
                  <c:v>-6.709116991147123E-6</c:v>
                </c:pt>
                <c:pt idx="1508">
                  <c:v>7.2607201444716896E-5</c:v>
                </c:pt>
                <c:pt idx="1509">
                  <c:v>2.3350481135743639E-4</c:v>
                </c:pt>
                <c:pt idx="1510">
                  <c:v>3.3549316932479856E-4</c:v>
                </c:pt>
                <c:pt idx="1511">
                  <c:v>3.0833227376096054E-4</c:v>
                </c:pt>
                <c:pt idx="1512">
                  <c:v>1.2568532420150172E-4</c:v>
                </c:pt>
                <c:pt idx="1513">
                  <c:v>-1.6335189548455991E-4</c:v>
                </c:pt>
                <c:pt idx="1514">
                  <c:v>-4.9697051893721352E-4</c:v>
                </c:pt>
                <c:pt idx="1515">
                  <c:v>-8.5045210469376594E-4</c:v>
                </c:pt>
                <c:pt idx="1516">
                  <c:v>-1.1964138173181902E-3</c:v>
                </c:pt>
                <c:pt idx="1517">
                  <c:v>-1.5167954579457018E-3</c:v>
                </c:pt>
                <c:pt idx="1518">
                  <c:v>-1.8579456737943204E-3</c:v>
                </c:pt>
                <c:pt idx="1519">
                  <c:v>-2.1176208964360024E-3</c:v>
                </c:pt>
                <c:pt idx="1520">
                  <c:v>-2.3206873303400063E-3</c:v>
                </c:pt>
                <c:pt idx="1521">
                  <c:v>-2.4121219119146668E-3</c:v>
                </c:pt>
                <c:pt idx="1522">
                  <c:v>-2.4978450570412279E-3</c:v>
                </c:pt>
                <c:pt idx="1523">
                  <c:v>-2.6019592817300066E-3</c:v>
                </c:pt>
                <c:pt idx="1524">
                  <c:v>-2.6928644397051821E-3</c:v>
                </c:pt>
                <c:pt idx="1525">
                  <c:v>-2.7996531309645374E-3</c:v>
                </c:pt>
                <c:pt idx="1526">
                  <c:v>-2.895461551864026E-3</c:v>
                </c:pt>
                <c:pt idx="1527">
                  <c:v>-3.0176148587291681E-3</c:v>
                </c:pt>
                <c:pt idx="1528">
                  <c:v>-3.1660998683818581E-3</c:v>
                </c:pt>
                <c:pt idx="1529">
                  <c:v>-3.4093768769598862E-3</c:v>
                </c:pt>
                <c:pt idx="1530">
                  <c:v>-3.8238457422615684E-3</c:v>
                </c:pt>
                <c:pt idx="1531">
                  <c:v>-4.5008955105606333E-3</c:v>
                </c:pt>
                <c:pt idx="1532">
                  <c:v>-5.2921932832991937E-3</c:v>
                </c:pt>
                <c:pt idx="1533">
                  <c:v>-6.0767703848729638E-3</c:v>
                </c:pt>
                <c:pt idx="1534">
                  <c:v>-6.8067796733283226E-3</c:v>
                </c:pt>
                <c:pt idx="1535">
                  <c:v>-7.4631177981290108E-3</c:v>
                </c:pt>
                <c:pt idx="1536">
                  <c:v>-8.0625835132583229E-3</c:v>
                </c:pt>
                <c:pt idx="1537">
                  <c:v>-8.6766453618936645E-3</c:v>
                </c:pt>
                <c:pt idx="1538">
                  <c:v>-9.3529394123378733E-3</c:v>
                </c:pt>
                <c:pt idx="1539">
                  <c:v>-1.0157460759710149E-2</c:v>
                </c:pt>
                <c:pt idx="1540">
                  <c:v>-1.1013331840958623E-2</c:v>
                </c:pt>
                <c:pt idx="1541">
                  <c:v>-1.1847832021605499E-2</c:v>
                </c:pt>
                <c:pt idx="1542">
                  <c:v>-1.2688844467035859E-2</c:v>
                </c:pt>
                <c:pt idx="1543">
                  <c:v>-1.3518181522704283E-2</c:v>
                </c:pt>
                <c:pt idx="1544">
                  <c:v>-1.4276164112998643E-2</c:v>
                </c:pt>
                <c:pt idx="1545">
                  <c:v>-1.5071449174693304E-2</c:v>
                </c:pt>
                <c:pt idx="1546">
                  <c:v>-1.5931483146348041E-2</c:v>
                </c:pt>
                <c:pt idx="1547">
                  <c:v>-1.6906408083682187E-2</c:v>
                </c:pt>
                <c:pt idx="1548">
                  <c:v>-1.7843919122890139E-2</c:v>
                </c:pt>
                <c:pt idx="1549">
                  <c:v>-1.8731963124905823E-2</c:v>
                </c:pt>
                <c:pt idx="1550">
                  <c:v>-1.945313099814823E-2</c:v>
                </c:pt>
                <c:pt idx="1551">
                  <c:v>-1.9979669425220052E-2</c:v>
                </c:pt>
                <c:pt idx="1552">
                  <c:v>-2.0340355128962154E-2</c:v>
                </c:pt>
                <c:pt idx="1553">
                  <c:v>-2.0616570737017861E-2</c:v>
                </c:pt>
                <c:pt idx="1554">
                  <c:v>-2.0861689470225882E-2</c:v>
                </c:pt>
                <c:pt idx="1555">
                  <c:v>-2.1109183788605077E-2</c:v>
                </c:pt>
                <c:pt idx="1556">
                  <c:v>-2.1303667489101567E-2</c:v>
                </c:pt>
                <c:pt idx="1557">
                  <c:v>-2.1400023345006895E-2</c:v>
                </c:pt>
                <c:pt idx="1558">
                  <c:v>-2.1362308249230966E-2</c:v>
                </c:pt>
                <c:pt idx="1559">
                  <c:v>-2.1140191597959001E-2</c:v>
                </c:pt>
                <c:pt idx="1560">
                  <c:v>-2.0800136917419169E-2</c:v>
                </c:pt>
                <c:pt idx="1561">
                  <c:v>-2.0368368760649846E-2</c:v>
                </c:pt>
                <c:pt idx="1562">
                  <c:v>-1.994436124208666E-2</c:v>
                </c:pt>
                <c:pt idx="1563">
                  <c:v>-1.954975068534746E-2</c:v>
                </c:pt>
                <c:pt idx="1564">
                  <c:v>-1.9191630335538806E-2</c:v>
                </c:pt>
                <c:pt idx="1565">
                  <c:v>-1.8843998535342774E-2</c:v>
                </c:pt>
                <c:pt idx="1566">
                  <c:v>-1.8519463903326351E-2</c:v>
                </c:pt>
                <c:pt idx="1567">
                  <c:v>-1.81702536305711E-2</c:v>
                </c:pt>
                <c:pt idx="1568">
                  <c:v>-1.7793034736430909E-2</c:v>
                </c:pt>
                <c:pt idx="1569">
                  <c:v>-1.7306060283226607E-2</c:v>
                </c:pt>
                <c:pt idx="1570">
                  <c:v>-1.6622065731024996E-2</c:v>
                </c:pt>
                <c:pt idx="1571">
                  <c:v>-1.5712464547476164E-2</c:v>
                </c:pt>
                <c:pt idx="1572">
                  <c:v>-1.4687114900451412E-2</c:v>
                </c:pt>
                <c:pt idx="1573">
                  <c:v>-1.3632381298365911E-2</c:v>
                </c:pt>
                <c:pt idx="1574">
                  <c:v>-1.2657341167713165E-2</c:v>
                </c:pt>
                <c:pt idx="1575">
                  <c:v>-1.1855126961938569E-2</c:v>
                </c:pt>
                <c:pt idx="1576">
                  <c:v>-1.1164082801560679E-2</c:v>
                </c:pt>
                <c:pt idx="1577">
                  <c:v>-1.0635599104962951E-2</c:v>
                </c:pt>
                <c:pt idx="1578">
                  <c:v>-1.0208878403262709E-2</c:v>
                </c:pt>
                <c:pt idx="1579">
                  <c:v>-9.9105222504023895E-3</c:v>
                </c:pt>
                <c:pt idx="1580">
                  <c:v>-9.6489367252268303E-3</c:v>
                </c:pt>
                <c:pt idx="1581">
                  <c:v>-9.3275580018049153E-3</c:v>
                </c:pt>
                <c:pt idx="1582">
                  <c:v>-8.8928427823498826E-3</c:v>
                </c:pt>
                <c:pt idx="1583">
                  <c:v>-8.2927698241580111E-3</c:v>
                </c:pt>
                <c:pt idx="1584">
                  <c:v>-7.6439441263808222E-3</c:v>
                </c:pt>
                <c:pt idx="1585">
                  <c:v>-7.0169052160363237E-3</c:v>
                </c:pt>
                <c:pt idx="1586">
                  <c:v>-6.5245889278471155E-3</c:v>
                </c:pt>
                <c:pt idx="1587">
                  <c:v>-6.2767362848801427E-3</c:v>
                </c:pt>
                <c:pt idx="1588">
                  <c:v>-6.1630702034713228E-3</c:v>
                </c:pt>
                <c:pt idx="1589">
                  <c:v>-6.1631932078365812E-3</c:v>
                </c:pt>
                <c:pt idx="1590">
                  <c:v>-6.2406895716733066E-3</c:v>
                </c:pt>
                <c:pt idx="1591">
                  <c:v>-6.3512253663845254E-3</c:v>
                </c:pt>
                <c:pt idx="1592">
                  <c:v>-6.5276835332781996E-3</c:v>
                </c:pt>
                <c:pt idx="1593">
                  <c:v>-6.7098377932635969E-3</c:v>
                </c:pt>
                <c:pt idx="1594">
                  <c:v>-6.8591295460887951E-3</c:v>
                </c:pt>
                <c:pt idx="1595">
                  <c:v>-6.934161010322063E-3</c:v>
                </c:pt>
                <c:pt idx="1596">
                  <c:v>-6.9519366689008728E-3</c:v>
                </c:pt>
                <c:pt idx="1597">
                  <c:v>-6.9592472499565546E-3</c:v>
                </c:pt>
                <c:pt idx="1598">
                  <c:v>-6.9271925817431272E-3</c:v>
                </c:pt>
                <c:pt idx="1599">
                  <c:v>-6.8434648769915831E-3</c:v>
                </c:pt>
                <c:pt idx="1600">
                  <c:v>-6.7533290630582016E-3</c:v>
                </c:pt>
                <c:pt idx="1601">
                  <c:v>-6.7137628701138072E-3</c:v>
                </c:pt>
                <c:pt idx="1602">
                  <c:v>-6.7270540896620344E-3</c:v>
                </c:pt>
                <c:pt idx="1603">
                  <c:v>-6.8053120578319094E-3</c:v>
                </c:pt>
                <c:pt idx="1604">
                  <c:v>-6.9061379012222224E-3</c:v>
                </c:pt>
                <c:pt idx="1605">
                  <c:v>-6.9526448976227201E-3</c:v>
                </c:pt>
                <c:pt idx="1606">
                  <c:v>-6.8761799354012509E-3</c:v>
                </c:pt>
                <c:pt idx="1607">
                  <c:v>-6.5661603319568593E-3</c:v>
                </c:pt>
                <c:pt idx="1608">
                  <c:v>-6.1737371997510329E-3</c:v>
                </c:pt>
                <c:pt idx="1609">
                  <c:v>-5.8106204189340037E-3</c:v>
                </c:pt>
                <c:pt idx="1610">
                  <c:v>-5.6231718192699103E-3</c:v>
                </c:pt>
                <c:pt idx="1611">
                  <c:v>-5.6865217814550707E-3</c:v>
                </c:pt>
                <c:pt idx="1612">
                  <c:v>-5.842609198003626E-3</c:v>
                </c:pt>
                <c:pt idx="1613">
                  <c:v>-5.9880269080452835E-3</c:v>
                </c:pt>
                <c:pt idx="1614">
                  <c:v>-6.0240344284163746E-3</c:v>
                </c:pt>
                <c:pt idx="1615">
                  <c:v>-5.7816811490659387E-3</c:v>
                </c:pt>
                <c:pt idx="1616">
                  <c:v>-5.3844495727961832E-3</c:v>
                </c:pt>
                <c:pt idx="1617">
                  <c:v>-4.8922008725029399E-3</c:v>
                </c:pt>
                <c:pt idx="1618">
                  <c:v>-4.3626347672437267E-3</c:v>
                </c:pt>
                <c:pt idx="1619">
                  <c:v>-3.909185599414596E-3</c:v>
                </c:pt>
                <c:pt idx="1620">
                  <c:v>-3.5842144341951925E-3</c:v>
                </c:pt>
                <c:pt idx="1621">
                  <c:v>-3.3743016776517244E-3</c:v>
                </c:pt>
                <c:pt idx="1622">
                  <c:v>-3.3358532313220828E-3</c:v>
                </c:pt>
                <c:pt idx="1623">
                  <c:v>-3.4846692709289526E-3</c:v>
                </c:pt>
                <c:pt idx="1624">
                  <c:v>-3.7357961870216273E-3</c:v>
                </c:pt>
                <c:pt idx="1625">
                  <c:v>-4.0145084191918097E-3</c:v>
                </c:pt>
                <c:pt idx="1626">
                  <c:v>-4.2034540870381897E-3</c:v>
                </c:pt>
                <c:pt idx="1627">
                  <c:v>-4.3136160531305773E-3</c:v>
                </c:pt>
                <c:pt idx="1628">
                  <c:v>-4.3626419280602818E-3</c:v>
                </c:pt>
                <c:pt idx="1629">
                  <c:v>-4.395185984236839E-3</c:v>
                </c:pt>
                <c:pt idx="1630">
                  <c:v>-4.464016552092092E-3</c:v>
                </c:pt>
                <c:pt idx="1631">
                  <c:v>-4.6014511621982924E-3</c:v>
                </c:pt>
                <c:pt idx="1632">
                  <c:v>-4.7356323669800852E-3</c:v>
                </c:pt>
                <c:pt idx="1633">
                  <c:v>-4.8938628476688714E-3</c:v>
                </c:pt>
                <c:pt idx="1634">
                  <c:v>-5.1562170384889345E-3</c:v>
                </c:pt>
                <c:pt idx="1635">
                  <c:v>-5.4623402483420617E-3</c:v>
                </c:pt>
                <c:pt idx="1636">
                  <c:v>-5.8853102553841595E-3</c:v>
                </c:pt>
                <c:pt idx="1637">
                  <c:v>-6.3723670735349163E-3</c:v>
                </c:pt>
                <c:pt idx="1638">
                  <c:v>-6.8889847441392441E-3</c:v>
                </c:pt>
                <c:pt idx="1639">
                  <c:v>-7.567133902997179E-3</c:v>
                </c:pt>
                <c:pt idx="1640">
                  <c:v>-8.3232764424305116E-3</c:v>
                </c:pt>
                <c:pt idx="1641">
                  <c:v>-9.0439297855602167E-3</c:v>
                </c:pt>
                <c:pt idx="1642">
                  <c:v>-9.6721582242292482E-3</c:v>
                </c:pt>
                <c:pt idx="1643">
                  <c:v>-1.022024360440906E-2</c:v>
                </c:pt>
                <c:pt idx="1644">
                  <c:v>-1.0761856156449395E-2</c:v>
                </c:pt>
                <c:pt idx="1645">
                  <c:v>-1.1219465278437153E-2</c:v>
                </c:pt>
                <c:pt idx="1646">
                  <c:v>-1.1533769314203617E-2</c:v>
                </c:pt>
                <c:pt idx="1647">
                  <c:v>-1.1838774836396011E-2</c:v>
                </c:pt>
                <c:pt idx="1648">
                  <c:v>-1.2116361658447631E-2</c:v>
                </c:pt>
                <c:pt idx="1649">
                  <c:v>-1.234932049427879E-2</c:v>
                </c:pt>
                <c:pt idx="1650">
                  <c:v>-1.2506939356874944E-2</c:v>
                </c:pt>
                <c:pt idx="1651">
                  <c:v>-1.2571043673702457E-2</c:v>
                </c:pt>
                <c:pt idx="1652">
                  <c:v>-1.2587993537997088E-2</c:v>
                </c:pt>
                <c:pt idx="1653">
                  <c:v>-1.2594012979535069E-2</c:v>
                </c:pt>
                <c:pt idx="1654">
                  <c:v>-1.2687098489193629E-2</c:v>
                </c:pt>
                <c:pt idx="1655">
                  <c:v>-1.2907259748945358E-2</c:v>
                </c:pt>
                <c:pt idx="1656">
                  <c:v>-1.3100551411518379E-2</c:v>
                </c:pt>
                <c:pt idx="1657">
                  <c:v>-1.3148428905710751E-2</c:v>
                </c:pt>
                <c:pt idx="1658">
                  <c:v>-1.2980052271037816E-2</c:v>
                </c:pt>
                <c:pt idx="1659">
                  <c:v>-1.259014835127762E-2</c:v>
                </c:pt>
                <c:pt idx="1660">
                  <c:v>-1.2111458855699113E-2</c:v>
                </c:pt>
                <c:pt idx="1661">
                  <c:v>-1.1638054865587378E-2</c:v>
                </c:pt>
                <c:pt idx="1662">
                  <c:v>-1.1194939419016916E-2</c:v>
                </c:pt>
                <c:pt idx="1663">
                  <c:v>-1.0812260300191149E-2</c:v>
                </c:pt>
                <c:pt idx="1664">
                  <c:v>-1.0444454878956237E-2</c:v>
                </c:pt>
                <c:pt idx="1665">
                  <c:v>-1.0096071362459338E-2</c:v>
                </c:pt>
                <c:pt idx="1666">
                  <c:v>-9.6546807984112908E-3</c:v>
                </c:pt>
                <c:pt idx="1667">
                  <c:v>-9.1634557238076241E-3</c:v>
                </c:pt>
                <c:pt idx="1668">
                  <c:v>-8.614642399846573E-3</c:v>
                </c:pt>
                <c:pt idx="1669">
                  <c:v>-8.0547652359498883E-3</c:v>
                </c:pt>
                <c:pt idx="1670">
                  <c:v>-7.4997264791263601E-3</c:v>
                </c:pt>
                <c:pt idx="1671">
                  <c:v>-6.9484334974720943E-3</c:v>
                </c:pt>
                <c:pt idx="1672">
                  <c:v>-6.3370992436831333E-3</c:v>
                </c:pt>
                <c:pt idx="1673">
                  <c:v>-5.7399464084429289E-3</c:v>
                </c:pt>
                <c:pt idx="1674">
                  <c:v>-5.1405257911489918E-3</c:v>
                </c:pt>
                <c:pt idx="1675">
                  <c:v>-4.4886652020353773E-3</c:v>
                </c:pt>
                <c:pt idx="1676">
                  <c:v>-3.8194811461761714E-3</c:v>
                </c:pt>
                <c:pt idx="1677">
                  <c:v>-3.1014734736671407E-3</c:v>
                </c:pt>
                <c:pt idx="1678">
                  <c:v>-2.3836747815481926E-3</c:v>
                </c:pt>
                <c:pt idx="1679">
                  <c:v>-1.706733412224797E-3</c:v>
                </c:pt>
                <c:pt idx="1680">
                  <c:v>-1.0573007473385003E-3</c:v>
                </c:pt>
                <c:pt idx="1681">
                  <c:v>-4.8667706806613549E-4</c:v>
                </c:pt>
                <c:pt idx="1682">
                  <c:v>-1.2288930830124645E-4</c:v>
                </c:pt>
                <c:pt idx="1683">
                  <c:v>6.3040662521351466E-5</c:v>
                </c:pt>
                <c:pt idx="1684">
                  <c:v>7.1876423969560361E-5</c:v>
                </c:pt>
                <c:pt idx="1685">
                  <c:v>2.0980578081877322E-5</c:v>
                </c:pt>
                <c:pt idx="1686">
                  <c:v>-6.3266122132614393E-5</c:v>
                </c:pt>
                <c:pt idx="1687">
                  <c:v>-1.2099430944384825E-4</c:v>
                </c:pt>
                <c:pt idx="1688">
                  <c:v>-2.1035256262610409E-4</c:v>
                </c:pt>
                <c:pt idx="1689">
                  <c:v>-3.5269933886044415E-4</c:v>
                </c:pt>
                <c:pt idx="1690">
                  <c:v>-6.1342362200031777E-4</c:v>
                </c:pt>
                <c:pt idx="1691">
                  <c:v>-9.9766181414247127E-4</c:v>
                </c:pt>
                <c:pt idx="1692">
                  <c:v>-1.4311264052135613E-3</c:v>
                </c:pt>
                <c:pt idx="1693">
                  <c:v>-1.855936671804339E-3</c:v>
                </c:pt>
                <c:pt idx="1694">
                  <c:v>-2.2405355100458277E-3</c:v>
                </c:pt>
                <c:pt idx="1695">
                  <c:v>-2.6072341004580025E-3</c:v>
                </c:pt>
                <c:pt idx="1696">
                  <c:v>-2.9986442614104384E-3</c:v>
                </c:pt>
                <c:pt idx="1697">
                  <c:v>-3.4486066924815269E-3</c:v>
                </c:pt>
                <c:pt idx="1698">
                  <c:v>-3.9831960715945745E-3</c:v>
                </c:pt>
                <c:pt idx="1699">
                  <c:v>-4.6301828400909283E-3</c:v>
                </c:pt>
                <c:pt idx="1700">
                  <c:v>-5.2857291883465383E-3</c:v>
                </c:pt>
                <c:pt idx="1701">
                  <c:v>-5.8966346944654292E-3</c:v>
                </c:pt>
                <c:pt idx="1702">
                  <c:v>-6.3032186753753713E-3</c:v>
                </c:pt>
                <c:pt idx="1703">
                  <c:v>-6.5319287223997236E-3</c:v>
                </c:pt>
                <c:pt idx="1704">
                  <c:v>-6.6086000347088973E-3</c:v>
                </c:pt>
                <c:pt idx="1705">
                  <c:v>-6.6606657681612027E-3</c:v>
                </c:pt>
                <c:pt idx="1706">
                  <c:v>-6.7429664572124254E-3</c:v>
                </c:pt>
                <c:pt idx="1707">
                  <c:v>-6.8812893852822875E-3</c:v>
                </c:pt>
                <c:pt idx="1708">
                  <c:v>-7.0312230008775303E-3</c:v>
                </c:pt>
                <c:pt idx="1709">
                  <c:v>-7.1324546120480406E-3</c:v>
                </c:pt>
                <c:pt idx="1710">
                  <c:v>-7.1333454223912341E-3</c:v>
                </c:pt>
                <c:pt idx="1711">
                  <c:v>-7.0377219705185972E-3</c:v>
                </c:pt>
                <c:pt idx="1712">
                  <c:v>-6.9507271090249899E-3</c:v>
                </c:pt>
                <c:pt idx="1713">
                  <c:v>-6.8904342074500805E-3</c:v>
                </c:pt>
                <c:pt idx="1714">
                  <c:v>-6.896296413747045E-3</c:v>
                </c:pt>
                <c:pt idx="1715">
                  <c:v>-7.0097809446905655E-3</c:v>
                </c:pt>
                <c:pt idx="1716">
                  <c:v>-7.1728048922763167E-3</c:v>
                </c:pt>
                <c:pt idx="1717">
                  <c:v>-7.3071852318857718E-3</c:v>
                </c:pt>
                <c:pt idx="1718">
                  <c:v>-7.3773846392373938E-3</c:v>
                </c:pt>
                <c:pt idx="1719">
                  <c:v>-7.3641553983600184E-3</c:v>
                </c:pt>
                <c:pt idx="1720">
                  <c:v>-7.2437305718477014E-3</c:v>
                </c:pt>
                <c:pt idx="1721">
                  <c:v>-7.0695159504081707E-3</c:v>
                </c:pt>
                <c:pt idx="1722">
                  <c:v>-6.904000968587334E-3</c:v>
                </c:pt>
                <c:pt idx="1723">
                  <c:v>-6.7382338536489898E-3</c:v>
                </c:pt>
                <c:pt idx="1724">
                  <c:v>-6.5287152238494911E-3</c:v>
                </c:pt>
                <c:pt idx="1725">
                  <c:v>-6.2468244363727381E-3</c:v>
                </c:pt>
                <c:pt idx="1726">
                  <c:v>-5.8606541775120171E-3</c:v>
                </c:pt>
                <c:pt idx="1727">
                  <c:v>-5.4150439766116228E-3</c:v>
                </c:pt>
                <c:pt idx="1728">
                  <c:v>-4.9090593047632324E-3</c:v>
                </c:pt>
                <c:pt idx="1729">
                  <c:v>-4.3730550316452843E-3</c:v>
                </c:pt>
                <c:pt idx="1730">
                  <c:v>-3.9686916469995909E-3</c:v>
                </c:pt>
                <c:pt idx="1731">
                  <c:v>-3.7152681391885694E-3</c:v>
                </c:pt>
                <c:pt idx="1732">
                  <c:v>-3.6212397511449753E-3</c:v>
                </c:pt>
                <c:pt idx="1733">
                  <c:v>-3.6224572001146713E-3</c:v>
                </c:pt>
                <c:pt idx="1734">
                  <c:v>-3.6826200819283826E-3</c:v>
                </c:pt>
                <c:pt idx="1735">
                  <c:v>-3.8019018263210857E-3</c:v>
                </c:pt>
                <c:pt idx="1736">
                  <c:v>-3.9648042459912531E-3</c:v>
                </c:pt>
                <c:pt idx="1737">
                  <c:v>-4.1432307025792148E-3</c:v>
                </c:pt>
                <c:pt idx="1738">
                  <c:v>-4.3540184217172638E-3</c:v>
                </c:pt>
                <c:pt idx="1739">
                  <c:v>-4.4993107244999499E-3</c:v>
                </c:pt>
                <c:pt idx="1740">
                  <c:v>-4.6849717576596863E-3</c:v>
                </c:pt>
                <c:pt idx="1741">
                  <c:v>-4.7976033944590775E-3</c:v>
                </c:pt>
                <c:pt idx="1742">
                  <c:v>-4.8790066990486471E-3</c:v>
                </c:pt>
                <c:pt idx="1743">
                  <c:v>-5.0802436677268034E-3</c:v>
                </c:pt>
                <c:pt idx="1744">
                  <c:v>-5.2665003848838951E-3</c:v>
                </c:pt>
                <c:pt idx="1745">
                  <c:v>-5.4504618628653341E-3</c:v>
                </c:pt>
                <c:pt idx="1746">
                  <c:v>-5.5935837250942798E-3</c:v>
                </c:pt>
                <c:pt idx="1747">
                  <c:v>-5.6977232285085099E-3</c:v>
                </c:pt>
                <c:pt idx="1748">
                  <c:v>-5.7853877176407987E-3</c:v>
                </c:pt>
                <c:pt idx="1749">
                  <c:v>-5.8799681877530104E-3</c:v>
                </c:pt>
                <c:pt idx="1750">
                  <c:v>-5.9935489952703319E-3</c:v>
                </c:pt>
                <c:pt idx="1751">
                  <c:v>-6.0992099942370204E-3</c:v>
                </c:pt>
                <c:pt idx="1752">
                  <c:v>-6.1641943273995437E-3</c:v>
                </c:pt>
                <c:pt idx="1753">
                  <c:v>-6.1782182307710039E-3</c:v>
                </c:pt>
                <c:pt idx="1754">
                  <c:v>-6.0387228096332544E-3</c:v>
                </c:pt>
                <c:pt idx="1755">
                  <c:v>-5.7195785799739659E-3</c:v>
                </c:pt>
                <c:pt idx="1756">
                  <c:v>-5.2922939076562696E-3</c:v>
                </c:pt>
                <c:pt idx="1757">
                  <c:v>-4.8533721507352211E-3</c:v>
                </c:pt>
                <c:pt idx="1758">
                  <c:v>-4.4548660652187957E-3</c:v>
                </c:pt>
                <c:pt idx="1759">
                  <c:v>-4.1506209958961935E-3</c:v>
                </c:pt>
                <c:pt idx="1760">
                  <c:v>-3.9240339177409201E-3</c:v>
                </c:pt>
                <c:pt idx="1761">
                  <c:v>-3.7046609286563413E-3</c:v>
                </c:pt>
                <c:pt idx="1762">
                  <c:v>-3.4680295275538735E-3</c:v>
                </c:pt>
                <c:pt idx="1763">
                  <c:v>-3.1742901966731601E-3</c:v>
                </c:pt>
                <c:pt idx="1764">
                  <c:v>-2.8827366144410231E-3</c:v>
                </c:pt>
                <c:pt idx="1765">
                  <c:v>-2.5590735463395181E-3</c:v>
                </c:pt>
                <c:pt idx="1766">
                  <c:v>-2.1942820743586066E-3</c:v>
                </c:pt>
                <c:pt idx="1767">
                  <c:v>-1.8533209902501014E-3</c:v>
                </c:pt>
                <c:pt idx="1768">
                  <c:v>-1.5312960610884968E-3</c:v>
                </c:pt>
                <c:pt idx="1769">
                  <c:v>-1.2442773615261075E-3</c:v>
                </c:pt>
                <c:pt idx="1770">
                  <c:v>-1.0046865300159206E-3</c:v>
                </c:pt>
                <c:pt idx="1771">
                  <c:v>-8.6644041443395851E-4</c:v>
                </c:pt>
                <c:pt idx="1772">
                  <c:v>-7.6928724373114563E-4</c:v>
                </c:pt>
                <c:pt idx="1773">
                  <c:v>-6.8008918001482058E-4</c:v>
                </c:pt>
                <c:pt idx="1774">
                  <c:v>-5.8510580272624424E-4</c:v>
                </c:pt>
                <c:pt idx="1775">
                  <c:v>-4.6439779250825484E-4</c:v>
                </c:pt>
                <c:pt idx="1776">
                  <c:v>-3.47512310091145E-4</c:v>
                </c:pt>
                <c:pt idx="1777">
                  <c:v>-2.6871052477469632E-4</c:v>
                </c:pt>
                <c:pt idx="1778">
                  <c:v>-3.1121965919827388E-4</c:v>
                </c:pt>
                <c:pt idx="1779">
                  <c:v>-5.1164282839678821E-4</c:v>
                </c:pt>
                <c:pt idx="1780">
                  <c:v>-7.8524181772076133E-4</c:v>
                </c:pt>
                <c:pt idx="1781">
                  <c:v>-1.0914002436141869E-3</c:v>
                </c:pt>
                <c:pt idx="1782">
                  <c:v>-1.3902260820688385E-3</c:v>
                </c:pt>
                <c:pt idx="1783">
                  <c:v>-1.6518886219542767E-3</c:v>
                </c:pt>
                <c:pt idx="1784">
                  <c:v>-1.9165979406793594E-3</c:v>
                </c:pt>
                <c:pt idx="1785">
                  <c:v>-2.2158474909695445E-3</c:v>
                </c:pt>
                <c:pt idx="1786">
                  <c:v>-2.6187434445161758E-3</c:v>
                </c:pt>
                <c:pt idx="1787">
                  <c:v>-3.1309567172822517E-3</c:v>
                </c:pt>
                <c:pt idx="1788">
                  <c:v>-3.6783307437474556E-3</c:v>
                </c:pt>
                <c:pt idx="1789">
                  <c:v>-4.2408395907846952E-3</c:v>
                </c:pt>
                <c:pt idx="1790">
                  <c:v>-4.7314446539804588E-3</c:v>
                </c:pt>
                <c:pt idx="1791">
                  <c:v>-5.1280504866852801E-3</c:v>
                </c:pt>
                <c:pt idx="1792">
                  <c:v>-5.5012072137067764E-3</c:v>
                </c:pt>
                <c:pt idx="1793">
                  <c:v>-5.9509018278789414E-3</c:v>
                </c:pt>
                <c:pt idx="1794">
                  <c:v>-6.5163671975493227E-3</c:v>
                </c:pt>
                <c:pt idx="1795">
                  <c:v>-7.2412923065242104E-3</c:v>
                </c:pt>
                <c:pt idx="1796">
                  <c:v>-8.049989599302261E-3</c:v>
                </c:pt>
                <c:pt idx="1797">
                  <c:v>-8.8746438079473633E-3</c:v>
                </c:pt>
                <c:pt idx="1798">
                  <c:v>-9.657966776263965E-3</c:v>
                </c:pt>
                <c:pt idx="1799">
                  <c:v>-1.0354289403862628E-2</c:v>
                </c:pt>
                <c:pt idx="1800">
                  <c:v>-1.0967985646375538E-2</c:v>
                </c:pt>
                <c:pt idx="1801">
                  <c:v>-1.1475895918845559E-2</c:v>
                </c:pt>
                <c:pt idx="1802">
                  <c:v>-1.1880837800063004E-2</c:v>
                </c:pt>
                <c:pt idx="1803">
                  <c:v>-1.2197537694043761E-2</c:v>
                </c:pt>
                <c:pt idx="1804">
                  <c:v>-1.2462485665369782E-2</c:v>
                </c:pt>
                <c:pt idx="1805">
                  <c:v>-1.2705967085818443E-2</c:v>
                </c:pt>
                <c:pt idx="1806">
                  <c:v>-1.2962932536012052E-2</c:v>
                </c:pt>
                <c:pt idx="1807">
                  <c:v>-1.3222330076215877E-2</c:v>
                </c:pt>
                <c:pt idx="1808">
                  <c:v>-1.3435896451863622E-2</c:v>
                </c:pt>
                <c:pt idx="1809">
                  <c:v>-1.3526794824760033E-2</c:v>
                </c:pt>
                <c:pt idx="1810">
                  <c:v>-1.3365838625396864E-2</c:v>
                </c:pt>
                <c:pt idx="1811">
                  <c:v>-1.2910732049576677E-2</c:v>
                </c:pt>
                <c:pt idx="1812">
                  <c:v>-1.2303310856147E-2</c:v>
                </c:pt>
                <c:pt idx="1813">
                  <c:v>-1.1665649651987743E-2</c:v>
                </c:pt>
                <c:pt idx="1814">
                  <c:v>-1.1058141325585781E-2</c:v>
                </c:pt>
                <c:pt idx="1815">
                  <c:v>-1.054814179907528E-2</c:v>
                </c:pt>
                <c:pt idx="1816">
                  <c:v>-1.0098937407672089E-2</c:v>
                </c:pt>
                <c:pt idx="1817">
                  <c:v>-9.7725346220096394E-3</c:v>
                </c:pt>
                <c:pt idx="1818">
                  <c:v>-9.4750183287826365E-3</c:v>
                </c:pt>
                <c:pt idx="1819">
                  <c:v>-9.194566055221693E-3</c:v>
                </c:pt>
                <c:pt idx="1820">
                  <c:v>-8.8787673846958855E-3</c:v>
                </c:pt>
                <c:pt idx="1821">
                  <c:v>-8.5047318941615033E-3</c:v>
                </c:pt>
                <c:pt idx="1822">
                  <c:v>-7.9649148680757606E-3</c:v>
                </c:pt>
                <c:pt idx="1823">
                  <c:v>-7.2128947141803026E-3</c:v>
                </c:pt>
                <c:pt idx="1824">
                  <c:v>-6.3995201464000905E-3</c:v>
                </c:pt>
                <c:pt idx="1825">
                  <c:v>-5.5938945998369721E-3</c:v>
                </c:pt>
                <c:pt idx="1826">
                  <c:v>-4.9615081248611664E-3</c:v>
                </c:pt>
                <c:pt idx="1827">
                  <c:v>-4.5599016967254047E-3</c:v>
                </c:pt>
                <c:pt idx="1828">
                  <c:v>-4.2253362000840722E-3</c:v>
                </c:pt>
                <c:pt idx="1829">
                  <c:v>-3.9688513169669464E-3</c:v>
                </c:pt>
                <c:pt idx="1830">
                  <c:v>-3.6813417492812658E-3</c:v>
                </c:pt>
                <c:pt idx="1831">
                  <c:v>-3.287341483219687E-3</c:v>
                </c:pt>
                <c:pt idx="1832">
                  <c:v>-2.8627363322766865E-3</c:v>
                </c:pt>
                <c:pt idx="1833">
                  <c:v>-2.4651969582897386E-3</c:v>
                </c:pt>
                <c:pt idx="1834">
                  <c:v>-2.1243137253448008E-3</c:v>
                </c:pt>
                <c:pt idx="1835">
                  <c:v>-1.950834735197143E-3</c:v>
                </c:pt>
                <c:pt idx="1836">
                  <c:v>-1.8551804959177696E-3</c:v>
                </c:pt>
                <c:pt idx="1837">
                  <c:v>-1.9156834278993412E-3</c:v>
                </c:pt>
                <c:pt idx="1838">
                  <c:v>-2.1868759743057676E-3</c:v>
                </c:pt>
                <c:pt idx="1839">
                  <c:v>-2.6334662082562544E-3</c:v>
                </c:pt>
                <c:pt idx="1840">
                  <c:v>-3.2429265721634843E-3</c:v>
                </c:pt>
                <c:pt idx="1841">
                  <c:v>-3.8834224303519235E-3</c:v>
                </c:pt>
                <c:pt idx="1842">
                  <c:v>-4.3870337345875334E-3</c:v>
                </c:pt>
                <c:pt idx="1843">
                  <c:v>-4.7431556412238039E-3</c:v>
                </c:pt>
                <c:pt idx="1844">
                  <c:v>-5.0373850126453562E-3</c:v>
                </c:pt>
                <c:pt idx="1845">
                  <c:v>-5.2503850143892031E-3</c:v>
                </c:pt>
                <c:pt idx="1846">
                  <c:v>-5.3822524320169011E-3</c:v>
                </c:pt>
                <c:pt idx="1847">
                  <c:v>-5.3813632693299066E-3</c:v>
                </c:pt>
                <c:pt idx="1848">
                  <c:v>-5.3802650847723501E-3</c:v>
                </c:pt>
                <c:pt idx="1849">
                  <c:v>-5.4301397022957741E-3</c:v>
                </c:pt>
                <c:pt idx="1850">
                  <c:v>-5.5756848089450967E-3</c:v>
                </c:pt>
                <c:pt idx="1851">
                  <c:v>-5.9006188540247084E-3</c:v>
                </c:pt>
                <c:pt idx="1852">
                  <c:v>-6.4000772333737193E-3</c:v>
                </c:pt>
                <c:pt idx="1853">
                  <c:v>-6.9257626904383369E-3</c:v>
                </c:pt>
                <c:pt idx="1854">
                  <c:v>-7.4619973661395628E-3</c:v>
                </c:pt>
                <c:pt idx="1855">
                  <c:v>-7.9171478902027963E-3</c:v>
                </c:pt>
                <c:pt idx="1856">
                  <c:v>-8.3036454394681061E-3</c:v>
                </c:pt>
                <c:pt idx="1857">
                  <c:v>-8.6154861737064246E-3</c:v>
                </c:pt>
                <c:pt idx="1858">
                  <c:v>-8.8020536411870711E-3</c:v>
                </c:pt>
                <c:pt idx="1859">
                  <c:v>-8.8418287721170191E-3</c:v>
                </c:pt>
                <c:pt idx="1860">
                  <c:v>-8.767373683907044E-3</c:v>
                </c:pt>
                <c:pt idx="1861">
                  <c:v>-8.6473240520416102E-3</c:v>
                </c:pt>
                <c:pt idx="1862">
                  <c:v>-8.5365151788653545E-3</c:v>
                </c:pt>
                <c:pt idx="1863">
                  <c:v>-8.5409714287783822E-3</c:v>
                </c:pt>
                <c:pt idx="1864">
                  <c:v>-8.5425657336068665E-3</c:v>
                </c:pt>
                <c:pt idx="1865">
                  <c:v>-8.5040686405041602E-3</c:v>
                </c:pt>
                <c:pt idx="1866">
                  <c:v>-8.374143824294673E-3</c:v>
                </c:pt>
                <c:pt idx="1867">
                  <c:v>-8.068633054545098E-3</c:v>
                </c:pt>
                <c:pt idx="1868">
                  <c:v>-7.7311139871081864E-3</c:v>
                </c:pt>
                <c:pt idx="1869">
                  <c:v>-7.392356669280965E-3</c:v>
                </c:pt>
                <c:pt idx="1870">
                  <c:v>-7.2506790976624106E-3</c:v>
                </c:pt>
                <c:pt idx="1871">
                  <c:v>-7.3381771158668591E-3</c:v>
                </c:pt>
                <c:pt idx="1872">
                  <c:v>-7.6224371975786662E-3</c:v>
                </c:pt>
                <c:pt idx="1873">
                  <c:v>-7.9970848442736577E-3</c:v>
                </c:pt>
                <c:pt idx="1874">
                  <c:v>-8.3975383963412684E-3</c:v>
                </c:pt>
                <c:pt idx="1875">
                  <c:v>-8.7079984827874019E-3</c:v>
                </c:pt>
                <c:pt idx="1876">
                  <c:v>-8.9988096769842794E-3</c:v>
                </c:pt>
                <c:pt idx="1877">
                  <c:v>-9.2924607701142924E-3</c:v>
                </c:pt>
                <c:pt idx="1878">
                  <c:v>-9.609516535686962E-3</c:v>
                </c:pt>
                <c:pt idx="1879">
                  <c:v>-1.0033170934251458E-2</c:v>
                </c:pt>
                <c:pt idx="1880">
                  <c:v>-1.0489766972187934E-2</c:v>
                </c:pt>
                <c:pt idx="1881">
                  <c:v>-1.1030133419575306E-2</c:v>
                </c:pt>
                <c:pt idx="1882">
                  <c:v>-1.160452702594543E-2</c:v>
                </c:pt>
                <c:pt idx="1883">
                  <c:v>-1.2244377975162953E-2</c:v>
                </c:pt>
                <c:pt idx="1884">
                  <c:v>-1.2897508809661236E-2</c:v>
                </c:pt>
                <c:pt idx="1885">
                  <c:v>-1.3518211442898928E-2</c:v>
                </c:pt>
                <c:pt idx="1886">
                  <c:v>-1.4081329122821732E-2</c:v>
                </c:pt>
                <c:pt idx="1887">
                  <c:v>-1.4587010186256806E-2</c:v>
                </c:pt>
                <c:pt idx="1888">
                  <c:v>-1.508504279024054E-2</c:v>
                </c:pt>
                <c:pt idx="1889">
                  <c:v>-1.5587719101187588E-2</c:v>
                </c:pt>
                <c:pt idx="1890">
                  <c:v>-1.6130695051010099E-2</c:v>
                </c:pt>
                <c:pt idx="1891">
                  <c:v>-1.6728451499443318E-2</c:v>
                </c:pt>
                <c:pt idx="1892">
                  <c:v>-1.7336754450023736E-2</c:v>
                </c:pt>
                <c:pt idx="1893">
                  <c:v>-1.7979779626965495E-2</c:v>
                </c:pt>
                <c:pt idx="1894">
                  <c:v>-1.8588209579597351E-2</c:v>
                </c:pt>
                <c:pt idx="1895">
                  <c:v>-1.9113258291388165E-2</c:v>
                </c:pt>
                <c:pt idx="1896">
                  <c:v>-1.9630723994404964E-2</c:v>
                </c:pt>
                <c:pt idx="1897">
                  <c:v>-2.0161336180731862E-2</c:v>
                </c:pt>
                <c:pt idx="1898">
                  <c:v>-2.0752268702478441E-2</c:v>
                </c:pt>
                <c:pt idx="1899">
                  <c:v>-2.1475491877375075E-2</c:v>
                </c:pt>
                <c:pt idx="1900">
                  <c:v>-2.2255646733746338E-2</c:v>
                </c:pt>
                <c:pt idx="1901">
                  <c:v>-2.3030078586872914E-2</c:v>
                </c:pt>
                <c:pt idx="1902">
                  <c:v>-2.3721996953430642E-2</c:v>
                </c:pt>
                <c:pt idx="1903">
                  <c:v>-2.4343433338966193E-2</c:v>
                </c:pt>
                <c:pt idx="1904">
                  <c:v>-2.487047571694051E-2</c:v>
                </c:pt>
                <c:pt idx="1905">
                  <c:v>-2.5297779895269719E-2</c:v>
                </c:pt>
                <c:pt idx="1906">
                  <c:v>-2.5633497839564687E-2</c:v>
                </c:pt>
                <c:pt idx="1907">
                  <c:v>-2.569831894343215E-2</c:v>
                </c:pt>
                <c:pt idx="1908">
                  <c:v>-2.5701648966861005E-2</c:v>
                </c:pt>
                <c:pt idx="1909">
                  <c:v>-2.5604693240636425E-2</c:v>
                </c:pt>
                <c:pt idx="1910">
                  <c:v>-2.5426835221408234E-2</c:v>
                </c:pt>
                <c:pt idx="1911">
                  <c:v>-2.5310787635240365E-2</c:v>
                </c:pt>
                <c:pt idx="1912">
                  <c:v>-2.5075407841203125E-2</c:v>
                </c:pt>
                <c:pt idx="1913">
                  <c:v>-2.4843121260875602E-2</c:v>
                </c:pt>
                <c:pt idx="1914">
                  <c:v>-2.4424548020814243E-2</c:v>
                </c:pt>
                <c:pt idx="1915">
                  <c:v>-2.3912468282181236E-2</c:v>
                </c:pt>
                <c:pt idx="1916">
                  <c:v>-2.3329974601757224E-2</c:v>
                </c:pt>
                <c:pt idx="1917">
                  <c:v>-2.2696485554089832E-2</c:v>
                </c:pt>
                <c:pt idx="1918">
                  <c:v>-2.2073009655957203E-2</c:v>
                </c:pt>
                <c:pt idx="1919">
                  <c:v>-2.1535862530181245E-2</c:v>
                </c:pt>
                <c:pt idx="1920">
                  <c:v>-2.1033211007864212E-2</c:v>
                </c:pt>
                <c:pt idx="1921">
                  <c:v>-2.0503586453062557E-2</c:v>
                </c:pt>
                <c:pt idx="1922">
                  <c:v>-1.993045509279261E-2</c:v>
                </c:pt>
                <c:pt idx="1923">
                  <c:v>-1.9238976576364288E-2</c:v>
                </c:pt>
                <c:pt idx="1924">
                  <c:v>-1.8497393775574487E-2</c:v>
                </c:pt>
                <c:pt idx="1925">
                  <c:v>-1.7799714019191636E-2</c:v>
                </c:pt>
                <c:pt idx="1926">
                  <c:v>-1.7240448818683286E-2</c:v>
                </c:pt>
                <c:pt idx="1927">
                  <c:v>-1.6906335140925835E-2</c:v>
                </c:pt>
                <c:pt idx="1928">
                  <c:v>-1.6694315481439549E-2</c:v>
                </c:pt>
                <c:pt idx="1929">
                  <c:v>-1.6519916176932801E-2</c:v>
                </c:pt>
                <c:pt idx="1930">
                  <c:v>-1.634380899627922E-2</c:v>
                </c:pt>
                <c:pt idx="1931">
                  <c:v>-1.6102782872675723E-2</c:v>
                </c:pt>
                <c:pt idx="1932">
                  <c:v>-1.5785817355655467E-2</c:v>
                </c:pt>
                <c:pt idx="1933">
                  <c:v>-1.5442798181215817E-2</c:v>
                </c:pt>
                <c:pt idx="1934">
                  <c:v>-1.5119639481320838E-2</c:v>
                </c:pt>
                <c:pt idx="1935">
                  <c:v>-1.4914572164228816E-2</c:v>
                </c:pt>
                <c:pt idx="1936">
                  <c:v>-1.477111924818165E-2</c:v>
                </c:pt>
                <c:pt idx="1937">
                  <c:v>-1.4631878613591531E-2</c:v>
                </c:pt>
                <c:pt idx="1938">
                  <c:v>-1.4517466721826045E-2</c:v>
                </c:pt>
                <c:pt idx="1939">
                  <c:v>-1.4496334922821579E-2</c:v>
                </c:pt>
                <c:pt idx="1940">
                  <c:v>-1.4552458294161946E-2</c:v>
                </c:pt>
                <c:pt idx="1941">
                  <c:v>-1.4677277775126219E-2</c:v>
                </c:pt>
                <c:pt idx="1942">
                  <c:v>-1.4927901524126218E-2</c:v>
                </c:pt>
                <c:pt idx="1943">
                  <c:v>-1.5329196214413107E-2</c:v>
                </c:pt>
                <c:pt idx="1944">
                  <c:v>-1.5819605430177103E-2</c:v>
                </c:pt>
                <c:pt idx="1945">
                  <c:v>-1.6336429025814076E-2</c:v>
                </c:pt>
                <c:pt idx="1946">
                  <c:v>-1.6836532902877347E-2</c:v>
                </c:pt>
                <c:pt idx="1947">
                  <c:v>-1.7209239912039299E-2</c:v>
                </c:pt>
                <c:pt idx="1948">
                  <c:v>-1.7487911916146688E-2</c:v>
                </c:pt>
                <c:pt idx="1949">
                  <c:v>-1.7758560056709932E-2</c:v>
                </c:pt>
                <c:pt idx="1950">
                  <c:v>-1.8025037380108709E-2</c:v>
                </c:pt>
                <c:pt idx="1951">
                  <c:v>-1.8292422492709164E-2</c:v>
                </c:pt>
                <c:pt idx="1952">
                  <c:v>-1.8576110360645191E-2</c:v>
                </c:pt>
                <c:pt idx="1953">
                  <c:v>-1.8896758585495263E-2</c:v>
                </c:pt>
                <c:pt idx="1954">
                  <c:v>-1.9282286699329344E-2</c:v>
                </c:pt>
                <c:pt idx="1955">
                  <c:v>-1.9719629817717639E-2</c:v>
                </c:pt>
                <c:pt idx="1956">
                  <c:v>-2.0117887336525003E-2</c:v>
                </c:pt>
                <c:pt idx="1957">
                  <c:v>-2.0393233256076546E-2</c:v>
                </c:pt>
                <c:pt idx="1958">
                  <c:v>-2.0474355231585382E-2</c:v>
                </c:pt>
                <c:pt idx="1959">
                  <c:v>-2.0307315016677006E-2</c:v>
                </c:pt>
                <c:pt idx="1960">
                  <c:v>-1.9965613814110234E-2</c:v>
                </c:pt>
                <c:pt idx="1961">
                  <c:v>-1.9519444502587278E-2</c:v>
                </c:pt>
                <c:pt idx="1962">
                  <c:v>-1.9046059545731901E-2</c:v>
                </c:pt>
                <c:pt idx="1963">
                  <c:v>-1.8557888890639994E-2</c:v>
                </c:pt>
                <c:pt idx="1964">
                  <c:v>-1.8103486327051495E-2</c:v>
                </c:pt>
                <c:pt idx="1965">
                  <c:v>-1.7735798546417925E-2</c:v>
                </c:pt>
                <c:pt idx="1966">
                  <c:v>-1.7451359983771064E-2</c:v>
                </c:pt>
                <c:pt idx="1967">
                  <c:v>-1.727821955863966E-2</c:v>
                </c:pt>
                <c:pt idx="1968">
                  <c:v>-1.7228978907346738E-2</c:v>
                </c:pt>
                <c:pt idx="1969">
                  <c:v>-1.7215074966032626E-2</c:v>
                </c:pt>
                <c:pt idx="1970">
                  <c:v>-1.7178949655504545E-2</c:v>
                </c:pt>
                <c:pt idx="1971">
                  <c:v>-1.7101150314219424E-2</c:v>
                </c:pt>
                <c:pt idx="1972">
                  <c:v>-1.6942323009819543E-2</c:v>
                </c:pt>
                <c:pt idx="1973">
                  <c:v>-1.6760885285355239E-2</c:v>
                </c:pt>
                <c:pt idx="1974">
                  <c:v>-1.6592444422537499E-2</c:v>
                </c:pt>
                <c:pt idx="1975">
                  <c:v>-1.6502100733965127E-2</c:v>
                </c:pt>
                <c:pt idx="1976">
                  <c:v>-1.6451832043590221E-2</c:v>
                </c:pt>
                <c:pt idx="1977">
                  <c:v>-1.6447366861049043E-2</c:v>
                </c:pt>
                <c:pt idx="1978">
                  <c:v>-1.6441690725630159E-2</c:v>
                </c:pt>
                <c:pt idx="1979">
                  <c:v>-1.6392589054465154E-2</c:v>
                </c:pt>
                <c:pt idx="1980">
                  <c:v>-1.6353415893539568E-2</c:v>
                </c:pt>
                <c:pt idx="1981">
                  <c:v>-1.634451803027713E-2</c:v>
                </c:pt>
                <c:pt idx="1982">
                  <c:v>-1.6361691783322072E-2</c:v>
                </c:pt>
                <c:pt idx="1983">
                  <c:v>-1.651094669759522E-2</c:v>
                </c:pt>
                <c:pt idx="1984">
                  <c:v>-1.6777362676618272E-2</c:v>
                </c:pt>
                <c:pt idx="1985">
                  <c:v>-1.7102951833227437E-2</c:v>
                </c:pt>
                <c:pt idx="1986">
                  <c:v>-1.7566437086390257E-2</c:v>
                </c:pt>
                <c:pt idx="1987">
                  <c:v>-1.8202354846702611E-2</c:v>
                </c:pt>
                <c:pt idx="1988">
                  <c:v>-1.8900880487440663E-2</c:v>
                </c:pt>
                <c:pt idx="1989">
                  <c:v>-1.9717972973749182E-2</c:v>
                </c:pt>
                <c:pt idx="1990">
                  <c:v>-2.0546404566488815E-2</c:v>
                </c:pt>
                <c:pt idx="1991">
                  <c:v>-2.1367409019219109E-2</c:v>
                </c:pt>
                <c:pt idx="1992">
                  <c:v>-2.21230255775022E-2</c:v>
                </c:pt>
                <c:pt idx="1993">
                  <c:v>-2.2842866132361743E-2</c:v>
                </c:pt>
                <c:pt idx="1994">
                  <c:v>-2.3433917122369481E-2</c:v>
                </c:pt>
                <c:pt idx="1995">
                  <c:v>-2.3833904927776324E-2</c:v>
                </c:pt>
                <c:pt idx="1996">
                  <c:v>-2.4146910933616254E-2</c:v>
                </c:pt>
                <c:pt idx="1997">
                  <c:v>-2.4463089809708918E-2</c:v>
                </c:pt>
                <c:pt idx="1998">
                  <c:v>-2.4871304580978172E-2</c:v>
                </c:pt>
                <c:pt idx="1999">
                  <c:v>-2.5472203149529068E-2</c:v>
                </c:pt>
                <c:pt idx="2000">
                  <c:v>-2.6268008120991324E-2</c:v>
                </c:pt>
                <c:pt idx="2001">
                  <c:v>-2.7040195831071274E-2</c:v>
                </c:pt>
                <c:pt idx="2002">
                  <c:v>-2.7672453879858606E-2</c:v>
                </c:pt>
                <c:pt idx="2003">
                  <c:v>-2.80297878105858E-2</c:v>
                </c:pt>
                <c:pt idx="2004">
                  <c:v>-2.8129596582645314E-2</c:v>
                </c:pt>
                <c:pt idx="2005">
                  <c:v>-2.8002635840958925E-2</c:v>
                </c:pt>
                <c:pt idx="2006">
                  <c:v>-2.7769150163220825E-2</c:v>
                </c:pt>
                <c:pt idx="2007">
                  <c:v>-2.7418087539036278E-2</c:v>
                </c:pt>
                <c:pt idx="2008">
                  <c:v>-2.6949354667473158E-2</c:v>
                </c:pt>
                <c:pt idx="2009">
                  <c:v>-2.6502084723151211E-2</c:v>
                </c:pt>
                <c:pt idx="2010">
                  <c:v>-2.6145247759125415E-2</c:v>
                </c:pt>
                <c:pt idx="2011">
                  <c:v>-2.5945280699645593E-2</c:v>
                </c:pt>
                <c:pt idx="2012">
                  <c:v>-2.5911723228504286E-2</c:v>
                </c:pt>
                <c:pt idx="2013">
                  <c:v>-2.5950967711105562E-2</c:v>
                </c:pt>
                <c:pt idx="2014">
                  <c:v>-2.5887166318749908E-2</c:v>
                </c:pt>
                <c:pt idx="2015">
                  <c:v>-2.5712297259158769E-2</c:v>
                </c:pt>
                <c:pt idx="2016">
                  <c:v>-2.5472275767865846E-2</c:v>
                </c:pt>
                <c:pt idx="2017">
                  <c:v>-2.5132186985014002E-2</c:v>
                </c:pt>
                <c:pt idx="2018">
                  <c:v>-2.4662281954364141E-2</c:v>
                </c:pt>
                <c:pt idx="2019">
                  <c:v>-2.4038433268362802E-2</c:v>
                </c:pt>
                <c:pt idx="2020">
                  <c:v>-2.334574614934215E-2</c:v>
                </c:pt>
                <c:pt idx="2021">
                  <c:v>-2.2562545128135054E-2</c:v>
                </c:pt>
                <c:pt idx="2022">
                  <c:v>-2.1766089867723395E-2</c:v>
                </c:pt>
                <c:pt idx="2023">
                  <c:v>-2.099821599873939E-2</c:v>
                </c:pt>
                <c:pt idx="2024">
                  <c:v>-2.0310781637851754E-2</c:v>
                </c:pt>
                <c:pt idx="2025">
                  <c:v>-1.9702796778735574E-2</c:v>
                </c:pt>
                <c:pt idx="2026">
                  <c:v>-1.9214684648632768E-2</c:v>
                </c:pt>
                <c:pt idx="2027">
                  <c:v>-1.8893224815541298E-2</c:v>
                </c:pt>
                <c:pt idx="2028">
                  <c:v>-1.8714183982788464E-2</c:v>
                </c:pt>
                <c:pt idx="2029">
                  <c:v>-1.8597630233311742E-2</c:v>
                </c:pt>
                <c:pt idx="2030">
                  <c:v>-1.86437847656526E-2</c:v>
                </c:pt>
                <c:pt idx="2031">
                  <c:v>-1.8659183490257178E-2</c:v>
                </c:pt>
                <c:pt idx="2032">
                  <c:v>-1.8646870739509713E-2</c:v>
                </c:pt>
                <c:pt idx="2033">
                  <c:v>-1.8567964428264E-2</c:v>
                </c:pt>
                <c:pt idx="2034">
                  <c:v>-1.8520241802750258E-2</c:v>
                </c:pt>
                <c:pt idx="2035">
                  <c:v>-1.8578957692424791E-2</c:v>
                </c:pt>
                <c:pt idx="2036">
                  <c:v>-1.8670103459844767E-2</c:v>
                </c:pt>
                <c:pt idx="2037">
                  <c:v>-1.8797260407711042E-2</c:v>
                </c:pt>
                <c:pt idx="2038">
                  <c:v>-1.8883723762929617E-2</c:v>
                </c:pt>
                <c:pt idx="2039">
                  <c:v>-1.8940143501518156E-2</c:v>
                </c:pt>
                <c:pt idx="2040">
                  <c:v>-1.8893584825524792E-2</c:v>
                </c:pt>
                <c:pt idx="2041">
                  <c:v>-1.8772628461701048E-2</c:v>
                </c:pt>
                <c:pt idx="2042">
                  <c:v>-1.8631414801312703E-2</c:v>
                </c:pt>
                <c:pt idx="2043">
                  <c:v>-1.8526474634909463E-2</c:v>
                </c:pt>
                <c:pt idx="2044">
                  <c:v>-1.8445700752791241E-2</c:v>
                </c:pt>
                <c:pt idx="2045">
                  <c:v>-1.8420840945780365E-2</c:v>
                </c:pt>
                <c:pt idx="2046">
                  <c:v>-1.8507351122628038E-2</c:v>
                </c:pt>
                <c:pt idx="2047">
                  <c:v>-1.8883892823819904E-2</c:v>
                </c:pt>
                <c:pt idx="2048">
                  <c:v>-1.9434933537040323E-2</c:v>
                </c:pt>
                <c:pt idx="2049">
                  <c:v>-2.0112631616390587E-2</c:v>
                </c:pt>
                <c:pt idx="2050">
                  <c:v>-2.0781048756815482E-2</c:v>
                </c:pt>
                <c:pt idx="2051">
                  <c:v>-2.1322889168850931E-2</c:v>
                </c:pt>
                <c:pt idx="2052">
                  <c:v>-2.1758248967583795E-2</c:v>
                </c:pt>
                <c:pt idx="2053">
                  <c:v>-2.2098729575325517E-2</c:v>
                </c:pt>
                <c:pt idx="2054">
                  <c:v>-2.2437171439886987E-2</c:v>
                </c:pt>
                <c:pt idx="2055">
                  <c:v>-2.2942316050897207E-2</c:v>
                </c:pt>
                <c:pt idx="2056">
                  <c:v>-2.3451013053774557E-2</c:v>
                </c:pt>
                <c:pt idx="2057">
                  <c:v>-2.3888229025509862E-2</c:v>
                </c:pt>
                <c:pt idx="2058">
                  <c:v>-2.4157832845081648E-2</c:v>
                </c:pt>
                <c:pt idx="2059">
                  <c:v>-2.4055472743702414E-2</c:v>
                </c:pt>
                <c:pt idx="2060">
                  <c:v>-2.3684250182342097E-2</c:v>
                </c:pt>
                <c:pt idx="2061">
                  <c:v>-2.3276416658303725E-2</c:v>
                </c:pt>
                <c:pt idx="2062">
                  <c:v>-2.2834346908832515E-2</c:v>
                </c:pt>
                <c:pt idx="2063">
                  <c:v>-2.2579406712641394E-2</c:v>
                </c:pt>
                <c:pt idx="2064">
                  <c:v>-2.2380234593464454E-2</c:v>
                </c:pt>
                <c:pt idx="2065">
                  <c:v>-2.2333403010619736E-2</c:v>
                </c:pt>
                <c:pt idx="2066">
                  <c:v>-2.2309224779285479E-2</c:v>
                </c:pt>
                <c:pt idx="2067">
                  <c:v>-2.2258030542934772E-2</c:v>
                </c:pt>
                <c:pt idx="2068">
                  <c:v>-2.2096619924288782E-2</c:v>
                </c:pt>
                <c:pt idx="2069">
                  <c:v>-2.1874961992959005E-2</c:v>
                </c:pt>
                <c:pt idx="2070">
                  <c:v>-2.1637599942085674E-2</c:v>
                </c:pt>
                <c:pt idx="2071">
                  <c:v>-2.1386816161345294E-2</c:v>
                </c:pt>
                <c:pt idx="2072">
                  <c:v>-2.1048544462092117E-2</c:v>
                </c:pt>
                <c:pt idx="2073">
                  <c:v>-2.068586608339008E-2</c:v>
                </c:pt>
                <c:pt idx="2074">
                  <c:v>-2.0357417847431433E-2</c:v>
                </c:pt>
                <c:pt idx="2075">
                  <c:v>-2.0030685083634991E-2</c:v>
                </c:pt>
                <c:pt idx="2076">
                  <c:v>-1.9752816603933895E-2</c:v>
                </c:pt>
                <c:pt idx="2077">
                  <c:v>-1.9492417840936013E-2</c:v>
                </c:pt>
                <c:pt idx="2078">
                  <c:v>-1.9286017796725764E-2</c:v>
                </c:pt>
                <c:pt idx="2079">
                  <c:v>-1.9087708449202552E-2</c:v>
                </c:pt>
                <c:pt idx="2080">
                  <c:v>-1.8960119757405879E-2</c:v>
                </c:pt>
                <c:pt idx="2081">
                  <c:v>-1.8927312385352758E-2</c:v>
                </c:pt>
                <c:pt idx="2082">
                  <c:v>-1.9041343063121594E-2</c:v>
                </c:pt>
                <c:pt idx="2083">
                  <c:v>-1.9399378541442969E-2</c:v>
                </c:pt>
                <c:pt idx="2084">
                  <c:v>-1.9877267081259874E-2</c:v>
                </c:pt>
                <c:pt idx="2085">
                  <c:v>-2.0371302314307574E-2</c:v>
                </c:pt>
                <c:pt idx="2086">
                  <c:v>-2.0865774242341064E-2</c:v>
                </c:pt>
                <c:pt idx="2087">
                  <c:v>-2.1349278378696067E-2</c:v>
                </c:pt>
                <c:pt idx="2088">
                  <c:v>-2.1806814650234624E-2</c:v>
                </c:pt>
                <c:pt idx="2089">
                  <c:v>-2.2109599381502476E-2</c:v>
                </c:pt>
                <c:pt idx="2090">
                  <c:v>-2.2338543868354911E-2</c:v>
                </c:pt>
                <c:pt idx="2091">
                  <c:v>-2.2570578773363152E-2</c:v>
                </c:pt>
                <c:pt idx="2092">
                  <c:v>-2.2788841458193595E-2</c:v>
                </c:pt>
                <c:pt idx="2093">
                  <c:v>-2.3023799458498993E-2</c:v>
                </c:pt>
                <c:pt idx="2094">
                  <c:v>-2.3247552997639837E-2</c:v>
                </c:pt>
                <c:pt idx="2095">
                  <c:v>-2.3394995982544287E-2</c:v>
                </c:pt>
                <c:pt idx="2096">
                  <c:v>-2.3493542566120428E-2</c:v>
                </c:pt>
                <c:pt idx="2097">
                  <c:v>-2.3627942095916024E-2</c:v>
                </c:pt>
                <c:pt idx="2098">
                  <c:v>-2.38362093177561E-2</c:v>
                </c:pt>
                <c:pt idx="2099">
                  <c:v>-2.4243126718209704E-2</c:v>
                </c:pt>
                <c:pt idx="2100">
                  <c:v>-2.4742605458064046E-2</c:v>
                </c:pt>
                <c:pt idx="2101">
                  <c:v>-2.5200738305557465E-2</c:v>
                </c:pt>
                <c:pt idx="2102">
                  <c:v>-2.5476182733064442E-2</c:v>
                </c:pt>
                <c:pt idx="2103">
                  <c:v>-2.5396686515044495E-2</c:v>
                </c:pt>
                <c:pt idx="2104">
                  <c:v>-2.5108165410162291E-2</c:v>
                </c:pt>
                <c:pt idx="2105">
                  <c:v>-2.474373105976068E-2</c:v>
                </c:pt>
                <c:pt idx="2106">
                  <c:v>-2.440508367647326E-2</c:v>
                </c:pt>
                <c:pt idx="2107">
                  <c:v>-2.4265541698109114E-2</c:v>
                </c:pt>
                <c:pt idx="2108">
                  <c:v>-2.4180585218554172E-2</c:v>
                </c:pt>
                <c:pt idx="2109">
                  <c:v>-2.4056366532346735E-2</c:v>
                </c:pt>
                <c:pt idx="2110">
                  <c:v>-2.381379158971807E-2</c:v>
                </c:pt>
                <c:pt idx="2111">
                  <c:v>-2.3342155202034497E-2</c:v>
                </c:pt>
                <c:pt idx="2112">
                  <c:v>-2.2705792598404211E-2</c:v>
                </c:pt>
                <c:pt idx="2113">
                  <c:v>-2.2005490029858556E-2</c:v>
                </c:pt>
                <c:pt idx="2114">
                  <c:v>-2.1350062793268502E-2</c:v>
                </c:pt>
                <c:pt idx="2115">
                  <c:v>-2.0847938166167184E-2</c:v>
                </c:pt>
                <c:pt idx="2116">
                  <c:v>-2.0472283109298217E-2</c:v>
                </c:pt>
                <c:pt idx="2117">
                  <c:v>-2.0182314171588014E-2</c:v>
                </c:pt>
                <c:pt idx="2118">
                  <c:v>-1.9885618848310423E-2</c:v>
                </c:pt>
                <c:pt idx="2119">
                  <c:v>-1.9519436123525705E-2</c:v>
                </c:pt>
                <c:pt idx="2120">
                  <c:v>-1.9069283566753331E-2</c:v>
                </c:pt>
                <c:pt idx="2121">
                  <c:v>-1.8543609263595127E-2</c:v>
                </c:pt>
                <c:pt idx="2122">
                  <c:v>-1.7925118601371984E-2</c:v>
                </c:pt>
                <c:pt idx="2123">
                  <c:v>-1.7178664737314685E-2</c:v>
                </c:pt>
                <c:pt idx="2124">
                  <c:v>-1.6382903343668539E-2</c:v>
                </c:pt>
                <c:pt idx="2125">
                  <c:v>-1.5649482625712509E-2</c:v>
                </c:pt>
                <c:pt idx="2126">
                  <c:v>-1.5002766519367865E-2</c:v>
                </c:pt>
                <c:pt idx="2127">
                  <c:v>-1.4500426237020464E-2</c:v>
                </c:pt>
                <c:pt idx="2128">
                  <c:v>-1.4136783265974824E-2</c:v>
                </c:pt>
                <c:pt idx="2129">
                  <c:v>-1.3880030921562338E-2</c:v>
                </c:pt>
                <c:pt idx="2130">
                  <c:v>-1.3717032347663369E-2</c:v>
                </c:pt>
                <c:pt idx="2131">
                  <c:v>-1.3699586420203627E-2</c:v>
                </c:pt>
                <c:pt idx="2132">
                  <c:v>-1.3768619319979239E-2</c:v>
                </c:pt>
                <c:pt idx="2133">
                  <c:v>-1.3929740472971875E-2</c:v>
                </c:pt>
                <c:pt idx="2134">
                  <c:v>-1.4131866560596651E-2</c:v>
                </c:pt>
                <c:pt idx="2135">
                  <c:v>-1.4380066971488303E-2</c:v>
                </c:pt>
                <c:pt idx="2136">
                  <c:v>-1.4643433660887193E-2</c:v>
                </c:pt>
                <c:pt idx="2137">
                  <c:v>-1.4855113587328227E-2</c:v>
                </c:pt>
                <c:pt idx="2138">
                  <c:v>-1.5009327503598204E-2</c:v>
                </c:pt>
                <c:pt idx="2139">
                  <c:v>-1.507217239238522E-2</c:v>
                </c:pt>
                <c:pt idx="2140">
                  <c:v>-1.5082315897922409E-2</c:v>
                </c:pt>
                <c:pt idx="2141">
                  <c:v>-1.5176028403421606E-2</c:v>
                </c:pt>
                <c:pt idx="2142">
                  <c:v>-1.541099227200609E-2</c:v>
                </c:pt>
                <c:pt idx="2143">
                  <c:v>-1.5856315153809773E-2</c:v>
                </c:pt>
                <c:pt idx="2144">
                  <c:v>-1.6440955735897923E-2</c:v>
                </c:pt>
                <c:pt idx="2145">
                  <c:v>-1.7034747203944035E-2</c:v>
                </c:pt>
                <c:pt idx="2146">
                  <c:v>-1.7572797272452562E-2</c:v>
                </c:pt>
                <c:pt idx="2147">
                  <c:v>-1.7893533116300341E-2</c:v>
                </c:pt>
                <c:pt idx="2148">
                  <c:v>-1.8137858526890399E-2</c:v>
                </c:pt>
                <c:pt idx="2149">
                  <c:v>-1.8378211387188675E-2</c:v>
                </c:pt>
                <c:pt idx="2150">
                  <c:v>-1.8689688423719791E-2</c:v>
                </c:pt>
                <c:pt idx="2151">
                  <c:v>-1.9196438105694616E-2</c:v>
                </c:pt>
                <c:pt idx="2152">
                  <c:v>-1.9788829422361209E-2</c:v>
                </c:pt>
                <c:pt idx="2153">
                  <c:v>-2.029193461835968E-2</c:v>
                </c:pt>
                <c:pt idx="2154">
                  <c:v>-2.0595640904439126E-2</c:v>
                </c:pt>
                <c:pt idx="2155">
                  <c:v>-2.0560881366356056E-2</c:v>
                </c:pt>
                <c:pt idx="2156">
                  <c:v>-2.0298547833354268E-2</c:v>
                </c:pt>
                <c:pt idx="2157">
                  <c:v>-1.9939802342933251E-2</c:v>
                </c:pt>
                <c:pt idx="2158">
                  <c:v>-1.9624772875641475E-2</c:v>
                </c:pt>
                <c:pt idx="2159">
                  <c:v>-1.9446643935704697E-2</c:v>
                </c:pt>
                <c:pt idx="2160">
                  <c:v>-1.9382263030043406E-2</c:v>
                </c:pt>
                <c:pt idx="2161">
                  <c:v>-1.9316949858102318E-2</c:v>
                </c:pt>
                <c:pt idx="2162">
                  <c:v>-1.9250641160804934E-2</c:v>
                </c:pt>
                <c:pt idx="2163">
                  <c:v>-1.9045524139542636E-2</c:v>
                </c:pt>
                <c:pt idx="2164">
                  <c:v>-1.8796432161959239E-2</c:v>
                </c:pt>
                <c:pt idx="2165">
                  <c:v>-1.8571346254673361E-2</c:v>
                </c:pt>
                <c:pt idx="2166">
                  <c:v>-1.8399597514078412E-2</c:v>
                </c:pt>
                <c:pt idx="2167">
                  <c:v>-1.8344666927956652E-2</c:v>
                </c:pt>
                <c:pt idx="2168">
                  <c:v>-1.8428559421641424E-2</c:v>
                </c:pt>
                <c:pt idx="2169">
                  <c:v>-1.85598475559394E-2</c:v>
                </c:pt>
                <c:pt idx="2170">
                  <c:v>-1.8625853557707201E-2</c:v>
                </c:pt>
                <c:pt idx="2171">
                  <c:v>-1.8767868711926719E-2</c:v>
                </c:pt>
                <c:pt idx="2172">
                  <c:v>-1.8834334705949751E-2</c:v>
                </c:pt>
                <c:pt idx="2173">
                  <c:v>-1.8765398408112269E-2</c:v>
                </c:pt>
                <c:pt idx="2174">
                  <c:v>-1.8565075221094161E-2</c:v>
                </c:pt>
                <c:pt idx="2175">
                  <c:v>-1.8218033505309532E-2</c:v>
                </c:pt>
                <c:pt idx="2176">
                  <c:v>-1.7733090022277145E-2</c:v>
                </c:pt>
                <c:pt idx="2177">
                  <c:v>-1.7277605095077801E-2</c:v>
                </c:pt>
                <c:pt idx="2178">
                  <c:v>-1.6881254051027705E-2</c:v>
                </c:pt>
                <c:pt idx="2179">
                  <c:v>-1.6729004420622168E-2</c:v>
                </c:pt>
                <c:pt idx="2180">
                  <c:v>-1.6725528404578228E-2</c:v>
                </c:pt>
                <c:pt idx="2181">
                  <c:v>-1.6710429715474474E-2</c:v>
                </c:pt>
                <c:pt idx="2182">
                  <c:v>-1.6630290338469238E-2</c:v>
                </c:pt>
                <c:pt idx="2183">
                  <c:v>-1.6420846710396453E-2</c:v>
                </c:pt>
                <c:pt idx="2184">
                  <c:v>-1.6134894495166752E-2</c:v>
                </c:pt>
                <c:pt idx="2185">
                  <c:v>-1.5826425176094505E-2</c:v>
                </c:pt>
                <c:pt idx="2186">
                  <c:v>-1.5737767244421764E-2</c:v>
                </c:pt>
                <c:pt idx="2187">
                  <c:v>-1.5952588827843731E-2</c:v>
                </c:pt>
                <c:pt idx="2188">
                  <c:v>-1.6400362526561199E-2</c:v>
                </c:pt>
                <c:pt idx="2189">
                  <c:v>-1.6988580809636212E-2</c:v>
                </c:pt>
                <c:pt idx="2190">
                  <c:v>-1.7629545641907614E-2</c:v>
                </c:pt>
                <c:pt idx="2191">
                  <c:v>-1.8206204329062996E-2</c:v>
                </c:pt>
                <c:pt idx="2192">
                  <c:v>-1.8704608556950386E-2</c:v>
                </c:pt>
                <c:pt idx="2193">
                  <c:v>-1.9032146232558743E-2</c:v>
                </c:pt>
                <c:pt idx="2194">
                  <c:v>-1.9068124987440177E-2</c:v>
                </c:pt>
                <c:pt idx="2195">
                  <c:v>-1.8682867762168223E-2</c:v>
                </c:pt>
                <c:pt idx="2196">
                  <c:v>-1.8028670459636981E-2</c:v>
                </c:pt>
                <c:pt idx="2197">
                  <c:v>-1.7314530053800528E-2</c:v>
                </c:pt>
                <c:pt idx="2198">
                  <c:v>-1.6672739757091378E-2</c:v>
                </c:pt>
                <c:pt idx="2199">
                  <c:v>-1.6349448988448624E-2</c:v>
                </c:pt>
                <c:pt idx="2200">
                  <c:v>-1.6302963926985048E-2</c:v>
                </c:pt>
                <c:pt idx="2201">
                  <c:v>-1.6393362554328637E-2</c:v>
                </c:pt>
                <c:pt idx="2202">
                  <c:v>-1.6564824078425581E-2</c:v>
                </c:pt>
                <c:pt idx="2203">
                  <c:v>-1.6683993087449743E-2</c:v>
                </c:pt>
                <c:pt idx="2204">
                  <c:v>-1.6746219773154741E-2</c:v>
                </c:pt>
                <c:pt idx="2205">
                  <c:v>-1.6775792785597599E-2</c:v>
                </c:pt>
                <c:pt idx="2206">
                  <c:v>-1.6755882430150373E-2</c:v>
                </c:pt>
                <c:pt idx="2207">
                  <c:v>-1.6522447925692581E-2</c:v>
                </c:pt>
                <c:pt idx="2208">
                  <c:v>-1.6222393274519235E-2</c:v>
                </c:pt>
                <c:pt idx="2209">
                  <c:v>-1.5895095800698172E-2</c:v>
                </c:pt>
                <c:pt idx="2210">
                  <c:v>-1.5553748261744193E-2</c:v>
                </c:pt>
                <c:pt idx="2211">
                  <c:v>-1.5164453908577008E-2</c:v>
                </c:pt>
                <c:pt idx="2212">
                  <c:v>-1.4763021793601007E-2</c:v>
                </c:pt>
                <c:pt idx="2213">
                  <c:v>-1.4408889136900646E-2</c:v>
                </c:pt>
                <c:pt idx="2214">
                  <c:v>-1.4104585319501971E-2</c:v>
                </c:pt>
                <c:pt idx="2215">
                  <c:v>-1.38047698025381E-2</c:v>
                </c:pt>
                <c:pt idx="2216">
                  <c:v>-1.3479989416928226E-2</c:v>
                </c:pt>
                <c:pt idx="2217">
                  <c:v>-1.3133161112622192E-2</c:v>
                </c:pt>
                <c:pt idx="2218">
                  <c:v>-1.2852377112510183E-2</c:v>
                </c:pt>
                <c:pt idx="2219">
                  <c:v>-1.2525045206334146E-2</c:v>
                </c:pt>
                <c:pt idx="2220">
                  <c:v>-1.2108384008744356E-2</c:v>
                </c:pt>
                <c:pt idx="2221">
                  <c:v>-1.1725840360693573E-2</c:v>
                </c:pt>
                <c:pt idx="2222">
                  <c:v>-1.1308477370509405E-2</c:v>
                </c:pt>
                <c:pt idx="2223">
                  <c:v>-1.0876349670593994E-2</c:v>
                </c:pt>
                <c:pt idx="2224">
                  <c:v>-1.0455173958205059E-2</c:v>
                </c:pt>
                <c:pt idx="2225">
                  <c:v>-1.0040115923976217E-2</c:v>
                </c:pt>
                <c:pt idx="2226">
                  <c:v>-9.6388491276375825E-3</c:v>
                </c:pt>
                <c:pt idx="2227">
                  <c:v>-9.2170485815771582E-3</c:v>
                </c:pt>
                <c:pt idx="2228">
                  <c:v>-8.8611351037915995E-3</c:v>
                </c:pt>
                <c:pt idx="2229">
                  <c:v>-8.6529617034643552E-3</c:v>
                </c:pt>
                <c:pt idx="2230">
                  <c:v>-8.5609250441519465E-3</c:v>
                </c:pt>
                <c:pt idx="2231">
                  <c:v>-8.8083651165778883E-3</c:v>
                </c:pt>
                <c:pt idx="2232">
                  <c:v>-9.2523613683624731E-3</c:v>
                </c:pt>
                <c:pt idx="2233">
                  <c:v>-9.7801062994867932E-3</c:v>
                </c:pt>
                <c:pt idx="2234">
                  <c:v>-1.0310602398961368E-2</c:v>
                </c:pt>
                <c:pt idx="2235">
                  <c:v>-1.070332979699235E-2</c:v>
                </c:pt>
                <c:pt idx="2236">
                  <c:v>-1.0954779665414947E-2</c:v>
                </c:pt>
                <c:pt idx="2237">
                  <c:v>-1.1130265489263783E-2</c:v>
                </c:pt>
                <c:pt idx="2238">
                  <c:v>-1.1329901039951922E-2</c:v>
                </c:pt>
                <c:pt idx="2239">
                  <c:v>-1.171765593220403E-2</c:v>
                </c:pt>
                <c:pt idx="2240">
                  <c:v>-1.2183513410957636E-2</c:v>
                </c:pt>
                <c:pt idx="2241">
                  <c:v>-1.2709540859524159E-2</c:v>
                </c:pt>
                <c:pt idx="2242">
                  <c:v>-1.3230110454035075E-2</c:v>
                </c:pt>
                <c:pt idx="2243">
                  <c:v>-1.378160807128408E-2</c:v>
                </c:pt>
                <c:pt idx="2244">
                  <c:v>-1.434354732495853E-2</c:v>
                </c:pt>
                <c:pt idx="2245">
                  <c:v>-1.4911769651447866E-2</c:v>
                </c:pt>
                <c:pt idx="2246">
                  <c:v>-1.5614578846041305E-2</c:v>
                </c:pt>
                <c:pt idx="2247">
                  <c:v>-1.6350923759121432E-2</c:v>
                </c:pt>
                <c:pt idx="2248">
                  <c:v>-1.7103370932028822E-2</c:v>
                </c:pt>
                <c:pt idx="2249">
                  <c:v>-1.7828672476089387E-2</c:v>
                </c:pt>
                <c:pt idx="2250">
                  <c:v>-1.8319267297891961E-2</c:v>
                </c:pt>
                <c:pt idx="2251">
                  <c:v>-1.8513816833337551E-2</c:v>
                </c:pt>
                <c:pt idx="2252">
                  <c:v>-1.8515047274629645E-2</c:v>
                </c:pt>
                <c:pt idx="2253">
                  <c:v>-1.8411007795957585E-2</c:v>
                </c:pt>
                <c:pt idx="2254">
                  <c:v>-1.8351410221598856E-2</c:v>
                </c:pt>
                <c:pt idx="2255">
                  <c:v>-1.8425055878024385E-2</c:v>
                </c:pt>
                <c:pt idx="2256">
                  <c:v>-1.8602652514770505E-2</c:v>
                </c:pt>
                <c:pt idx="2257">
                  <c:v>-1.8872287899814495E-2</c:v>
                </c:pt>
                <c:pt idx="2258">
                  <c:v>-1.9120205316327687E-2</c:v>
                </c:pt>
                <c:pt idx="2259">
                  <c:v>-1.9266338543187107E-2</c:v>
                </c:pt>
                <c:pt idx="2260">
                  <c:v>-1.9356250807214127E-2</c:v>
                </c:pt>
                <c:pt idx="2261">
                  <c:v>-1.9348254221076069E-2</c:v>
                </c:pt>
                <c:pt idx="2262">
                  <c:v>-1.9255947715345084E-2</c:v>
                </c:pt>
                <c:pt idx="2263">
                  <c:v>-1.9041721106043949E-2</c:v>
                </c:pt>
                <c:pt idx="2264">
                  <c:v>-1.8661482881647009E-2</c:v>
                </c:pt>
                <c:pt idx="2265">
                  <c:v>-1.8189868256289279E-2</c:v>
                </c:pt>
                <c:pt idx="2266">
                  <c:v>-1.7582715502272341E-2</c:v>
                </c:pt>
                <c:pt idx="2267">
                  <c:v>-1.6854497985512109E-2</c:v>
                </c:pt>
                <c:pt idx="2268">
                  <c:v>-1.606145814519673E-2</c:v>
                </c:pt>
                <c:pt idx="2269">
                  <c:v>-1.5238058904215163E-2</c:v>
                </c:pt>
                <c:pt idx="2270">
                  <c:v>-1.4429631040986993E-2</c:v>
                </c:pt>
                <c:pt idx="2271">
                  <c:v>-1.3640803161491195E-2</c:v>
                </c:pt>
                <c:pt idx="2272">
                  <c:v>-1.293037454877154E-2</c:v>
                </c:pt>
                <c:pt idx="2273">
                  <c:v>-1.2305220943018023E-2</c:v>
                </c:pt>
                <c:pt idx="2274">
                  <c:v>-1.1799908663916307E-2</c:v>
                </c:pt>
                <c:pt idx="2275">
                  <c:v>-1.1504483985375754E-2</c:v>
                </c:pt>
                <c:pt idx="2276">
                  <c:v>-1.1321546351767181E-2</c:v>
                </c:pt>
                <c:pt idx="2277">
                  <c:v>-1.1115861579957788E-2</c:v>
                </c:pt>
                <c:pt idx="2278">
                  <c:v>-1.0761446932628852E-2</c:v>
                </c:pt>
                <c:pt idx="2279">
                  <c:v>-1.0148252243587763E-2</c:v>
                </c:pt>
                <c:pt idx="2280">
                  <c:v>-9.2980030344974075E-3</c:v>
                </c:pt>
                <c:pt idx="2281">
                  <c:v>-8.4178720216002111E-3</c:v>
                </c:pt>
                <c:pt idx="2282">
                  <c:v>-7.6801169540703686E-3</c:v>
                </c:pt>
                <c:pt idx="2283">
                  <c:v>-7.2910766508630324E-3</c:v>
                </c:pt>
                <c:pt idx="2284">
                  <c:v>-7.1998956294618511E-3</c:v>
                </c:pt>
                <c:pt idx="2285">
                  <c:v>-7.26200961258375E-3</c:v>
                </c:pt>
                <c:pt idx="2286">
                  <c:v>-7.3918208012384232E-3</c:v>
                </c:pt>
                <c:pt idx="2287">
                  <c:v>-7.5076721043131241E-3</c:v>
                </c:pt>
                <c:pt idx="2288">
                  <c:v>-7.5606387098978937E-3</c:v>
                </c:pt>
                <c:pt idx="2289">
                  <c:v>-7.500489945875417E-3</c:v>
                </c:pt>
                <c:pt idx="2290">
                  <c:v>-7.283394325494328E-3</c:v>
                </c:pt>
                <c:pt idx="2291">
                  <c:v>-6.8610464756383785E-3</c:v>
                </c:pt>
                <c:pt idx="2292">
                  <c:v>-6.280501362152538E-3</c:v>
                </c:pt>
                <c:pt idx="2293">
                  <c:v>-5.647227174748002E-3</c:v>
                </c:pt>
                <c:pt idx="2294">
                  <c:v>-5.0663283669738161E-3</c:v>
                </c:pt>
                <c:pt idx="2295">
                  <c:v>-4.590776504681475E-3</c:v>
                </c:pt>
                <c:pt idx="2296">
                  <c:v>-4.2180488176792831E-3</c:v>
                </c:pt>
                <c:pt idx="2297">
                  <c:v>-3.9083687502172336E-3</c:v>
                </c:pt>
                <c:pt idx="2298">
                  <c:v>-3.6279842145079556E-3</c:v>
                </c:pt>
                <c:pt idx="2299">
                  <c:v>-3.3158006318253844E-3</c:v>
                </c:pt>
                <c:pt idx="2300">
                  <c:v>-2.9882514101955884E-3</c:v>
                </c:pt>
                <c:pt idx="2301">
                  <c:v>-2.7119133368988229E-3</c:v>
                </c:pt>
                <c:pt idx="2302">
                  <c:v>-2.5403130589101691E-3</c:v>
                </c:pt>
                <c:pt idx="2303">
                  <c:v>-2.5055108385642184E-3</c:v>
                </c:pt>
                <c:pt idx="2304">
                  <c:v>-2.5925063140835669E-3</c:v>
                </c:pt>
                <c:pt idx="2305">
                  <c:v>-2.7705303096789537E-3</c:v>
                </c:pt>
                <c:pt idx="2306">
                  <c:v>-2.9936166268152453E-3</c:v>
                </c:pt>
                <c:pt idx="2307">
                  <c:v>-3.2257793059203453E-3</c:v>
                </c:pt>
                <c:pt idx="2308">
                  <c:v>-3.4314228922541208E-3</c:v>
                </c:pt>
                <c:pt idx="2309">
                  <c:v>-3.5852213603513377E-3</c:v>
                </c:pt>
                <c:pt idx="2310">
                  <c:v>-3.5802893803047594E-3</c:v>
                </c:pt>
                <c:pt idx="2311">
                  <c:v>-3.3177902842756665E-3</c:v>
                </c:pt>
                <c:pt idx="2312">
                  <c:v>-2.9153334964287861E-3</c:v>
                </c:pt>
                <c:pt idx="2313">
                  <c:v>-2.4868661159442688E-3</c:v>
                </c:pt>
                <c:pt idx="2314">
                  <c:v>-2.0161388346152326E-3</c:v>
                </c:pt>
                <c:pt idx="2315">
                  <c:v>-1.5828562183297207E-3</c:v>
                </c:pt>
                <c:pt idx="2316">
                  <c:v>-1.248037769396746E-3</c:v>
                </c:pt>
                <c:pt idx="2317">
                  <c:v>-9.7171779382246532E-4</c:v>
                </c:pt>
                <c:pt idx="2318">
                  <c:v>-7.7671234147542545E-4</c:v>
                </c:pt>
                <c:pt idx="2319">
                  <c:v>-6.2408088841133739E-4</c:v>
                </c:pt>
                <c:pt idx="2320">
                  <c:v>-4.6275729337488211E-4</c:v>
                </c:pt>
                <c:pt idx="2321">
                  <c:v>-3.2113176211153897E-4</c:v>
                </c:pt>
                <c:pt idx="2322">
                  <c:v>-1.9386070568286822E-4</c:v>
                </c:pt>
                <c:pt idx="2323">
                  <c:v>-2.6437337052919867E-5</c:v>
                </c:pt>
                <c:pt idx="2324">
                  <c:v>1.9627861832939683E-4</c:v>
                </c:pt>
                <c:pt idx="2325">
                  <c:v>3.7193342266241572E-4</c:v>
                </c:pt>
                <c:pt idx="2326">
                  <c:v>4.7953688714209213E-4</c:v>
                </c:pt>
                <c:pt idx="2327">
                  <c:v>5.9478097347319457E-4</c:v>
                </c:pt>
                <c:pt idx="2328">
                  <c:v>6.7321601510026959E-4</c:v>
                </c:pt>
                <c:pt idx="2329">
                  <c:v>6.2295075424205633E-4</c:v>
                </c:pt>
                <c:pt idx="2330">
                  <c:v>4.2615776541207306E-4</c:v>
                </c:pt>
                <c:pt idx="2331">
                  <c:v>2.0530317622744019E-5</c:v>
                </c:pt>
                <c:pt idx="2332">
                  <c:v>-5.405815639395197E-4</c:v>
                </c:pt>
                <c:pt idx="2333">
                  <c:v>-1.2250663872388782E-3</c:v>
                </c:pt>
                <c:pt idx="2334">
                  <c:v>-1.8645263765499857E-3</c:v>
                </c:pt>
                <c:pt idx="2335">
                  <c:v>-2.3966762436500098E-3</c:v>
                </c:pt>
                <c:pt idx="2336">
                  <c:v>-2.7445047399633099E-3</c:v>
                </c:pt>
                <c:pt idx="2337">
                  <c:v>-2.9389831752653865E-3</c:v>
                </c:pt>
                <c:pt idx="2338">
                  <c:v>-3.0915817774989809E-3</c:v>
                </c:pt>
                <c:pt idx="2339">
                  <c:v>-3.1577931545159464E-3</c:v>
                </c:pt>
                <c:pt idx="2340">
                  <c:v>-3.189699224151874E-3</c:v>
                </c:pt>
                <c:pt idx="2341">
                  <c:v>-3.2500955540431171E-3</c:v>
                </c:pt>
                <c:pt idx="2342">
                  <c:v>-3.4725794214304799E-3</c:v>
                </c:pt>
                <c:pt idx="2343">
                  <c:v>-3.9085261082630138E-3</c:v>
                </c:pt>
                <c:pt idx="2344">
                  <c:v>-4.5614680828595464E-3</c:v>
                </c:pt>
                <c:pt idx="2345">
                  <c:v>-5.3189537776030266E-3</c:v>
                </c:pt>
                <c:pt idx="2346">
                  <c:v>-6.0101411653048342E-3</c:v>
                </c:pt>
                <c:pt idx="2347">
                  <c:v>-6.4627256023576966E-3</c:v>
                </c:pt>
                <c:pt idx="2348">
                  <c:v>-6.6042430893505921E-3</c:v>
                </c:pt>
                <c:pt idx="2349">
                  <c:v>-6.6491082351997615E-3</c:v>
                </c:pt>
                <c:pt idx="2350">
                  <c:v>-6.701070240390748E-3</c:v>
                </c:pt>
                <c:pt idx="2351">
                  <c:v>-6.8070654244399001E-3</c:v>
                </c:pt>
                <c:pt idx="2352">
                  <c:v>-7.0799982690185701E-3</c:v>
                </c:pt>
                <c:pt idx="2353">
                  <c:v>-7.4142179960904938E-3</c:v>
                </c:pt>
                <c:pt idx="2354">
                  <c:v>-7.8143564742450336E-3</c:v>
                </c:pt>
                <c:pt idx="2355">
                  <c:v>-8.0926627127460137E-3</c:v>
                </c:pt>
                <c:pt idx="2356">
                  <c:v>-8.2397135823845009E-3</c:v>
                </c:pt>
                <c:pt idx="2357">
                  <c:v>-8.3052093037148996E-3</c:v>
                </c:pt>
                <c:pt idx="2358">
                  <c:v>-8.2830317275967465E-3</c:v>
                </c:pt>
                <c:pt idx="2359">
                  <c:v>-8.1655238592716964E-3</c:v>
                </c:pt>
                <c:pt idx="2360">
                  <c:v>-7.9608637904623504E-3</c:v>
                </c:pt>
                <c:pt idx="2361">
                  <c:v>-7.7380729098497176E-3</c:v>
                </c:pt>
                <c:pt idx="2362">
                  <c:v>-7.4778736623006218E-3</c:v>
                </c:pt>
                <c:pt idx="2363">
                  <c:v>-7.1588979931027493E-3</c:v>
                </c:pt>
                <c:pt idx="2364">
                  <c:v>-6.8450274946569595E-3</c:v>
                </c:pt>
                <c:pt idx="2365">
                  <c:v>-6.4811783155920262E-3</c:v>
                </c:pt>
                <c:pt idx="2366">
                  <c:v>-6.1486474086523439E-3</c:v>
                </c:pt>
                <c:pt idx="2367">
                  <c:v>-5.8464050545105001E-3</c:v>
                </c:pt>
                <c:pt idx="2368">
                  <c:v>-5.5274213412363068E-3</c:v>
                </c:pt>
                <c:pt idx="2369">
                  <c:v>-5.2227044201407086E-3</c:v>
                </c:pt>
                <c:pt idx="2370">
                  <c:v>-4.8449256253834446E-3</c:v>
                </c:pt>
                <c:pt idx="2371">
                  <c:v>-4.4440498005668769E-3</c:v>
                </c:pt>
                <c:pt idx="2372">
                  <c:v>-4.0087023987060814E-3</c:v>
                </c:pt>
                <c:pt idx="2373">
                  <c:v>-3.5490831867302525E-3</c:v>
                </c:pt>
                <c:pt idx="2374">
                  <c:v>-3.0050888990593039E-3</c:v>
                </c:pt>
                <c:pt idx="2375">
                  <c:v>-2.396970031469812E-3</c:v>
                </c:pt>
                <c:pt idx="2376">
                  <c:v>-1.7789310076609098E-3</c:v>
                </c:pt>
                <c:pt idx="2377">
                  <c:v>-1.1726874359003596E-3</c:v>
                </c:pt>
                <c:pt idx="2378">
                  <c:v>-6.7388508862326264E-4</c:v>
                </c:pt>
                <c:pt idx="2379">
                  <c:v>-3.7379481414848002E-4</c:v>
                </c:pt>
                <c:pt idx="2380">
                  <c:v>-2.7388919543680219E-4</c:v>
                </c:pt>
                <c:pt idx="2381">
                  <c:v>-2.7523750342984193E-4</c:v>
                </c:pt>
                <c:pt idx="2382">
                  <c:v>-2.869573015428912E-4</c:v>
                </c:pt>
                <c:pt idx="2383">
                  <c:v>-2.6677134836777691E-4</c:v>
                </c:pt>
                <c:pt idx="2384">
                  <c:v>-2.3398251997542538E-4</c:v>
                </c:pt>
                <c:pt idx="2385">
                  <c:v>-1.6381881241605092E-4</c:v>
                </c:pt>
                <c:pt idx="2386">
                  <c:v>-7.9480411976356585E-5</c:v>
                </c:pt>
                <c:pt idx="2387">
                  <c:v>-1.0330867328624495E-4</c:v>
                </c:pt>
                <c:pt idx="2388">
                  <c:v>-2.6391082970515605E-4</c:v>
                </c:pt>
                <c:pt idx="2389">
                  <c:v>-5.3731415993397709E-4</c:v>
                </c:pt>
                <c:pt idx="2390">
                  <c:v>-8.1056518915949955E-4</c:v>
                </c:pt>
                <c:pt idx="2391">
                  <c:v>-1.0733440123988328E-3</c:v>
                </c:pt>
                <c:pt idx="2392">
                  <c:v>-1.2501095870897981E-3</c:v>
                </c:pt>
                <c:pt idx="2393">
                  <c:v>-1.3810584493721347E-3</c:v>
                </c:pt>
                <c:pt idx="2394">
                  <c:v>-1.3947779316025814E-3</c:v>
                </c:pt>
                <c:pt idx="2395">
                  <c:v>-1.3619219606334639E-3</c:v>
                </c:pt>
                <c:pt idx="2396">
                  <c:v>-1.2845036550517715E-3</c:v>
                </c:pt>
                <c:pt idx="2397">
                  <c:v>-1.2492176092259017E-3</c:v>
                </c:pt>
                <c:pt idx="2398">
                  <c:v>-1.2593461750024595E-3</c:v>
                </c:pt>
                <c:pt idx="2399">
                  <c:v>-1.4777493516131414E-3</c:v>
                </c:pt>
                <c:pt idx="2400">
                  <c:v>-1.7693128761084116E-3</c:v>
                </c:pt>
                <c:pt idx="2401">
                  <c:v>-2.1457084668625791E-3</c:v>
                </c:pt>
                <c:pt idx="2402">
                  <c:v>-2.5734842879383689E-3</c:v>
                </c:pt>
                <c:pt idx="2403">
                  <c:v>-3.002083068592773E-3</c:v>
                </c:pt>
                <c:pt idx="2404">
                  <c:v>-3.3853464838806955E-3</c:v>
                </c:pt>
                <c:pt idx="2405">
                  <c:v>-3.7380599481593394E-3</c:v>
                </c:pt>
                <c:pt idx="2406">
                  <c:v>-4.0498923912851521E-3</c:v>
                </c:pt>
                <c:pt idx="2407">
                  <c:v>-4.2124560102682557E-3</c:v>
                </c:pt>
                <c:pt idx="2408">
                  <c:v>-4.2615601466904924E-3</c:v>
                </c:pt>
                <c:pt idx="2409">
                  <c:v>-4.2316473256723787E-3</c:v>
                </c:pt>
                <c:pt idx="2410">
                  <c:v>-4.1075084837944482E-3</c:v>
                </c:pt>
                <c:pt idx="2411">
                  <c:v>-4.0108716920663002E-3</c:v>
                </c:pt>
                <c:pt idx="2412">
                  <c:v>-3.8653963557607118E-3</c:v>
                </c:pt>
                <c:pt idx="2413">
                  <c:v>-3.640549129851834E-3</c:v>
                </c:pt>
                <c:pt idx="2414">
                  <c:v>-3.3108930306812354E-3</c:v>
                </c:pt>
                <c:pt idx="2415">
                  <c:v>-2.8920349594015117E-3</c:v>
                </c:pt>
                <c:pt idx="2416">
                  <c:v>-2.3716494982386925E-3</c:v>
                </c:pt>
                <c:pt idx="2417">
                  <c:v>-1.8428825405972574E-3</c:v>
                </c:pt>
                <c:pt idx="2418">
                  <c:v>-1.3210546928389903E-3</c:v>
                </c:pt>
                <c:pt idx="2419">
                  <c:v>-7.4035875398452346E-4</c:v>
                </c:pt>
                <c:pt idx="2420">
                  <c:v>-1.9058572554584704E-4</c:v>
                </c:pt>
                <c:pt idx="2421">
                  <c:v>3.6547466501253849E-4</c:v>
                </c:pt>
                <c:pt idx="2422">
                  <c:v>8.8873036723825468E-4</c:v>
                </c:pt>
                <c:pt idx="2423">
                  <c:v>1.3136296734828504E-3</c:v>
                </c:pt>
                <c:pt idx="2424">
                  <c:v>1.7143044567668317E-3</c:v>
                </c:pt>
                <c:pt idx="2425">
                  <c:v>2.0395127370311942E-3</c:v>
                </c:pt>
                <c:pt idx="2426">
                  <c:v>2.3070087827981121E-3</c:v>
                </c:pt>
                <c:pt idx="2427">
                  <c:v>2.498682155462935E-3</c:v>
                </c:pt>
                <c:pt idx="2428">
                  <c:v>2.5879844711660395E-3</c:v>
                </c:pt>
                <c:pt idx="2429">
                  <c:v>2.6857596032154496E-3</c:v>
                </c:pt>
                <c:pt idx="2430">
                  <c:v>2.8135161716974812E-3</c:v>
                </c:pt>
                <c:pt idx="2431">
                  <c:v>3.0180806684026455E-3</c:v>
                </c:pt>
                <c:pt idx="2432">
                  <c:v>3.3973799564744264E-3</c:v>
                </c:pt>
                <c:pt idx="2433">
                  <c:v>3.8075287404177953E-3</c:v>
                </c:pt>
                <c:pt idx="2434">
                  <c:v>4.1917504579788217E-3</c:v>
                </c:pt>
                <c:pt idx="2435">
                  <c:v>4.4427891649543999E-3</c:v>
                </c:pt>
                <c:pt idx="2436">
                  <c:v>4.4517418034258436E-3</c:v>
                </c:pt>
                <c:pt idx="2437">
                  <c:v>4.3550724674314509E-3</c:v>
                </c:pt>
                <c:pt idx="2438">
                  <c:v>4.2193643521384926E-3</c:v>
                </c:pt>
                <c:pt idx="2439">
                  <c:v>4.1091316342720726E-3</c:v>
                </c:pt>
                <c:pt idx="2440">
                  <c:v>4.1644903219271411E-3</c:v>
                </c:pt>
                <c:pt idx="2441">
                  <c:v>4.2836020824920011E-3</c:v>
                </c:pt>
                <c:pt idx="2442">
                  <c:v>4.3505316093462518E-3</c:v>
                </c:pt>
                <c:pt idx="2443">
                  <c:v>4.2988593181455554E-3</c:v>
                </c:pt>
                <c:pt idx="2444">
                  <c:v>4.0516530262897097E-3</c:v>
                </c:pt>
                <c:pt idx="2445">
                  <c:v>3.6757187663741414E-3</c:v>
                </c:pt>
                <c:pt idx="2446">
                  <c:v>3.2432544756564046E-3</c:v>
                </c:pt>
                <c:pt idx="2447">
                  <c:v>2.8353921340761512E-3</c:v>
                </c:pt>
                <c:pt idx="2448">
                  <c:v>2.4804738710840065E-3</c:v>
                </c:pt>
                <c:pt idx="2449">
                  <c:v>2.2049170762572048E-3</c:v>
                </c:pt>
                <c:pt idx="2450">
                  <c:v>1.9829708621927826E-3</c:v>
                </c:pt>
                <c:pt idx="2451">
                  <c:v>1.775269870051789E-3</c:v>
                </c:pt>
                <c:pt idx="2452">
                  <c:v>1.5659420530729782E-3</c:v>
                </c:pt>
                <c:pt idx="2453">
                  <c:v>1.3723358485898613E-3</c:v>
                </c:pt>
                <c:pt idx="2454">
                  <c:v>1.2160863893953134E-3</c:v>
                </c:pt>
                <c:pt idx="2455">
                  <c:v>1.1264811380582987E-3</c:v>
                </c:pt>
                <c:pt idx="2456">
                  <c:v>1.1679380837169269E-3</c:v>
                </c:pt>
                <c:pt idx="2457">
                  <c:v>1.2429159476767286E-3</c:v>
                </c:pt>
                <c:pt idx="2458">
                  <c:v>1.3337348804332697E-3</c:v>
                </c:pt>
                <c:pt idx="2459">
                  <c:v>1.4214291230500355E-3</c:v>
                </c:pt>
                <c:pt idx="2460">
                  <c:v>1.4635391178273928E-3</c:v>
                </c:pt>
                <c:pt idx="2461">
                  <c:v>1.4840213483312036E-3</c:v>
                </c:pt>
                <c:pt idx="2462">
                  <c:v>1.483193142519169E-3</c:v>
                </c:pt>
                <c:pt idx="2463">
                  <c:v>1.4972534308252939E-3</c:v>
                </c:pt>
                <c:pt idx="2464">
                  <c:v>1.6649232365240462E-3</c:v>
                </c:pt>
                <c:pt idx="2465">
                  <c:v>1.8426845135079693E-3</c:v>
                </c:pt>
                <c:pt idx="2466">
                  <c:v>2.1164249596082271E-3</c:v>
                </c:pt>
                <c:pt idx="2467">
                  <c:v>2.4153482591666021E-3</c:v>
                </c:pt>
                <c:pt idx="2468">
                  <c:v>2.7919465253966862E-3</c:v>
                </c:pt>
                <c:pt idx="2469">
                  <c:v>3.2256218228162983E-3</c:v>
                </c:pt>
                <c:pt idx="2470">
                  <c:v>3.6996150047953224E-3</c:v>
                </c:pt>
                <c:pt idx="2471">
                  <c:v>4.1960702198307661E-3</c:v>
                </c:pt>
                <c:pt idx="2472">
                  <c:v>4.7116844115087601E-3</c:v>
                </c:pt>
                <c:pt idx="2473">
                  <c:v>5.1949691942209551E-3</c:v>
                </c:pt>
                <c:pt idx="2474">
                  <c:v>5.6490968671919998E-3</c:v>
                </c:pt>
                <c:pt idx="2475">
                  <c:v>6.0547424183350872E-3</c:v>
                </c:pt>
                <c:pt idx="2476">
                  <c:v>6.3902959024956449E-3</c:v>
                </c:pt>
                <c:pt idx="2477">
                  <c:v>6.6537808715210582E-3</c:v>
                </c:pt>
                <c:pt idx="2478">
                  <c:v>6.810841229496491E-3</c:v>
                </c:pt>
                <c:pt idx="2479">
                  <c:v>6.921698911170341E-3</c:v>
                </c:pt>
                <c:pt idx="2480">
                  <c:v>6.9449214401812141E-3</c:v>
                </c:pt>
                <c:pt idx="2481">
                  <c:v>6.9233164534483263E-3</c:v>
                </c:pt>
                <c:pt idx="2482">
                  <c:v>6.8457418471603929E-3</c:v>
                </c:pt>
                <c:pt idx="2483">
                  <c:v>6.6562631702920538E-3</c:v>
                </c:pt>
                <c:pt idx="2484">
                  <c:v>6.3804620745224645E-3</c:v>
                </c:pt>
                <c:pt idx="2485">
                  <c:v>6.0056050694524835E-3</c:v>
                </c:pt>
                <c:pt idx="2486">
                  <c:v>5.5778266239927309E-3</c:v>
                </c:pt>
                <c:pt idx="2487">
                  <c:v>5.0990237676902537E-3</c:v>
                </c:pt>
                <c:pt idx="2488">
                  <c:v>4.5191801031862211E-3</c:v>
                </c:pt>
                <c:pt idx="2489">
                  <c:v>3.8654238211054603E-3</c:v>
                </c:pt>
                <c:pt idx="2490">
                  <c:v>3.2177641327731979E-3</c:v>
                </c:pt>
                <c:pt idx="2491">
                  <c:v>2.5468033605781639E-3</c:v>
                </c:pt>
                <c:pt idx="2492">
                  <c:v>1.9039510106719296E-3</c:v>
                </c:pt>
                <c:pt idx="2493">
                  <c:v>1.2075985629788361E-3</c:v>
                </c:pt>
                <c:pt idx="2494">
                  <c:v>4.9619279219230775E-4</c:v>
                </c:pt>
                <c:pt idx="2495">
                  <c:v>-2.8669253808743167E-4</c:v>
                </c:pt>
                <c:pt idx="2496">
                  <c:v>-1.0568187529677755E-3</c:v>
                </c:pt>
                <c:pt idx="2497">
                  <c:v>-1.9043705436035982E-3</c:v>
                </c:pt>
                <c:pt idx="2498">
                  <c:v>-2.8171224949668119E-3</c:v>
                </c:pt>
                <c:pt idx="2499">
                  <c:v>-3.75698972658695E-3</c:v>
                </c:pt>
                <c:pt idx="2500">
                  <c:v>-4.6876106455159515E-3</c:v>
                </c:pt>
                <c:pt idx="2501">
                  <c:v>-5.6327101745813164E-3</c:v>
                </c:pt>
                <c:pt idx="2502">
                  <c:v>-6.5735131832876771E-3</c:v>
                </c:pt>
                <c:pt idx="2503">
                  <c:v>-7.4849397891936717E-3</c:v>
                </c:pt>
                <c:pt idx="2504">
                  <c:v>-8.332957130624678E-3</c:v>
                </c:pt>
                <c:pt idx="2505">
                  <c:v>-9.0922024194512972E-3</c:v>
                </c:pt>
                <c:pt idx="2506">
                  <c:v>-9.7366509579913697E-3</c:v>
                </c:pt>
                <c:pt idx="2507">
                  <c:v>-1.0252992347872303E-2</c:v>
                </c:pt>
                <c:pt idx="2508">
                  <c:v>-1.0549490252417583E-2</c:v>
                </c:pt>
                <c:pt idx="2509">
                  <c:v>-1.0735601224924632E-2</c:v>
                </c:pt>
                <c:pt idx="2510">
                  <c:v>-1.0832321171268391E-2</c:v>
                </c:pt>
                <c:pt idx="2511">
                  <c:v>-1.0906436953976502E-2</c:v>
                </c:pt>
                <c:pt idx="2512">
                  <c:v>-1.099776654694235E-2</c:v>
                </c:pt>
                <c:pt idx="2513">
                  <c:v>-1.1144820736995357E-2</c:v>
                </c:pt>
                <c:pt idx="2514">
                  <c:v>-1.1289903796973854E-2</c:v>
                </c:pt>
                <c:pt idx="2515">
                  <c:v>-1.1535008606210739E-2</c:v>
                </c:pt>
                <c:pt idx="2516">
                  <c:v>-1.1791894475559199E-2</c:v>
                </c:pt>
                <c:pt idx="2517">
                  <c:v>-1.2079458325296734E-2</c:v>
                </c:pt>
                <c:pt idx="2518">
                  <c:v>-1.2301393320901218E-2</c:v>
                </c:pt>
                <c:pt idx="2519">
                  <c:v>-1.2438411839091338E-2</c:v>
                </c:pt>
                <c:pt idx="2520">
                  <c:v>-1.2413574552807879E-2</c:v>
                </c:pt>
                <c:pt idx="2521">
                  <c:v>-1.226391448602737E-2</c:v>
                </c:pt>
                <c:pt idx="2522">
                  <c:v>-1.2096290172932364E-2</c:v>
                </c:pt>
                <c:pt idx="2523">
                  <c:v>-1.2010486627931652E-2</c:v>
                </c:pt>
                <c:pt idx="2524">
                  <c:v>-1.2067767871859772E-2</c:v>
                </c:pt>
                <c:pt idx="2525">
                  <c:v>-1.2166617431793609E-2</c:v>
                </c:pt>
                <c:pt idx="2526">
                  <c:v>-1.2253420654644506E-2</c:v>
                </c:pt>
                <c:pt idx="2527">
                  <c:v>-1.232256538348258E-2</c:v>
                </c:pt>
                <c:pt idx="2528">
                  <c:v>-1.2455731851546038E-2</c:v>
                </c:pt>
                <c:pt idx="2529">
                  <c:v>-1.2534695673423028E-2</c:v>
                </c:pt>
                <c:pt idx="2530">
                  <c:v>-1.2553077831270359E-2</c:v>
                </c:pt>
                <c:pt idx="2531">
                  <c:v>-1.2484648693908092E-2</c:v>
                </c:pt>
                <c:pt idx="2532">
                  <c:v>-1.2279188607221186E-2</c:v>
                </c:pt>
                <c:pt idx="2533">
                  <c:v>-1.2040076233485835E-2</c:v>
                </c:pt>
                <c:pt idx="2534">
                  <c:v>-1.1763612491475112E-2</c:v>
                </c:pt>
                <c:pt idx="2535">
                  <c:v>-1.1504742276356074E-2</c:v>
                </c:pt>
                <c:pt idx="2536">
                  <c:v>-1.137184728803574E-2</c:v>
                </c:pt>
                <c:pt idx="2537">
                  <c:v>-1.1382840758403217E-2</c:v>
                </c:pt>
                <c:pt idx="2538">
                  <c:v>-1.1501452028738372E-2</c:v>
                </c:pt>
                <c:pt idx="2539">
                  <c:v>-1.1714371058070551E-2</c:v>
                </c:pt>
                <c:pt idx="2540">
                  <c:v>-1.2135305367842932E-2</c:v>
                </c:pt>
                <c:pt idx="2541">
                  <c:v>-1.2630530322453058E-2</c:v>
                </c:pt>
                <c:pt idx="2542">
                  <c:v>-1.3042890644867713E-2</c:v>
                </c:pt>
                <c:pt idx="2543">
                  <c:v>-1.3338336480455067E-2</c:v>
                </c:pt>
                <c:pt idx="2544">
                  <c:v>-1.3417030025931032E-2</c:v>
                </c:pt>
                <c:pt idx="2545">
                  <c:v>-1.3355244367335909E-2</c:v>
                </c:pt>
                <c:pt idx="2546">
                  <c:v>-1.3194859161035889E-2</c:v>
                </c:pt>
                <c:pt idx="2547">
                  <c:v>-1.3052249960257041E-2</c:v>
                </c:pt>
                <c:pt idx="2548">
                  <c:v>-1.2921815983767397E-2</c:v>
                </c:pt>
                <c:pt idx="2549">
                  <c:v>-1.281746435594211E-2</c:v>
                </c:pt>
                <c:pt idx="2550">
                  <c:v>-1.2756922780712426E-2</c:v>
                </c:pt>
                <c:pt idx="2551">
                  <c:v>-1.279691347222657E-2</c:v>
                </c:pt>
                <c:pt idx="2552">
                  <c:v>-1.2847412290693368E-2</c:v>
                </c:pt>
                <c:pt idx="2553">
                  <c:v>-1.2959874075902631E-2</c:v>
                </c:pt>
                <c:pt idx="2554">
                  <c:v>-1.3074021562539149E-2</c:v>
                </c:pt>
                <c:pt idx="2555">
                  <c:v>-1.3066922421487971E-2</c:v>
                </c:pt>
                <c:pt idx="2556">
                  <c:v>-1.2891745468246018E-2</c:v>
                </c:pt>
                <c:pt idx="2557">
                  <c:v>-1.2601113904959332E-2</c:v>
                </c:pt>
                <c:pt idx="2558">
                  <c:v>-1.22848653344374E-2</c:v>
                </c:pt>
                <c:pt idx="2559">
                  <c:v>-1.1945903349718987E-2</c:v>
                </c:pt>
                <c:pt idx="2560">
                  <c:v>-1.1592823098662603E-2</c:v>
                </c:pt>
                <c:pt idx="2561">
                  <c:v>-1.1227462253928488E-2</c:v>
                </c:pt>
                <c:pt idx="2562">
                  <c:v>-1.086135711053916E-2</c:v>
                </c:pt>
                <c:pt idx="2563">
                  <c:v>-1.0534465929795518E-2</c:v>
                </c:pt>
                <c:pt idx="2564">
                  <c:v>-1.0240170503885638E-2</c:v>
                </c:pt>
                <c:pt idx="2565">
                  <c:v>-9.9544125784838972E-3</c:v>
                </c:pt>
                <c:pt idx="2566">
                  <c:v>-9.6864483344730017E-3</c:v>
                </c:pt>
                <c:pt idx="2567">
                  <c:v>-9.4069017096022924E-3</c:v>
                </c:pt>
                <c:pt idx="2568">
                  <c:v>-9.0745038537167755E-3</c:v>
                </c:pt>
                <c:pt idx="2569">
                  <c:v>-8.771719592741957E-3</c:v>
                </c:pt>
                <c:pt idx="2570">
                  <c:v>-8.4100544105964806E-3</c:v>
                </c:pt>
                <c:pt idx="2571">
                  <c:v>-8.0295804287688118E-3</c:v>
                </c:pt>
                <c:pt idx="2572">
                  <c:v>-7.5446710399391173E-3</c:v>
                </c:pt>
                <c:pt idx="2573">
                  <c:v>-7.0327454702053026E-3</c:v>
                </c:pt>
                <c:pt idx="2574">
                  <c:v>-6.5922340163385761E-3</c:v>
                </c:pt>
                <c:pt idx="2575">
                  <c:v>-6.3569226187686761E-3</c:v>
                </c:pt>
                <c:pt idx="2576">
                  <c:v>-6.4015692191979508E-3</c:v>
                </c:pt>
                <c:pt idx="2577">
                  <c:v>-6.6060768205776031E-3</c:v>
                </c:pt>
                <c:pt idx="2578">
                  <c:v>-6.9151481802737242E-3</c:v>
                </c:pt>
                <c:pt idx="2579">
                  <c:v>-7.3009621777602694E-3</c:v>
                </c:pt>
                <c:pt idx="2580">
                  <c:v>-7.5958471719949957E-3</c:v>
                </c:pt>
                <c:pt idx="2581">
                  <c:v>-7.9251683168312954E-3</c:v>
                </c:pt>
                <c:pt idx="2582">
                  <c:v>-8.1346191810055223E-3</c:v>
                </c:pt>
                <c:pt idx="2583">
                  <c:v>-8.3593813152820842E-3</c:v>
                </c:pt>
                <c:pt idx="2584">
                  <c:v>-8.4435697133488224E-3</c:v>
                </c:pt>
                <c:pt idx="2585">
                  <c:v>-8.5620253588793386E-3</c:v>
                </c:pt>
                <c:pt idx="2586">
                  <c:v>-8.7710792091676131E-3</c:v>
                </c:pt>
                <c:pt idx="2587">
                  <c:v>-9.0841686878204049E-3</c:v>
                </c:pt>
                <c:pt idx="2588">
                  <c:v>-9.5785915441430735E-3</c:v>
                </c:pt>
                <c:pt idx="2589">
                  <c:v>-1.0167864539662393E-2</c:v>
                </c:pt>
                <c:pt idx="2590">
                  <c:v>-1.0869786787011924E-2</c:v>
                </c:pt>
                <c:pt idx="2591">
                  <c:v>-1.162916042313963E-2</c:v>
                </c:pt>
                <c:pt idx="2592">
                  <c:v>-1.2491341236970346E-2</c:v>
                </c:pt>
                <c:pt idx="2593">
                  <c:v>-1.3340672204741286E-2</c:v>
                </c:pt>
                <c:pt idx="2594">
                  <c:v>-1.4181776955265891E-2</c:v>
                </c:pt>
                <c:pt idx="2595">
                  <c:v>-1.5001124119088464E-2</c:v>
                </c:pt>
                <c:pt idx="2596">
                  <c:v>-1.5688007285194868E-2</c:v>
                </c:pt>
                <c:pt idx="2597">
                  <c:v>-1.6315721278592238E-2</c:v>
                </c:pt>
                <c:pt idx="2598">
                  <c:v>-1.688333950073112E-2</c:v>
                </c:pt>
                <c:pt idx="2599">
                  <c:v>-1.7379846255123524E-2</c:v>
                </c:pt>
                <c:pt idx="2600">
                  <c:v>-1.7828147187719287E-2</c:v>
                </c:pt>
                <c:pt idx="2601">
                  <c:v>-1.8223570923318198E-2</c:v>
                </c:pt>
                <c:pt idx="2602">
                  <c:v>-1.860673461421913E-2</c:v>
                </c:pt>
                <c:pt idx="2603">
                  <c:v>-1.9008001545079811E-2</c:v>
                </c:pt>
                <c:pt idx="2604">
                  <c:v>-1.9391853377307224E-2</c:v>
                </c:pt>
                <c:pt idx="2605">
                  <c:v>-1.9762388614419143E-2</c:v>
                </c:pt>
                <c:pt idx="2606">
                  <c:v>-2.0062738396841681E-2</c:v>
                </c:pt>
                <c:pt idx="2607">
                  <c:v>-2.0207838742027969E-2</c:v>
                </c:pt>
                <c:pt idx="2608">
                  <c:v>-2.0319706486909738E-2</c:v>
                </c:pt>
                <c:pt idx="2609">
                  <c:v>-2.0357143485059993E-2</c:v>
                </c:pt>
                <c:pt idx="2610">
                  <c:v>-2.0310768138575592E-2</c:v>
                </c:pt>
                <c:pt idx="2611">
                  <c:v>-2.025393179141545E-2</c:v>
                </c:pt>
                <c:pt idx="2612">
                  <c:v>-2.0218434050481859E-2</c:v>
                </c:pt>
                <c:pt idx="2613">
                  <c:v>-2.0203390406448425E-2</c:v>
                </c:pt>
                <c:pt idx="2614">
                  <c:v>-2.0189923314644014E-2</c:v>
                </c:pt>
                <c:pt idx="2615">
                  <c:v>-2.0123827661337142E-2</c:v>
                </c:pt>
                <c:pt idx="2616">
                  <c:v>-2.0006334683001999E-2</c:v>
                </c:pt>
                <c:pt idx="2617">
                  <c:v>-1.9836958091526424E-2</c:v>
                </c:pt>
                <c:pt idx="2618">
                  <c:v>-1.9649185742704592E-2</c:v>
                </c:pt>
                <c:pt idx="2619">
                  <c:v>-1.9445406956051625E-2</c:v>
                </c:pt>
                <c:pt idx="2620">
                  <c:v>-1.9242943810096634E-2</c:v>
                </c:pt>
                <c:pt idx="2621">
                  <c:v>-1.9034966439343212E-2</c:v>
                </c:pt>
                <c:pt idx="2622">
                  <c:v>-1.8743177733561607E-2</c:v>
                </c:pt>
                <c:pt idx="2623">
                  <c:v>-1.8449125168268278E-2</c:v>
                </c:pt>
                <c:pt idx="2624">
                  <c:v>-1.8162695950274237E-2</c:v>
                </c:pt>
                <c:pt idx="2625">
                  <c:v>-1.7798494597162522E-2</c:v>
                </c:pt>
                <c:pt idx="2626">
                  <c:v>-1.7289769704174191E-2</c:v>
                </c:pt>
                <c:pt idx="2627">
                  <c:v>-1.6603457254725625E-2</c:v>
                </c:pt>
                <c:pt idx="2628">
                  <c:v>-1.5724832837197722E-2</c:v>
                </c:pt>
                <c:pt idx="2629">
                  <c:v>-1.4762975708045925E-2</c:v>
                </c:pt>
                <c:pt idx="2630">
                  <c:v>-1.3751390509840805E-2</c:v>
                </c:pt>
                <c:pt idx="2631">
                  <c:v>-1.2826446595649781E-2</c:v>
                </c:pt>
                <c:pt idx="2632">
                  <c:v>-1.2083553709454487E-2</c:v>
                </c:pt>
                <c:pt idx="2633">
                  <c:v>-1.147526299865731E-2</c:v>
                </c:pt>
                <c:pt idx="2634">
                  <c:v>-1.0978804175523812E-2</c:v>
                </c:pt>
                <c:pt idx="2635">
                  <c:v>-1.0638272447459653E-2</c:v>
                </c:pt>
                <c:pt idx="2636">
                  <c:v>-1.0433719639877666E-2</c:v>
                </c:pt>
                <c:pt idx="2637">
                  <c:v>-1.0322731379978647E-2</c:v>
                </c:pt>
                <c:pt idx="2638">
                  <c:v>-1.0231004741437044E-2</c:v>
                </c:pt>
                <c:pt idx="2639">
                  <c:v>-1.0141810052040186E-2</c:v>
                </c:pt>
                <c:pt idx="2640">
                  <c:v>-1.0033167534172114E-2</c:v>
                </c:pt>
                <c:pt idx="2641">
                  <c:v>-9.9033502555951128E-3</c:v>
                </c:pt>
                <c:pt idx="2642">
                  <c:v>-9.7932425635945952E-3</c:v>
                </c:pt>
                <c:pt idx="2643">
                  <c:v>-9.6878527874202647E-3</c:v>
                </c:pt>
                <c:pt idx="2644">
                  <c:v>-9.674952132806617E-3</c:v>
                </c:pt>
                <c:pt idx="2645">
                  <c:v>-9.667246408787248E-3</c:v>
                </c:pt>
                <c:pt idx="2646">
                  <c:v>-9.635271365525484E-3</c:v>
                </c:pt>
                <c:pt idx="2647">
                  <c:v>-9.5880442614168747E-3</c:v>
                </c:pt>
                <c:pt idx="2648">
                  <c:v>-9.5489970831178755E-3</c:v>
                </c:pt>
                <c:pt idx="2649">
                  <c:v>-9.458883558188063E-3</c:v>
                </c:pt>
                <c:pt idx="2650">
                  <c:v>-9.2820706622169305E-3</c:v>
                </c:pt>
                <c:pt idx="2651">
                  <c:v>-8.9944172917907992E-3</c:v>
                </c:pt>
                <c:pt idx="2652">
                  <c:v>-8.5571803535404965E-3</c:v>
                </c:pt>
                <c:pt idx="2653">
                  <c:v>-8.0258065751939965E-3</c:v>
                </c:pt>
                <c:pt idx="2654">
                  <c:v>-7.4830022209735093E-3</c:v>
                </c:pt>
                <c:pt idx="2655">
                  <c:v>-7.0198391564429965E-3</c:v>
                </c:pt>
                <c:pt idx="2656">
                  <c:v>-6.5738338238091739E-3</c:v>
                </c:pt>
                <c:pt idx="2657">
                  <c:v>-6.2014914789348214E-3</c:v>
                </c:pt>
                <c:pt idx="2658">
                  <c:v>-5.7702428996642408E-3</c:v>
                </c:pt>
                <c:pt idx="2659">
                  <c:v>-5.275974530974099E-3</c:v>
                </c:pt>
                <c:pt idx="2660">
                  <c:v>-4.6857976987241985E-3</c:v>
                </c:pt>
                <c:pt idx="2661">
                  <c:v>-4.0440918875698142E-3</c:v>
                </c:pt>
                <c:pt idx="2662">
                  <c:v>-3.4117638891638397E-3</c:v>
                </c:pt>
                <c:pt idx="2663">
                  <c:v>-2.8347708248050631E-3</c:v>
                </c:pt>
                <c:pt idx="2664">
                  <c:v>-2.3712699090473891E-3</c:v>
                </c:pt>
                <c:pt idx="2665">
                  <c:v>-1.9289985319103325E-3</c:v>
                </c:pt>
                <c:pt idx="2666">
                  <c:v>-1.4421735616338208E-3</c:v>
                </c:pt>
                <c:pt idx="2667">
                  <c:v>-8.0602248494499279E-4</c:v>
                </c:pt>
                <c:pt idx="2668">
                  <c:v>8.4696423297986713E-5</c:v>
                </c:pt>
                <c:pt idx="2669">
                  <c:v>1.0684668934477651E-3</c:v>
                </c:pt>
                <c:pt idx="2670">
                  <c:v>2.0080870281836607E-3</c:v>
                </c:pt>
                <c:pt idx="2671">
                  <c:v>2.7855331256503618E-3</c:v>
                </c:pt>
                <c:pt idx="2672">
                  <c:v>3.336091151969923E-3</c:v>
                </c:pt>
                <c:pt idx="2673">
                  <c:v>3.6888361028358076E-3</c:v>
                </c:pt>
                <c:pt idx="2674">
                  <c:v>3.944115774319956E-3</c:v>
                </c:pt>
                <c:pt idx="2675">
                  <c:v>4.1623632767119351E-3</c:v>
                </c:pt>
                <c:pt idx="2676">
                  <c:v>4.4067232878795609E-3</c:v>
                </c:pt>
                <c:pt idx="2677">
                  <c:v>4.6940446139190498E-3</c:v>
                </c:pt>
                <c:pt idx="2678">
                  <c:v>4.9545397750008699E-3</c:v>
                </c:pt>
                <c:pt idx="2679">
                  <c:v>5.2031236899647768E-3</c:v>
                </c:pt>
                <c:pt idx="2680">
                  <c:v>5.4342080356415533E-3</c:v>
                </c:pt>
                <c:pt idx="2681">
                  <c:v>5.6117080598373642E-3</c:v>
                </c:pt>
                <c:pt idx="2682">
                  <c:v>5.6933488307346972E-3</c:v>
                </c:pt>
                <c:pt idx="2683">
                  <c:v>5.6251591199934139E-3</c:v>
                </c:pt>
                <c:pt idx="2684">
                  <c:v>5.3937084455510879E-3</c:v>
                </c:pt>
                <c:pt idx="2685">
                  <c:v>5.0321769289533294E-3</c:v>
                </c:pt>
                <c:pt idx="2686">
                  <c:v>4.611443530316243E-3</c:v>
                </c:pt>
                <c:pt idx="2687">
                  <c:v>4.1538342084208677E-3</c:v>
                </c:pt>
                <c:pt idx="2688">
                  <c:v>3.6829496321095071E-3</c:v>
                </c:pt>
                <c:pt idx="2689">
                  <c:v>3.1817222978565256E-3</c:v>
                </c:pt>
                <c:pt idx="2690">
                  <c:v>2.6395727210581179E-3</c:v>
                </c:pt>
                <c:pt idx="2691">
                  <c:v>2.0386146043972504E-3</c:v>
                </c:pt>
                <c:pt idx="2692">
                  <c:v>1.3533002942347438E-3</c:v>
                </c:pt>
                <c:pt idx="2693">
                  <c:v>6.2918910422429418E-4</c:v>
                </c:pt>
                <c:pt idx="2694">
                  <c:v>-1.2896888030106157E-4</c:v>
                </c:pt>
                <c:pt idx="2695">
                  <c:v>-9.0016787471887058E-4</c:v>
                </c:pt>
                <c:pt idx="2696">
                  <c:v>-1.6454600328989839E-3</c:v>
                </c:pt>
                <c:pt idx="2697">
                  <c:v>-2.3174175466043269E-3</c:v>
                </c:pt>
                <c:pt idx="2698">
                  <c:v>-2.9445439965598654E-3</c:v>
                </c:pt>
                <c:pt idx="2699">
                  <c:v>-3.3989298010119531E-3</c:v>
                </c:pt>
                <c:pt idx="2700">
                  <c:v>-3.6649190444158152E-3</c:v>
                </c:pt>
                <c:pt idx="2701">
                  <c:v>-3.8807341739715302E-3</c:v>
                </c:pt>
                <c:pt idx="2702">
                  <c:v>-4.1654735765589814E-3</c:v>
                </c:pt>
                <c:pt idx="2703">
                  <c:v>-4.5947530445612748E-3</c:v>
                </c:pt>
                <c:pt idx="2704">
                  <c:v>-5.2134261137274773E-3</c:v>
                </c:pt>
                <c:pt idx="2705">
                  <c:v>-5.9392164485722355E-3</c:v>
                </c:pt>
                <c:pt idx="2706">
                  <c:v>-6.708325084415801E-3</c:v>
                </c:pt>
                <c:pt idx="2707">
                  <c:v>-7.4239042030794632E-3</c:v>
                </c:pt>
                <c:pt idx="2708">
                  <c:v>-8.0612379665329342E-3</c:v>
                </c:pt>
                <c:pt idx="2709">
                  <c:v>-8.5753734519825649E-3</c:v>
                </c:pt>
                <c:pt idx="2710">
                  <c:v>-8.9627298640475705E-3</c:v>
                </c:pt>
                <c:pt idx="2711">
                  <c:v>-9.2293340857332699E-3</c:v>
                </c:pt>
                <c:pt idx="2712">
                  <c:v>-9.4142193123479025E-3</c:v>
                </c:pt>
                <c:pt idx="2713">
                  <c:v>-9.5001398670260893E-3</c:v>
                </c:pt>
                <c:pt idx="2714">
                  <c:v>-9.5252587375744737E-3</c:v>
                </c:pt>
                <c:pt idx="2715">
                  <c:v>-9.4870763414552466E-3</c:v>
                </c:pt>
                <c:pt idx="2716">
                  <c:v>-9.429342232408041E-3</c:v>
                </c:pt>
                <c:pt idx="2717">
                  <c:v>-9.3974494939301004E-3</c:v>
                </c:pt>
                <c:pt idx="2718">
                  <c:v>-9.3222885543133016E-3</c:v>
                </c:pt>
                <c:pt idx="2719">
                  <c:v>-9.3111118905070192E-3</c:v>
                </c:pt>
                <c:pt idx="2720">
                  <c:v>-9.2749389853610739E-3</c:v>
                </c:pt>
                <c:pt idx="2721">
                  <c:v>-9.237197072030497E-3</c:v>
                </c:pt>
                <c:pt idx="2722">
                  <c:v>-9.1920547594043396E-3</c:v>
                </c:pt>
                <c:pt idx="2723">
                  <c:v>-9.0512226743454001E-3</c:v>
                </c:pt>
                <c:pt idx="2724">
                  <c:v>-8.9520717522651311E-3</c:v>
                </c:pt>
                <c:pt idx="2725">
                  <c:v>-8.7779748313257661E-3</c:v>
                </c:pt>
                <c:pt idx="2726">
                  <c:v>-8.5874001486991782E-3</c:v>
                </c:pt>
                <c:pt idx="2727">
                  <c:v>-8.3938605395810634E-3</c:v>
                </c:pt>
                <c:pt idx="2728">
                  <c:v>-8.2832590391297839E-3</c:v>
                </c:pt>
                <c:pt idx="2729">
                  <c:v>-8.1531100142235181E-3</c:v>
                </c:pt>
                <c:pt idx="2730">
                  <c:v>-8.0464342130372665E-3</c:v>
                </c:pt>
                <c:pt idx="2731">
                  <c:v>-7.9528526638147686E-3</c:v>
                </c:pt>
                <c:pt idx="2732">
                  <c:v>-7.8613222408692555E-3</c:v>
                </c:pt>
                <c:pt idx="2733">
                  <c:v>-7.7716399927877482E-3</c:v>
                </c:pt>
                <c:pt idx="2734">
                  <c:v>-7.6920811628140504E-3</c:v>
                </c:pt>
                <c:pt idx="2735">
                  <c:v>-7.6623225223667532E-3</c:v>
                </c:pt>
                <c:pt idx="2736">
                  <c:v>-7.6562498255758728E-3</c:v>
                </c:pt>
                <c:pt idx="2737">
                  <c:v>-7.6215622101261007E-3</c:v>
                </c:pt>
                <c:pt idx="2738">
                  <c:v>-7.575155711145214E-3</c:v>
                </c:pt>
                <c:pt idx="2739">
                  <c:v>-7.5376051498015299E-3</c:v>
                </c:pt>
                <c:pt idx="2740">
                  <c:v>-7.5066824879009052E-3</c:v>
                </c:pt>
                <c:pt idx="2741">
                  <c:v>-7.5592958174507284E-3</c:v>
                </c:pt>
                <c:pt idx="2742">
                  <c:v>-7.6657052299973867E-3</c:v>
                </c:pt>
                <c:pt idx="2743">
                  <c:v>-7.8356946832531423E-3</c:v>
                </c:pt>
                <c:pt idx="2744">
                  <c:v>-8.1215872569885671E-3</c:v>
                </c:pt>
                <c:pt idx="2745">
                  <c:v>-8.5040571445159467E-3</c:v>
                </c:pt>
                <c:pt idx="2746">
                  <c:v>-8.9441482412123564E-3</c:v>
                </c:pt>
                <c:pt idx="2747">
                  <c:v>-9.4002161262200339E-3</c:v>
                </c:pt>
                <c:pt idx="2748">
                  <c:v>-9.8346573211228645E-3</c:v>
                </c:pt>
                <c:pt idx="2749">
                  <c:v>-1.0224590620911751E-2</c:v>
                </c:pt>
                <c:pt idx="2750">
                  <c:v>-1.049524220315296E-2</c:v>
                </c:pt>
                <c:pt idx="2751">
                  <c:v>-1.0570973752033733E-2</c:v>
                </c:pt>
                <c:pt idx="2752">
                  <c:v>-1.0439762674710272E-2</c:v>
                </c:pt>
                <c:pt idx="2753">
                  <c:v>-1.0239007525654927E-2</c:v>
                </c:pt>
                <c:pt idx="2754">
                  <c:v>-9.9978973146123834E-3</c:v>
                </c:pt>
                <c:pt idx="2755">
                  <c:v>-9.699486349414671E-3</c:v>
                </c:pt>
                <c:pt idx="2756">
                  <c:v>-9.4421133787954588E-3</c:v>
                </c:pt>
                <c:pt idx="2757">
                  <c:v>-9.1751168867848613E-3</c:v>
                </c:pt>
                <c:pt idx="2758">
                  <c:v>-8.9008822112992495E-3</c:v>
                </c:pt>
                <c:pt idx="2759">
                  <c:v>-8.6008204601313101E-3</c:v>
                </c:pt>
                <c:pt idx="2760">
                  <c:v>-8.2817323992676207E-3</c:v>
                </c:pt>
                <c:pt idx="2761">
                  <c:v>-7.9146552418033235E-3</c:v>
                </c:pt>
                <c:pt idx="2762">
                  <c:v>-7.4646829327834063E-3</c:v>
                </c:pt>
                <c:pt idx="2763">
                  <c:v>-6.9899510281203059E-3</c:v>
                </c:pt>
                <c:pt idx="2764">
                  <c:v>-6.4794951152590003E-3</c:v>
                </c:pt>
                <c:pt idx="2765">
                  <c:v>-5.9800643543790905E-3</c:v>
                </c:pt>
                <c:pt idx="2766">
                  <c:v>-5.4847594134068492E-3</c:v>
                </c:pt>
                <c:pt idx="2767">
                  <c:v>-5.0390449741788135E-3</c:v>
                </c:pt>
                <c:pt idx="2768">
                  <c:v>-4.6247151478424064E-3</c:v>
                </c:pt>
                <c:pt idx="2769">
                  <c:v>-4.2436067501197966E-3</c:v>
                </c:pt>
                <c:pt idx="2770">
                  <c:v>-3.9044189401156899E-3</c:v>
                </c:pt>
                <c:pt idx="2771">
                  <c:v>-3.5745585749138065E-3</c:v>
                </c:pt>
                <c:pt idx="2772">
                  <c:v>-3.2564106474145134E-3</c:v>
                </c:pt>
                <c:pt idx="2773">
                  <c:v>-3.0009420514924652E-3</c:v>
                </c:pt>
                <c:pt idx="2774">
                  <c:v>-2.7666780814045557E-3</c:v>
                </c:pt>
                <c:pt idx="2775">
                  <c:v>-2.5653607656432298E-3</c:v>
                </c:pt>
                <c:pt idx="2776">
                  <c:v>-2.3601296279788502E-3</c:v>
                </c:pt>
                <c:pt idx="2777">
                  <c:v>-2.1537744274401274E-3</c:v>
                </c:pt>
                <c:pt idx="2778">
                  <c:v>-1.9528265679811094E-3</c:v>
                </c:pt>
                <c:pt idx="2779">
                  <c:v>-1.8268419129797277E-3</c:v>
                </c:pt>
                <c:pt idx="2780">
                  <c:v>-1.771130078601644E-3</c:v>
                </c:pt>
                <c:pt idx="2781">
                  <c:v>-1.7779498657333999E-3</c:v>
                </c:pt>
                <c:pt idx="2782">
                  <c:v>-1.9014151859685097E-3</c:v>
                </c:pt>
                <c:pt idx="2783">
                  <c:v>-2.1213078796596804E-3</c:v>
                </c:pt>
                <c:pt idx="2784">
                  <c:v>-2.4626650841141767E-3</c:v>
                </c:pt>
                <c:pt idx="2785">
                  <c:v>-2.8955158857043254E-3</c:v>
                </c:pt>
                <c:pt idx="2786">
                  <c:v>-3.4074347681469137E-3</c:v>
                </c:pt>
                <c:pt idx="2787">
                  <c:v>-4.0179854130616161E-3</c:v>
                </c:pt>
                <c:pt idx="2788">
                  <c:v>-4.6686859734395205E-3</c:v>
                </c:pt>
                <c:pt idx="2789">
                  <c:v>-5.3340438312303277E-3</c:v>
                </c:pt>
                <c:pt idx="2790">
                  <c:v>-5.9329077853328208E-3</c:v>
                </c:pt>
                <c:pt idx="2791">
                  <c:v>-6.422202473672655E-3</c:v>
                </c:pt>
                <c:pt idx="2792">
                  <c:v>-6.7166622802773473E-3</c:v>
                </c:pt>
                <c:pt idx="2793">
                  <c:v>-6.9283664645320726E-3</c:v>
                </c:pt>
                <c:pt idx="2794">
                  <c:v>-7.1308842364576127E-3</c:v>
                </c:pt>
                <c:pt idx="2795">
                  <c:v>-7.3977442821301295E-3</c:v>
                </c:pt>
                <c:pt idx="2796">
                  <c:v>-7.6828290681055953E-3</c:v>
                </c:pt>
                <c:pt idx="2797">
                  <c:v>-7.9904212573830621E-3</c:v>
                </c:pt>
                <c:pt idx="2798">
                  <c:v>-8.3763407945690281E-3</c:v>
                </c:pt>
                <c:pt idx="2799">
                  <c:v>-8.7341828639292442E-3</c:v>
                </c:pt>
                <c:pt idx="2800">
                  <c:v>-9.0919836308261132E-3</c:v>
                </c:pt>
                <c:pt idx="2801">
                  <c:v>-9.4045215242596E-3</c:v>
                </c:pt>
                <c:pt idx="2802">
                  <c:v>-9.6272463131827912E-3</c:v>
                </c:pt>
                <c:pt idx="2803">
                  <c:v>-9.7158692155811695E-3</c:v>
                </c:pt>
                <c:pt idx="2804">
                  <c:v>-9.6789491000708258E-3</c:v>
                </c:pt>
                <c:pt idx="2805">
                  <c:v>-9.567181213693975E-3</c:v>
                </c:pt>
                <c:pt idx="2806">
                  <c:v>-9.3764585115020619E-3</c:v>
                </c:pt>
                <c:pt idx="2807">
                  <c:v>-9.1324757599785845E-3</c:v>
                </c:pt>
                <c:pt idx="2808">
                  <c:v>-8.8726066190797336E-3</c:v>
                </c:pt>
                <c:pt idx="2809">
                  <c:v>-8.5704821530635227E-3</c:v>
                </c:pt>
                <c:pt idx="2810">
                  <c:v>-8.2310562663456335E-3</c:v>
                </c:pt>
                <c:pt idx="2811">
                  <c:v>-7.8326826742825366E-3</c:v>
                </c:pt>
                <c:pt idx="2812">
                  <c:v>-7.3693528519527436E-3</c:v>
                </c:pt>
                <c:pt idx="2813">
                  <c:v>-6.871565637162437E-3</c:v>
                </c:pt>
                <c:pt idx="2814">
                  <c:v>-6.3347021016785521E-3</c:v>
                </c:pt>
                <c:pt idx="2815">
                  <c:v>-5.7506247978789437E-3</c:v>
                </c:pt>
                <c:pt idx="2816">
                  <c:v>-5.1464438405293715E-3</c:v>
                </c:pt>
                <c:pt idx="2817">
                  <c:v>-4.5070197055151803E-3</c:v>
                </c:pt>
                <c:pt idx="2818">
                  <c:v>-3.8142306505869485E-3</c:v>
                </c:pt>
                <c:pt idx="2819">
                  <c:v>-3.0738512652512982E-3</c:v>
                </c:pt>
                <c:pt idx="2820">
                  <c:v>-2.3117128512208521E-3</c:v>
                </c:pt>
                <c:pt idx="2821">
                  <c:v>-1.5598836502443334E-3</c:v>
                </c:pt>
                <c:pt idx="2822">
                  <c:v>-8.7406874998872345E-4</c:v>
                </c:pt>
                <c:pt idx="2823">
                  <c:v>-2.780710335173418E-4</c:v>
                </c:pt>
                <c:pt idx="2824">
                  <c:v>2.3274730321028988E-4</c:v>
                </c:pt>
                <c:pt idx="2825">
                  <c:v>6.8317839900416E-4</c:v>
                </c:pt>
                <c:pt idx="2826">
                  <c:v>1.0685807635131917E-3</c:v>
                </c:pt>
                <c:pt idx="2827">
                  <c:v>1.3407777181141717E-3</c:v>
                </c:pt>
                <c:pt idx="2828">
                  <c:v>1.5689690936057045E-3</c:v>
                </c:pt>
                <c:pt idx="2829">
                  <c:v>1.7663807896136662E-3</c:v>
                </c:pt>
                <c:pt idx="2830">
                  <c:v>1.9670541069717151E-3</c:v>
                </c:pt>
                <c:pt idx="2831">
                  <c:v>2.1567874397932577E-3</c:v>
                </c:pt>
                <c:pt idx="2832">
                  <c:v>2.3452554809796728E-3</c:v>
                </c:pt>
                <c:pt idx="2833">
                  <c:v>2.4766910691306826E-3</c:v>
                </c:pt>
                <c:pt idx="2834">
                  <c:v>2.5192751506740978E-3</c:v>
                </c:pt>
                <c:pt idx="2835">
                  <c:v>2.4725831982410091E-3</c:v>
                </c:pt>
                <c:pt idx="2836">
                  <c:v>2.3246752014608749E-3</c:v>
                </c:pt>
                <c:pt idx="2837">
                  <c:v>2.1094317606853178E-3</c:v>
                </c:pt>
                <c:pt idx="2838">
                  <c:v>1.817056378107762E-3</c:v>
                </c:pt>
                <c:pt idx="2839">
                  <c:v>1.4729808145126711E-3</c:v>
                </c:pt>
                <c:pt idx="2840">
                  <c:v>1.0732611473516097E-3</c:v>
                </c:pt>
                <c:pt idx="2841">
                  <c:v>6.3946702794327541E-4</c:v>
                </c:pt>
                <c:pt idx="2842">
                  <c:v>2.131942503366319E-4</c:v>
                </c:pt>
                <c:pt idx="2843">
                  <c:v>-1.8445879776805282E-4</c:v>
                </c:pt>
                <c:pt idx="2844">
                  <c:v>-5.8206622571377992E-4</c:v>
                </c:pt>
                <c:pt idx="2845">
                  <c:v>-1.0412028260781748E-3</c:v>
                </c:pt>
                <c:pt idx="2846">
                  <c:v>-1.5781081540582891E-3</c:v>
                </c:pt>
                <c:pt idx="2847">
                  <c:v>-2.2100075308179403E-3</c:v>
                </c:pt>
                <c:pt idx="2848">
                  <c:v>-2.9182710365899373E-3</c:v>
                </c:pt>
                <c:pt idx="2849">
                  <c:v>-3.6480995588531427E-3</c:v>
                </c:pt>
                <c:pt idx="2850">
                  <c:v>-4.364250366547205E-3</c:v>
                </c:pt>
                <c:pt idx="2851">
                  <c:v>-4.9533792129801274E-3</c:v>
                </c:pt>
                <c:pt idx="2852">
                  <c:v>-5.4991012438550171E-3</c:v>
                </c:pt>
                <c:pt idx="2853">
                  <c:v>-5.9748654881616441E-3</c:v>
                </c:pt>
                <c:pt idx="2854">
                  <c:v>-6.407109785757488E-3</c:v>
                </c:pt>
                <c:pt idx="2855">
                  <c:v>-6.7585527520257977E-3</c:v>
                </c:pt>
                <c:pt idx="2856">
                  <c:v>-7.1236105009814844E-3</c:v>
                </c:pt>
                <c:pt idx="2857">
                  <c:v>-7.4887151020355345E-3</c:v>
                </c:pt>
                <c:pt idx="2858">
                  <c:v>-7.8201318984448213E-3</c:v>
                </c:pt>
                <c:pt idx="2859">
                  <c:v>-8.1333978809927151E-3</c:v>
                </c:pt>
                <c:pt idx="2860">
                  <c:v>-8.4609811743083536E-3</c:v>
                </c:pt>
                <c:pt idx="2861">
                  <c:v>-8.8122858076687544E-3</c:v>
                </c:pt>
                <c:pt idx="2862">
                  <c:v>-9.244850156436394E-3</c:v>
                </c:pt>
                <c:pt idx="2863">
                  <c:v>-9.7922528919247524E-3</c:v>
                </c:pt>
                <c:pt idx="2864">
                  <c:v>-1.0301753143756979E-2</c:v>
                </c:pt>
                <c:pt idx="2865">
                  <c:v>-1.0767853702586549E-2</c:v>
                </c:pt>
                <c:pt idx="2866">
                  <c:v>-1.1114369105483553E-2</c:v>
                </c:pt>
                <c:pt idx="2867">
                  <c:v>-1.1176037996772348E-2</c:v>
                </c:pt>
                <c:pt idx="2868">
                  <c:v>-1.1037581465311173E-2</c:v>
                </c:pt>
                <c:pt idx="2869">
                  <c:v>-1.0799129965477621E-2</c:v>
                </c:pt>
                <c:pt idx="2870">
                  <c:v>-1.0526128079866852E-2</c:v>
                </c:pt>
                <c:pt idx="2871">
                  <c:v>-1.0331841916512279E-2</c:v>
                </c:pt>
                <c:pt idx="2872">
                  <c:v>-1.0196394602885121E-2</c:v>
                </c:pt>
                <c:pt idx="2873">
                  <c:v>-1.0121487606841846E-2</c:v>
                </c:pt>
                <c:pt idx="2874">
                  <c:v>-1.0079186198210525E-2</c:v>
                </c:pt>
                <c:pt idx="2875">
                  <c:v>-1.0121469267605872E-2</c:v>
                </c:pt>
                <c:pt idx="2876">
                  <c:v>-1.0255079332811485E-2</c:v>
                </c:pt>
                <c:pt idx="2877">
                  <c:v>-1.0410905497510191E-2</c:v>
                </c:pt>
                <c:pt idx="2878">
                  <c:v>-1.0615481454177612E-2</c:v>
                </c:pt>
                <c:pt idx="2879">
                  <c:v>-1.0813118642118341E-2</c:v>
                </c:pt>
                <c:pt idx="2880">
                  <c:v>-1.101016028882728E-2</c:v>
                </c:pt>
                <c:pt idx="2881">
                  <c:v>-1.1191417343448969E-2</c:v>
                </c:pt>
                <c:pt idx="2882">
                  <c:v>-1.1352152975617324E-2</c:v>
                </c:pt>
                <c:pt idx="2883">
                  <c:v>-1.1496543353514323E-2</c:v>
                </c:pt>
                <c:pt idx="2884">
                  <c:v>-1.1639362078047276E-2</c:v>
                </c:pt>
                <c:pt idx="2885">
                  <c:v>-1.1768812340509926E-2</c:v>
                </c:pt>
                <c:pt idx="2886">
                  <c:v>-1.1962881966024482E-2</c:v>
                </c:pt>
                <c:pt idx="2887">
                  <c:v>-1.2271380341300922E-2</c:v>
                </c:pt>
                <c:pt idx="2888">
                  <c:v>-1.2657514460030096E-2</c:v>
                </c:pt>
                <c:pt idx="2889">
                  <c:v>-1.3134651930604802E-2</c:v>
                </c:pt>
                <c:pt idx="2890">
                  <c:v>-1.3704939805571404E-2</c:v>
                </c:pt>
                <c:pt idx="2891">
                  <c:v>-1.4338663156337101E-2</c:v>
                </c:pt>
                <c:pt idx="2892">
                  <c:v>-1.4968279531880648E-2</c:v>
                </c:pt>
                <c:pt idx="2893">
                  <c:v>-1.5506662855748083E-2</c:v>
                </c:pt>
                <c:pt idx="2894">
                  <c:v>-1.5887010204429751E-2</c:v>
                </c:pt>
                <c:pt idx="2895">
                  <c:v>-1.6155981494647764E-2</c:v>
                </c:pt>
                <c:pt idx="2896">
                  <c:v>-1.6369669251754357E-2</c:v>
                </c:pt>
                <c:pt idx="2897">
                  <c:v>-1.6487497392425096E-2</c:v>
                </c:pt>
                <c:pt idx="2898">
                  <c:v>-1.6561227973632832E-2</c:v>
                </c:pt>
                <c:pt idx="2899">
                  <c:v>-1.673577638914496E-2</c:v>
                </c:pt>
                <c:pt idx="2900">
                  <c:v>-1.692051961483753E-2</c:v>
                </c:pt>
                <c:pt idx="2901">
                  <c:v>-1.7119721928767512E-2</c:v>
                </c:pt>
                <c:pt idx="2902">
                  <c:v>-1.7263893533429411E-2</c:v>
                </c:pt>
                <c:pt idx="2903">
                  <c:v>-1.7223546956211807E-2</c:v>
                </c:pt>
                <c:pt idx="2904">
                  <c:v>-1.7075850940679798E-2</c:v>
                </c:pt>
                <c:pt idx="2905">
                  <c:v>-1.6803441850955482E-2</c:v>
                </c:pt>
                <c:pt idx="2906">
                  <c:v>-1.6554943102729473E-2</c:v>
                </c:pt>
                <c:pt idx="2907">
                  <c:v>-1.6287202452482989E-2</c:v>
                </c:pt>
                <c:pt idx="2908">
                  <c:v>-1.5986109173687271E-2</c:v>
                </c:pt>
                <c:pt idx="2909">
                  <c:v>-1.5666738728942441E-2</c:v>
                </c:pt>
                <c:pt idx="2910">
                  <c:v>-1.5293116320435019E-2</c:v>
                </c:pt>
                <c:pt idx="2911">
                  <c:v>-1.4942430702456653E-2</c:v>
                </c:pt>
                <c:pt idx="2912">
                  <c:v>-1.4578681005426723E-2</c:v>
                </c:pt>
                <c:pt idx="2913">
                  <c:v>-1.4209153695175928E-2</c:v>
                </c:pt>
                <c:pt idx="2914">
                  <c:v>-1.3848825826683359E-2</c:v>
                </c:pt>
                <c:pt idx="2915">
                  <c:v>-1.3369611911491053E-2</c:v>
                </c:pt>
                <c:pt idx="2916">
                  <c:v>-1.2839726688665813E-2</c:v>
                </c:pt>
                <c:pt idx="2917">
                  <c:v>-1.2315960767139554E-2</c:v>
                </c:pt>
                <c:pt idx="2918">
                  <c:v>-1.1777699476368218E-2</c:v>
                </c:pt>
                <c:pt idx="2919">
                  <c:v>-1.1266947167371418E-2</c:v>
                </c:pt>
                <c:pt idx="2920">
                  <c:v>-1.0732318083564294E-2</c:v>
                </c:pt>
                <c:pt idx="2921">
                  <c:v>-1.0263693125131514E-2</c:v>
                </c:pt>
                <c:pt idx="2922">
                  <c:v>-9.7713169189514188E-3</c:v>
                </c:pt>
                <c:pt idx="2923">
                  <c:v>-9.2728303110928469E-3</c:v>
                </c:pt>
                <c:pt idx="2924">
                  <c:v>-8.7244029687343731E-3</c:v>
                </c:pt>
                <c:pt idx="2925">
                  <c:v>-8.1766645576804627E-3</c:v>
                </c:pt>
                <c:pt idx="2926">
                  <c:v>-7.547876575252202E-3</c:v>
                </c:pt>
                <c:pt idx="2927">
                  <c:v>-6.9359749437459539E-3</c:v>
                </c:pt>
                <c:pt idx="2928">
                  <c:v>-6.3629603741186293E-3</c:v>
                </c:pt>
                <c:pt idx="2929">
                  <c:v>-5.87852359840281E-3</c:v>
                </c:pt>
                <c:pt idx="2930">
                  <c:v>-5.5738935697055084E-3</c:v>
                </c:pt>
                <c:pt idx="2931">
                  <c:v>-5.4457105328844981E-3</c:v>
                </c:pt>
                <c:pt idx="2932">
                  <c:v>-5.5955418521205398E-3</c:v>
                </c:pt>
                <c:pt idx="2933">
                  <c:v>-5.795671769849694E-3</c:v>
                </c:pt>
                <c:pt idx="2934">
                  <c:v>-6.0426242101352147E-3</c:v>
                </c:pt>
                <c:pt idx="2935">
                  <c:v>-6.2499602829172224E-3</c:v>
                </c:pt>
                <c:pt idx="2936">
                  <c:v>-6.501731000010713E-3</c:v>
                </c:pt>
                <c:pt idx="2937">
                  <c:v>-6.779398100588906E-3</c:v>
                </c:pt>
                <c:pt idx="2938">
                  <c:v>-7.1244426246178626E-3</c:v>
                </c:pt>
                <c:pt idx="2939">
                  <c:v>-7.6338582236818581E-3</c:v>
                </c:pt>
                <c:pt idx="2940">
                  <c:v>-8.2205049748704517E-3</c:v>
                </c:pt>
                <c:pt idx="2941">
                  <c:v>-8.7914457302838457E-3</c:v>
                </c:pt>
                <c:pt idx="2942">
                  <c:v>-9.2747152308714619E-3</c:v>
                </c:pt>
                <c:pt idx="2943">
                  <c:v>-9.6107788021816271E-3</c:v>
                </c:pt>
                <c:pt idx="2944">
                  <c:v>-9.7694725899839102E-3</c:v>
                </c:pt>
                <c:pt idx="2945">
                  <c:v>-9.9511852944271801E-3</c:v>
                </c:pt>
                <c:pt idx="2946">
                  <c:v>-1.021796204438229E-2</c:v>
                </c:pt>
                <c:pt idx="2947">
                  <c:v>-1.0580901678345961E-2</c:v>
                </c:pt>
                <c:pt idx="2948">
                  <c:v>-1.1064513757480831E-2</c:v>
                </c:pt>
                <c:pt idx="2949">
                  <c:v>-1.1643847742882468E-2</c:v>
                </c:pt>
                <c:pt idx="2950">
                  <c:v>-1.2180569585500955E-2</c:v>
                </c:pt>
                <c:pt idx="2951">
                  <c:v>-1.2710883142555441E-2</c:v>
                </c:pt>
                <c:pt idx="2952">
                  <c:v>-1.316312300121612E-2</c:v>
                </c:pt>
                <c:pt idx="2953">
                  <c:v>-1.3553782803120099E-2</c:v>
                </c:pt>
                <c:pt idx="2954">
                  <c:v>-1.3872423173010016E-2</c:v>
                </c:pt>
                <c:pt idx="2955">
                  <c:v>-1.4062306416127079E-2</c:v>
                </c:pt>
                <c:pt idx="2956">
                  <c:v>-1.421727777489816E-2</c:v>
                </c:pt>
                <c:pt idx="2957">
                  <c:v>-1.4402863692970037E-2</c:v>
                </c:pt>
                <c:pt idx="2958">
                  <c:v>-1.4639500346097352E-2</c:v>
                </c:pt>
                <c:pt idx="2959">
                  <c:v>-1.4974166275458153E-2</c:v>
                </c:pt>
                <c:pt idx="2960">
                  <c:v>-1.5361717082999351E-2</c:v>
                </c:pt>
                <c:pt idx="2961">
                  <c:v>-1.5782327840343155E-2</c:v>
                </c:pt>
                <c:pt idx="2962">
                  <c:v>-1.6200177629934021E-2</c:v>
                </c:pt>
                <c:pt idx="2963">
                  <c:v>-1.6622334302821163E-2</c:v>
                </c:pt>
                <c:pt idx="2964">
                  <c:v>-1.7039171184578421E-2</c:v>
                </c:pt>
                <c:pt idx="2965">
                  <c:v>-1.7348201251685201E-2</c:v>
                </c:pt>
                <c:pt idx="2966">
                  <c:v>-1.7496712645484514E-2</c:v>
                </c:pt>
                <c:pt idx="2967">
                  <c:v>-1.7449063063542724E-2</c:v>
                </c:pt>
                <c:pt idx="2968">
                  <c:v>-1.7238419613363143E-2</c:v>
                </c:pt>
                <c:pt idx="2969">
                  <c:v>-1.6933831244516102E-2</c:v>
                </c:pt>
                <c:pt idx="2970">
                  <c:v>-1.6620846189346922E-2</c:v>
                </c:pt>
                <c:pt idx="2971">
                  <c:v>-1.6320755353842423E-2</c:v>
                </c:pt>
                <c:pt idx="2972">
                  <c:v>-1.6060690161958484E-2</c:v>
                </c:pt>
                <c:pt idx="2973">
                  <c:v>-1.5807254049788836E-2</c:v>
                </c:pt>
                <c:pt idx="2974">
                  <c:v>-1.5574790899819828E-2</c:v>
                </c:pt>
                <c:pt idx="2975">
                  <c:v>-1.54289573611374E-2</c:v>
                </c:pt>
                <c:pt idx="2976">
                  <c:v>-1.5341893900019127E-2</c:v>
                </c:pt>
                <c:pt idx="2977">
                  <c:v>-1.531644774370281E-2</c:v>
                </c:pt>
                <c:pt idx="2978">
                  <c:v>-1.5370353037495513E-2</c:v>
                </c:pt>
                <c:pt idx="2979">
                  <c:v>-1.5581781400288697E-2</c:v>
                </c:pt>
                <c:pt idx="2980">
                  <c:v>-1.5832757473565724E-2</c:v>
                </c:pt>
                <c:pt idx="2981">
                  <c:v>-1.6058635775349502E-2</c:v>
                </c:pt>
                <c:pt idx="2982">
                  <c:v>-1.6188466485789102E-2</c:v>
                </c:pt>
                <c:pt idx="2983">
                  <c:v>-1.6242466779335621E-2</c:v>
                </c:pt>
                <c:pt idx="2984">
                  <c:v>-1.62310013118688E-2</c:v>
                </c:pt>
                <c:pt idx="2985">
                  <c:v>-1.6212365985350294E-2</c:v>
                </c:pt>
                <c:pt idx="2986">
                  <c:v>-1.6285440592821623E-2</c:v>
                </c:pt>
                <c:pt idx="2987">
                  <c:v>-1.6544559666820322E-2</c:v>
                </c:pt>
                <c:pt idx="2988">
                  <c:v>-1.6918200876596633E-2</c:v>
                </c:pt>
                <c:pt idx="2989">
                  <c:v>-1.7262489648964961E-2</c:v>
                </c:pt>
                <c:pt idx="2990">
                  <c:v>-1.7542379175874118E-2</c:v>
                </c:pt>
                <c:pt idx="2991">
                  <c:v>-1.7737085766483546E-2</c:v>
                </c:pt>
                <c:pt idx="2992">
                  <c:v>-1.788396065734351E-2</c:v>
                </c:pt>
                <c:pt idx="2993">
                  <c:v>-1.7932208035857326E-2</c:v>
                </c:pt>
                <c:pt idx="2994">
                  <c:v>-1.7926582016568927E-2</c:v>
                </c:pt>
                <c:pt idx="2995">
                  <c:v>-1.7902732415621538E-2</c:v>
                </c:pt>
                <c:pt idx="2996">
                  <c:v>-1.78903268942604E-2</c:v>
                </c:pt>
                <c:pt idx="2997">
                  <c:v>-1.7865821830205263E-2</c:v>
                </c:pt>
                <c:pt idx="2998">
                  <c:v>-1.7848794617200132E-2</c:v>
                </c:pt>
                <c:pt idx="2999">
                  <c:v>-1.777378616124552E-2</c:v>
                </c:pt>
                <c:pt idx="3000">
                  <c:v>-1.7727480307012301E-2</c:v>
                </c:pt>
                <c:pt idx="3001">
                  <c:v>-1.7610419379064081E-2</c:v>
                </c:pt>
                <c:pt idx="3002">
                  <c:v>-1.7344011677656014E-2</c:v>
                </c:pt>
                <c:pt idx="3003">
                  <c:v>-1.7040337473253196E-2</c:v>
                </c:pt>
                <c:pt idx="3004">
                  <c:v>-1.6642539974990305E-2</c:v>
                </c:pt>
                <c:pt idx="3005">
                  <c:v>-1.6165948870426657E-2</c:v>
                </c:pt>
                <c:pt idx="3006">
                  <c:v>-1.5610974401266698E-2</c:v>
                </c:pt>
                <c:pt idx="3007">
                  <c:v>-1.5009830432080123E-2</c:v>
                </c:pt>
                <c:pt idx="3008">
                  <c:v>-1.4388066762434069E-2</c:v>
                </c:pt>
                <c:pt idx="3009">
                  <c:v>-1.3749445524858437E-2</c:v>
                </c:pt>
                <c:pt idx="3010">
                  <c:v>-1.3117700180554439E-2</c:v>
                </c:pt>
                <c:pt idx="3011">
                  <c:v>-1.2523776988498766E-2</c:v>
                </c:pt>
                <c:pt idx="3012">
                  <c:v>-1.1888560008018622E-2</c:v>
                </c:pt>
                <c:pt idx="3013">
                  <c:v>-1.116708380040677E-2</c:v>
                </c:pt>
                <c:pt idx="3014">
                  <c:v>-1.0269886301688022E-2</c:v>
                </c:pt>
                <c:pt idx="3015">
                  <c:v>-9.1329258410536678E-3</c:v>
                </c:pt>
                <c:pt idx="3016">
                  <c:v>-7.8657481900325562E-3</c:v>
                </c:pt>
                <c:pt idx="3017">
                  <c:v>-6.6076349820414831E-3</c:v>
                </c:pt>
                <c:pt idx="3018">
                  <c:v>-5.4799752781640853E-3</c:v>
                </c:pt>
                <c:pt idx="3019">
                  <c:v>-4.618678559160783E-3</c:v>
                </c:pt>
                <c:pt idx="3020">
                  <c:v>-3.9787657511964787E-3</c:v>
                </c:pt>
                <c:pt idx="3021">
                  <c:v>-3.4735654015249648E-3</c:v>
                </c:pt>
                <c:pt idx="3022">
                  <c:v>-3.0235645950893557E-3</c:v>
                </c:pt>
                <c:pt idx="3023">
                  <c:v>-2.551227660687265E-3</c:v>
                </c:pt>
                <c:pt idx="3024">
                  <c:v>-2.0971871642864398E-3</c:v>
                </c:pt>
                <c:pt idx="3025">
                  <c:v>-1.6598092227691542E-3</c:v>
                </c:pt>
                <c:pt idx="3026">
                  <c:v>-1.3250172005072744E-3</c:v>
                </c:pt>
                <c:pt idx="3027">
                  <c:v>-1.1380333048150294E-3</c:v>
                </c:pt>
                <c:pt idx="3028">
                  <c:v>-1.0354087839662743E-3</c:v>
                </c:pt>
                <c:pt idx="3029">
                  <c:v>-9.4928029647486207E-4</c:v>
                </c:pt>
                <c:pt idx="3030">
                  <c:v>-8.56331530382055E-4</c:v>
                </c:pt>
                <c:pt idx="3031">
                  <c:v>-6.8731415543109992E-4</c:v>
                </c:pt>
                <c:pt idx="3032">
                  <c:v>-4.8926519119967373E-4</c:v>
                </c:pt>
                <c:pt idx="3033">
                  <c:v>-3.6269883041783113E-4</c:v>
                </c:pt>
                <c:pt idx="3034">
                  <c:v>-4.043518761888134E-4</c:v>
                </c:pt>
                <c:pt idx="3035">
                  <c:v>-6.9999500032682171E-4</c:v>
                </c:pt>
                <c:pt idx="3036">
                  <c:v>-1.224864241760291E-3</c:v>
                </c:pt>
                <c:pt idx="3037">
                  <c:v>-1.870505200525531E-3</c:v>
                </c:pt>
                <c:pt idx="3038">
                  <c:v>-2.627820946603166E-3</c:v>
                </c:pt>
                <c:pt idx="3039">
                  <c:v>-3.3725671414998378E-3</c:v>
                </c:pt>
                <c:pt idx="3040">
                  <c:v>-4.0745457632883134E-3</c:v>
                </c:pt>
                <c:pt idx="3041">
                  <c:v>-4.7341131191169089E-3</c:v>
                </c:pt>
                <c:pt idx="3042">
                  <c:v>-5.3971304152235647E-3</c:v>
                </c:pt>
                <c:pt idx="3043">
                  <c:v>-6.055434710699103E-3</c:v>
                </c:pt>
                <c:pt idx="3044">
                  <c:v>-6.658031789251383E-3</c:v>
                </c:pt>
                <c:pt idx="3045">
                  <c:v>-7.2413383035081855E-3</c:v>
                </c:pt>
                <c:pt idx="3046">
                  <c:v>-7.795235157158885E-3</c:v>
                </c:pt>
                <c:pt idx="3047">
                  <c:v>-8.3292590052583028E-3</c:v>
                </c:pt>
                <c:pt idx="3048">
                  <c:v>-8.7935594196461245E-3</c:v>
                </c:pt>
                <c:pt idx="3049">
                  <c:v>-9.1928140835985002E-3</c:v>
                </c:pt>
                <c:pt idx="3050">
                  <c:v>-9.6045966185256421E-3</c:v>
                </c:pt>
                <c:pt idx="3051">
                  <c:v>-9.9949889090890972E-3</c:v>
                </c:pt>
                <c:pt idx="3052">
                  <c:v>-1.0362997421252303E-2</c:v>
                </c:pt>
                <c:pt idx="3053">
                  <c:v>-1.0788541570863234E-2</c:v>
                </c:pt>
                <c:pt idx="3054">
                  <c:v>-1.1208770811723034E-2</c:v>
                </c:pt>
                <c:pt idx="3055">
                  <c:v>-1.1577705024651785E-2</c:v>
                </c:pt>
                <c:pt idx="3056">
                  <c:v>-1.189447449405983E-2</c:v>
                </c:pt>
                <c:pt idx="3057">
                  <c:v>-1.2167634273064727E-2</c:v>
                </c:pt>
                <c:pt idx="3058">
                  <c:v>-1.2430208302918501E-2</c:v>
                </c:pt>
                <c:pt idx="3059">
                  <c:v>-1.2624798498859552E-2</c:v>
                </c:pt>
                <c:pt idx="3060">
                  <c:v>-1.2772722594798043E-2</c:v>
                </c:pt>
                <c:pt idx="3061">
                  <c:v>-1.2885745942395549E-2</c:v>
                </c:pt>
                <c:pt idx="3062">
                  <c:v>-1.2952277145869528E-2</c:v>
                </c:pt>
                <c:pt idx="3063">
                  <c:v>-1.2998951756841575E-2</c:v>
                </c:pt>
                <c:pt idx="3064">
                  <c:v>-1.2943806565143203E-2</c:v>
                </c:pt>
                <c:pt idx="3065">
                  <c:v>-1.2812391409715546E-2</c:v>
                </c:pt>
                <c:pt idx="3066">
                  <c:v>-1.2654105097273279E-2</c:v>
                </c:pt>
                <c:pt idx="3067">
                  <c:v>-1.2489978606605893E-2</c:v>
                </c:pt>
                <c:pt idx="3068">
                  <c:v>-1.2285176495157289E-2</c:v>
                </c:pt>
                <c:pt idx="3069">
                  <c:v>-1.2133832616639018E-2</c:v>
                </c:pt>
                <c:pt idx="3070">
                  <c:v>-1.1993845593008213E-2</c:v>
                </c:pt>
                <c:pt idx="3071">
                  <c:v>-1.1963619969546292E-2</c:v>
                </c:pt>
                <c:pt idx="3072">
                  <c:v>-1.1907735611463854E-2</c:v>
                </c:pt>
                <c:pt idx="3073">
                  <c:v>-1.1882837746503156E-2</c:v>
                </c:pt>
                <c:pt idx="3074">
                  <c:v>-1.1876859950752014E-2</c:v>
                </c:pt>
                <c:pt idx="3075">
                  <c:v>-1.183502943281412E-2</c:v>
                </c:pt>
                <c:pt idx="3076">
                  <c:v>-1.1756156613194901E-2</c:v>
                </c:pt>
                <c:pt idx="3077">
                  <c:v>-1.1660187667093156E-2</c:v>
                </c:pt>
                <c:pt idx="3078">
                  <c:v>-1.1525642545000634E-2</c:v>
                </c:pt>
                <c:pt idx="3079">
                  <c:v>-1.1396322276243102E-2</c:v>
                </c:pt>
                <c:pt idx="3080">
                  <c:v>-1.1315323412090225E-2</c:v>
                </c:pt>
                <c:pt idx="3081">
                  <c:v>-1.1314212337778379E-2</c:v>
                </c:pt>
                <c:pt idx="3082">
                  <c:v>-1.1353577957448737E-2</c:v>
                </c:pt>
                <c:pt idx="3083">
                  <c:v>-1.1360543039406586E-2</c:v>
                </c:pt>
                <c:pt idx="3084">
                  <c:v>-1.1380994111225683E-2</c:v>
                </c:pt>
                <c:pt idx="3085">
                  <c:v>-1.1537194075057506E-2</c:v>
                </c:pt>
                <c:pt idx="3086">
                  <c:v>-1.1722457515635507E-2</c:v>
                </c:pt>
                <c:pt idx="3087">
                  <c:v>-1.200441799450977E-2</c:v>
                </c:pt>
                <c:pt idx="3088">
                  <c:v>-1.2400987321668843E-2</c:v>
                </c:pt>
                <c:pt idx="3089">
                  <c:v>-1.2769425076875961E-2</c:v>
                </c:pt>
                <c:pt idx="3090">
                  <c:v>-1.2947795391815316E-2</c:v>
                </c:pt>
                <c:pt idx="3091">
                  <c:v>-1.2976926761315299E-2</c:v>
                </c:pt>
                <c:pt idx="3092">
                  <c:v>-1.2853350446585057E-2</c:v>
                </c:pt>
                <c:pt idx="3093">
                  <c:v>-1.268692365889597E-2</c:v>
                </c:pt>
                <c:pt idx="3094">
                  <c:v>-1.2570405819023972E-2</c:v>
                </c:pt>
                <c:pt idx="3095">
                  <c:v>-1.2563389891397585E-2</c:v>
                </c:pt>
                <c:pt idx="3096">
                  <c:v>-1.2690433676879519E-2</c:v>
                </c:pt>
                <c:pt idx="3097">
                  <c:v>-1.286986897259438E-2</c:v>
                </c:pt>
                <c:pt idx="3098">
                  <c:v>-1.3127672009517696E-2</c:v>
                </c:pt>
                <c:pt idx="3099">
                  <c:v>-1.3331965717977786E-2</c:v>
                </c:pt>
                <c:pt idx="3100">
                  <c:v>-1.3478308121346035E-2</c:v>
                </c:pt>
                <c:pt idx="3101">
                  <c:v>-1.3627741362652145E-2</c:v>
                </c:pt>
                <c:pt idx="3102">
                  <c:v>-1.3665229189413959E-2</c:v>
                </c:pt>
                <c:pt idx="3103">
                  <c:v>-1.3562150612361249E-2</c:v>
                </c:pt>
                <c:pt idx="3104">
                  <c:v>-1.3385819277321947E-2</c:v>
                </c:pt>
                <c:pt idx="3105">
                  <c:v>-1.3156837203542918E-2</c:v>
                </c:pt>
                <c:pt idx="3106">
                  <c:v>-1.2922940422960922E-2</c:v>
                </c:pt>
                <c:pt idx="3107">
                  <c:v>-1.275194949227754E-2</c:v>
                </c:pt>
                <c:pt idx="3108">
                  <c:v>-1.2624613668434514E-2</c:v>
                </c:pt>
                <c:pt idx="3109">
                  <c:v>-1.249871570077927E-2</c:v>
                </c:pt>
                <c:pt idx="3110">
                  <c:v>-1.2383738999674088E-2</c:v>
                </c:pt>
                <c:pt idx="3111">
                  <c:v>-1.2303287414108154E-2</c:v>
                </c:pt>
                <c:pt idx="3112">
                  <c:v>-1.2259013562785425E-2</c:v>
                </c:pt>
                <c:pt idx="3113">
                  <c:v>-1.2094148116346091E-2</c:v>
                </c:pt>
                <c:pt idx="3114">
                  <c:v>-1.1816136581337188E-2</c:v>
                </c:pt>
                <c:pt idx="3115">
                  <c:v>-1.1443505554507905E-2</c:v>
                </c:pt>
                <c:pt idx="3116">
                  <c:v>-1.1014829841537298E-2</c:v>
                </c:pt>
                <c:pt idx="3117">
                  <c:v>-1.0554776405929793E-2</c:v>
                </c:pt>
                <c:pt idx="3118">
                  <c:v>-1.0232371405216498E-2</c:v>
                </c:pt>
                <c:pt idx="3119">
                  <c:v>-9.9762327723303332E-3</c:v>
                </c:pt>
                <c:pt idx="3120">
                  <c:v>-9.7155322760308551E-3</c:v>
                </c:pt>
                <c:pt idx="3121">
                  <c:v>-9.4988426904597523E-3</c:v>
                </c:pt>
                <c:pt idx="3122">
                  <c:v>-9.2289780859036614E-3</c:v>
                </c:pt>
                <c:pt idx="3123">
                  <c:v>-8.8705305506492933E-3</c:v>
                </c:pt>
                <c:pt idx="3124">
                  <c:v>-8.4783157108403919E-3</c:v>
                </c:pt>
                <c:pt idx="3125">
                  <c:v>-8.1489353084945159E-3</c:v>
                </c:pt>
                <c:pt idx="3126">
                  <c:v>-7.8642932302491371E-3</c:v>
                </c:pt>
                <c:pt idx="3127">
                  <c:v>-7.6775965344175745E-3</c:v>
                </c:pt>
                <c:pt idx="3128">
                  <c:v>-7.6292529833463085E-3</c:v>
                </c:pt>
                <c:pt idx="3129">
                  <c:v>-7.7304523021972287E-3</c:v>
                </c:pt>
                <c:pt idx="3130">
                  <c:v>-7.9959863833748163E-3</c:v>
                </c:pt>
                <c:pt idx="3131">
                  <c:v>-8.4059530593926894E-3</c:v>
                </c:pt>
                <c:pt idx="3132">
                  <c:v>-8.9708969603361759E-3</c:v>
                </c:pt>
                <c:pt idx="3133">
                  <c:v>-9.499512713616938E-3</c:v>
                </c:pt>
                <c:pt idx="3134">
                  <c:v>-9.9910045354238575E-3</c:v>
                </c:pt>
                <c:pt idx="3135">
                  <c:v>-1.0391842885576506E-2</c:v>
                </c:pt>
                <c:pt idx="3136">
                  <c:v>-1.0702061983252287E-2</c:v>
                </c:pt>
                <c:pt idx="3137">
                  <c:v>-1.0951353818666904E-2</c:v>
                </c:pt>
                <c:pt idx="3138">
                  <c:v>-1.1250444980521686E-2</c:v>
                </c:pt>
                <c:pt idx="3139">
                  <c:v>-1.1662995413553175E-2</c:v>
                </c:pt>
                <c:pt idx="3140">
                  <c:v>-1.2179336301181847E-2</c:v>
                </c:pt>
                <c:pt idx="3141">
                  <c:v>-1.2830208086876082E-2</c:v>
                </c:pt>
                <c:pt idx="3142">
                  <c:v>-1.367849849236228E-2</c:v>
                </c:pt>
                <c:pt idx="3143">
                  <c:v>-1.4576457109179057E-2</c:v>
                </c:pt>
                <c:pt idx="3144">
                  <c:v>-1.5453308694561197E-2</c:v>
                </c:pt>
                <c:pt idx="3145">
                  <c:v>-1.6266446548540897E-2</c:v>
                </c:pt>
                <c:pt idx="3146">
                  <c:v>-1.6878026770033975E-2</c:v>
                </c:pt>
                <c:pt idx="3147">
                  <c:v>-1.7167093583830582E-2</c:v>
                </c:pt>
                <c:pt idx="3148">
                  <c:v>-1.720066925366405E-2</c:v>
                </c:pt>
                <c:pt idx="3149">
                  <c:v>-1.7148053896520226E-2</c:v>
                </c:pt>
                <c:pt idx="3150">
                  <c:v>-1.7179233689221123E-2</c:v>
                </c:pt>
                <c:pt idx="3151">
                  <c:v>-1.745963210024043E-2</c:v>
                </c:pt>
                <c:pt idx="3152">
                  <c:v>-1.7836461569997217E-2</c:v>
                </c:pt>
                <c:pt idx="3153">
                  <c:v>-1.8176398108804819E-2</c:v>
                </c:pt>
                <c:pt idx="3154">
                  <c:v>-1.8457277192897831E-2</c:v>
                </c:pt>
                <c:pt idx="3155">
                  <c:v>-1.8504324993024748E-2</c:v>
                </c:pt>
                <c:pt idx="3156">
                  <c:v>-1.845216671127841E-2</c:v>
                </c:pt>
                <c:pt idx="3157">
                  <c:v>-1.8256272769430856E-2</c:v>
                </c:pt>
                <c:pt idx="3158">
                  <c:v>-1.8019904820579594E-2</c:v>
                </c:pt>
                <c:pt idx="3159">
                  <c:v>-1.7776639821486258E-2</c:v>
                </c:pt>
                <c:pt idx="3160">
                  <c:v>-1.7509276270559336E-2</c:v>
                </c:pt>
                <c:pt idx="3161">
                  <c:v>-1.7200585771222073E-2</c:v>
                </c:pt>
                <c:pt idx="3162">
                  <c:v>-1.6825895010196424E-2</c:v>
                </c:pt>
                <c:pt idx="3163">
                  <c:v>-1.6300240855812251E-2</c:v>
                </c:pt>
                <c:pt idx="3164">
                  <c:v>-1.5662582249121988E-2</c:v>
                </c:pt>
                <c:pt idx="3165">
                  <c:v>-1.4974265672901822E-2</c:v>
                </c:pt>
                <c:pt idx="3166">
                  <c:v>-1.4288830774466117E-2</c:v>
                </c:pt>
                <c:pt idx="3167">
                  <c:v>-1.36406635107785E-2</c:v>
                </c:pt>
                <c:pt idx="3168">
                  <c:v>-1.300861803778155E-2</c:v>
                </c:pt>
                <c:pt idx="3169">
                  <c:v>-1.2326862147308121E-2</c:v>
                </c:pt>
                <c:pt idx="3170">
                  <c:v>-1.1554533356153288E-2</c:v>
                </c:pt>
                <c:pt idx="3171">
                  <c:v>-1.0694829550220015E-2</c:v>
                </c:pt>
                <c:pt idx="3172">
                  <c:v>-9.7855509030071227E-3</c:v>
                </c:pt>
                <c:pt idx="3173">
                  <c:v>-8.8780340762463859E-3</c:v>
                </c:pt>
                <c:pt idx="3174">
                  <c:v>-8.0282032721227994E-3</c:v>
                </c:pt>
                <c:pt idx="3175">
                  <c:v>-7.3056226653773274E-3</c:v>
                </c:pt>
                <c:pt idx="3176">
                  <c:v>-6.689196297198061E-3</c:v>
                </c:pt>
                <c:pt idx="3177">
                  <c:v>-6.1622517390701615E-3</c:v>
                </c:pt>
                <c:pt idx="3178">
                  <c:v>-5.6776396627324522E-3</c:v>
                </c:pt>
                <c:pt idx="3179">
                  <c:v>-5.2353064897392929E-3</c:v>
                </c:pt>
                <c:pt idx="3180">
                  <c:v>-4.8046548707601612E-3</c:v>
                </c:pt>
                <c:pt idx="3181">
                  <c:v>-4.3224919927130241E-3</c:v>
                </c:pt>
                <c:pt idx="3182">
                  <c:v>-3.8113779337599005E-3</c:v>
                </c:pt>
                <c:pt idx="3183">
                  <c:v>-3.270617831988093E-3</c:v>
                </c:pt>
                <c:pt idx="3184">
                  <c:v>-2.7364819420834102E-3</c:v>
                </c:pt>
                <c:pt idx="3185">
                  <c:v>-2.298980892803947E-3</c:v>
                </c:pt>
                <c:pt idx="3186">
                  <c:v>-1.9950637787920383E-3</c:v>
                </c:pt>
                <c:pt idx="3187">
                  <c:v>-1.9757345174639487E-3</c:v>
                </c:pt>
                <c:pt idx="3188">
                  <c:v>-2.1286542872091955E-3</c:v>
                </c:pt>
                <c:pt idx="3189">
                  <c:v>-2.2716451602550303E-3</c:v>
                </c:pt>
                <c:pt idx="3190">
                  <c:v>-2.2720314253486034E-3</c:v>
                </c:pt>
                <c:pt idx="3191">
                  <c:v>-1.9651898898294137E-3</c:v>
                </c:pt>
                <c:pt idx="3192">
                  <c:v>-1.4976379412402854E-3</c:v>
                </c:pt>
                <c:pt idx="3193">
                  <c:v>-1.0438590446145606E-3</c:v>
                </c:pt>
                <c:pt idx="3194">
                  <c:v>-7.7052973356680945E-4</c:v>
                </c:pt>
                <c:pt idx="3195">
                  <c:v>-8.6413277650962915E-4</c:v>
                </c:pt>
                <c:pt idx="3196">
                  <c:v>-1.2394270944383334E-3</c:v>
                </c:pt>
                <c:pt idx="3197">
                  <c:v>-1.7287231051810476E-3</c:v>
                </c:pt>
                <c:pt idx="3198">
                  <c:v>-2.1877728312984296E-3</c:v>
                </c:pt>
                <c:pt idx="3199">
                  <c:v>-2.474496492382682E-3</c:v>
                </c:pt>
                <c:pt idx="3200">
                  <c:v>-2.6416551262759234E-3</c:v>
                </c:pt>
                <c:pt idx="3201">
                  <c:v>-2.7276287636345876E-3</c:v>
                </c:pt>
                <c:pt idx="3202">
                  <c:v>-2.7688263464892109E-3</c:v>
                </c:pt>
                <c:pt idx="3203">
                  <c:v>-2.7809376069117312E-3</c:v>
                </c:pt>
                <c:pt idx="3204">
                  <c:v>-2.8048037136854426E-3</c:v>
                </c:pt>
                <c:pt idx="3205">
                  <c:v>-2.7376493645423737E-3</c:v>
                </c:pt>
                <c:pt idx="3206">
                  <c:v>-2.5871392092196212E-3</c:v>
                </c:pt>
                <c:pt idx="3207">
                  <c:v>-2.3457697953498356E-3</c:v>
                </c:pt>
                <c:pt idx="3208">
                  <c:v>-2.0419541663593108E-3</c:v>
                </c:pt>
                <c:pt idx="3209">
                  <c:v>-1.6840756064995946E-3</c:v>
                </c:pt>
                <c:pt idx="3210">
                  <c:v>-1.3193311807002267E-3</c:v>
                </c:pt>
                <c:pt idx="3211">
                  <c:v>-9.660011829765474E-4</c:v>
                </c:pt>
                <c:pt idx="3212">
                  <c:v>-6.6214553860203856E-4</c:v>
                </c:pt>
                <c:pt idx="3213">
                  <c:v>-4.5673813171179765E-4</c:v>
                </c:pt>
                <c:pt idx="3214">
                  <c:v>-3.4817049073044811E-4</c:v>
                </c:pt>
                <c:pt idx="3215">
                  <c:v>-3.5815332441210709E-4</c:v>
                </c:pt>
                <c:pt idx="3216">
                  <c:v>-4.437327338130063E-4</c:v>
                </c:pt>
                <c:pt idx="3217">
                  <c:v>-6.1964360504914774E-4</c:v>
                </c:pt>
                <c:pt idx="3218">
                  <c:v>-8.8125142313966447E-4</c:v>
                </c:pt>
                <c:pt idx="3219">
                  <c:v>-1.1918615769258489E-3</c:v>
                </c:pt>
                <c:pt idx="3220">
                  <c:v>-1.5677391363904387E-3</c:v>
                </c:pt>
                <c:pt idx="3221">
                  <c:v>-1.8297416799042305E-3</c:v>
                </c:pt>
                <c:pt idx="3222">
                  <c:v>-1.9461574926776151E-3</c:v>
                </c:pt>
                <c:pt idx="3223">
                  <c:v>-1.8807392198593668E-3</c:v>
                </c:pt>
                <c:pt idx="3224">
                  <c:v>-1.6423711296298855E-3</c:v>
                </c:pt>
                <c:pt idx="3225">
                  <c:v>-1.2763083592132124E-3</c:v>
                </c:pt>
                <c:pt idx="3226">
                  <c:v>-9.4359940390700402E-4</c:v>
                </c:pt>
                <c:pt idx="3227">
                  <c:v>-6.6741972285288111E-4</c:v>
                </c:pt>
                <c:pt idx="3228">
                  <c:v>-4.5520925854620781E-4</c:v>
                </c:pt>
                <c:pt idx="3229">
                  <c:v>-2.7831044987869499E-4</c:v>
                </c:pt>
                <c:pt idx="3230">
                  <c:v>-1.0627442412764906E-4</c:v>
                </c:pt>
                <c:pt idx="3231">
                  <c:v>6.3806582937710871E-5</c:v>
                </c:pt>
                <c:pt idx="3232">
                  <c:v>1.9441356457348524E-4</c:v>
                </c:pt>
                <c:pt idx="3233">
                  <c:v>2.4019917916522058E-4</c:v>
                </c:pt>
                <c:pt idx="3234">
                  <c:v>1.8293315609386822E-4</c:v>
                </c:pt>
                <c:pt idx="3235">
                  <c:v>-8.4161107480197996E-5</c:v>
                </c:pt>
                <c:pt idx="3236">
                  <c:v>-4.8559476185275054E-4</c:v>
                </c:pt>
                <c:pt idx="3237">
                  <c:v>-9.1063525955560902E-4</c:v>
                </c:pt>
                <c:pt idx="3238">
                  <c:v>-1.3130176230650816E-3</c:v>
                </c:pt>
                <c:pt idx="3239">
                  <c:v>-1.6063895471724596E-3</c:v>
                </c:pt>
                <c:pt idx="3240">
                  <c:v>-1.8036963909704841E-3</c:v>
                </c:pt>
                <c:pt idx="3241">
                  <c:v>-2.0202715588584132E-3</c:v>
                </c:pt>
                <c:pt idx="3242">
                  <c:v>-2.2620803982443972E-3</c:v>
                </c:pt>
                <c:pt idx="3243">
                  <c:v>-2.5994326606529109E-3</c:v>
                </c:pt>
                <c:pt idx="3244">
                  <c:v>-2.968042594534274E-3</c:v>
                </c:pt>
                <c:pt idx="3245">
                  <c:v>-3.2590091901279327E-3</c:v>
                </c:pt>
                <c:pt idx="3246">
                  <c:v>-3.5196097808178465E-3</c:v>
                </c:pt>
                <c:pt idx="3247">
                  <c:v>-3.6362740164934317E-3</c:v>
                </c:pt>
                <c:pt idx="3248">
                  <c:v>-3.7159297515440971E-3</c:v>
                </c:pt>
                <c:pt idx="3249">
                  <c:v>-3.7465759970573618E-3</c:v>
                </c:pt>
                <c:pt idx="3250">
                  <c:v>-3.6914668711611432E-3</c:v>
                </c:pt>
                <c:pt idx="3251">
                  <c:v>-3.542798692529955E-3</c:v>
                </c:pt>
                <c:pt idx="3252">
                  <c:v>-3.3706862460260697E-3</c:v>
                </c:pt>
                <c:pt idx="3253">
                  <c:v>-3.106361889775451E-3</c:v>
                </c:pt>
                <c:pt idx="3254">
                  <c:v>-2.8090905189242584E-3</c:v>
                </c:pt>
                <c:pt idx="3255">
                  <c:v>-2.4564411317340535E-3</c:v>
                </c:pt>
                <c:pt idx="3256">
                  <c:v>-2.0787875643567301E-3</c:v>
                </c:pt>
                <c:pt idx="3257">
                  <c:v>-1.6347840128436756E-3</c:v>
                </c:pt>
                <c:pt idx="3258">
                  <c:v>-1.1946511699844032E-3</c:v>
                </c:pt>
                <c:pt idx="3259">
                  <c:v>-7.4806426004072018E-4</c:v>
                </c:pt>
                <c:pt idx="3260">
                  <c:v>-3.9810326025995407E-4</c:v>
                </c:pt>
                <c:pt idx="3261">
                  <c:v>-2.9324457327651503E-5</c:v>
                </c:pt>
                <c:pt idx="3262">
                  <c:v>2.4235582658529379E-4</c:v>
                </c:pt>
                <c:pt idx="3263">
                  <c:v>4.1199891613735316E-4</c:v>
                </c:pt>
                <c:pt idx="3264">
                  <c:v>5.6680106512540379E-4</c:v>
                </c:pt>
                <c:pt idx="3265">
                  <c:v>8.1504076196286038E-4</c:v>
                </c:pt>
                <c:pt idx="3266">
                  <c:v>1.3232967353870575E-3</c:v>
                </c:pt>
                <c:pt idx="3267">
                  <c:v>2.2420430615184136E-3</c:v>
                </c:pt>
                <c:pt idx="3268">
                  <c:v>3.3610031892826438E-3</c:v>
                </c:pt>
                <c:pt idx="3269">
                  <c:v>4.5505644829949548E-3</c:v>
                </c:pt>
                <c:pt idx="3270">
                  <c:v>5.6306293393807239E-3</c:v>
                </c:pt>
                <c:pt idx="3271">
                  <c:v>6.4746200946386237E-3</c:v>
                </c:pt>
                <c:pt idx="3272">
                  <c:v>7.0411267037081907E-3</c:v>
                </c:pt>
                <c:pt idx="3273">
                  <c:v>7.5061809734267015E-3</c:v>
                </c:pt>
                <c:pt idx="3274">
                  <c:v>8.0498323933548121E-3</c:v>
                </c:pt>
                <c:pt idx="3275">
                  <c:v>8.7488450939849915E-3</c:v>
                </c:pt>
                <c:pt idx="3276">
                  <c:v>9.5319949373716458E-3</c:v>
                </c:pt>
                <c:pt idx="3277">
                  <c:v>1.0217926973880576E-2</c:v>
                </c:pt>
                <c:pt idx="3278">
                  <c:v>1.0682083451393777E-2</c:v>
                </c:pt>
                <c:pt idx="3279">
                  <c:v>1.0823706558622838E-2</c:v>
                </c:pt>
                <c:pt idx="3280">
                  <c:v>1.0734510622584542E-2</c:v>
                </c:pt>
                <c:pt idx="3281">
                  <c:v>1.0541855516193143E-2</c:v>
                </c:pt>
                <c:pt idx="3282">
                  <c:v>1.0274966497499659E-2</c:v>
                </c:pt>
                <c:pt idx="3283">
                  <c:v>1.0055366899945579E-2</c:v>
                </c:pt>
                <c:pt idx="3284">
                  <c:v>9.8704039864851954E-3</c:v>
                </c:pt>
                <c:pt idx="3285">
                  <c:v>9.7172642381639224E-3</c:v>
                </c:pt>
                <c:pt idx="3286">
                  <c:v>9.5732283107055876E-3</c:v>
                </c:pt>
                <c:pt idx="3287">
                  <c:v>9.4149748984890605E-3</c:v>
                </c:pt>
                <c:pt idx="3288">
                  <c:v>9.219906721410917E-3</c:v>
                </c:pt>
                <c:pt idx="3289">
                  <c:v>8.9455433745494212E-3</c:v>
                </c:pt>
                <c:pt idx="3290">
                  <c:v>8.5420865910823783E-3</c:v>
                </c:pt>
                <c:pt idx="3291">
                  <c:v>7.9341155181382565E-3</c:v>
                </c:pt>
                <c:pt idx="3292">
                  <c:v>7.2203090856386935E-3</c:v>
                </c:pt>
                <c:pt idx="3293">
                  <c:v>6.4896923647079149E-3</c:v>
                </c:pt>
                <c:pt idx="3294">
                  <c:v>5.7419945268507629E-3</c:v>
                </c:pt>
                <c:pt idx="3295">
                  <c:v>5.0847561568394617E-3</c:v>
                </c:pt>
                <c:pt idx="3296">
                  <c:v>4.5979750149217737E-3</c:v>
                </c:pt>
                <c:pt idx="3297">
                  <c:v>4.1902142986882177E-3</c:v>
                </c:pt>
                <c:pt idx="3298">
                  <c:v>3.8226584407014146E-3</c:v>
                </c:pt>
                <c:pt idx="3299">
                  <c:v>3.4690475010467434E-3</c:v>
                </c:pt>
                <c:pt idx="3300">
                  <c:v>3.0096309040049622E-3</c:v>
                </c:pt>
                <c:pt idx="3301">
                  <c:v>2.4605156894033633E-3</c:v>
                </c:pt>
                <c:pt idx="3302">
                  <c:v>1.8235668815270436E-3</c:v>
                </c:pt>
                <c:pt idx="3303">
                  <c:v>1.0603018200504265E-3</c:v>
                </c:pt>
                <c:pt idx="3304">
                  <c:v>2.5357882685212867E-4</c:v>
                </c:pt>
                <c:pt idx="3305">
                  <c:v>-5.9909316183391083E-4</c:v>
                </c:pt>
                <c:pt idx="3306">
                  <c:v>-1.4339441770664903E-3</c:v>
                </c:pt>
                <c:pt idx="3307">
                  <c:v>-2.1409500162795914E-3</c:v>
                </c:pt>
                <c:pt idx="3308">
                  <c:v>-2.7344115444095604E-3</c:v>
                </c:pt>
                <c:pt idx="3309">
                  <c:v>-3.3395799980485415E-3</c:v>
                </c:pt>
                <c:pt idx="3310">
                  <c:v>-3.9155802504163579E-3</c:v>
                </c:pt>
                <c:pt idx="3311">
                  <c:v>-4.3972823247946944E-3</c:v>
                </c:pt>
                <c:pt idx="3312">
                  <c:v>-4.7975139390484031E-3</c:v>
                </c:pt>
                <c:pt idx="3313">
                  <c:v>-5.086403173774505E-3</c:v>
                </c:pt>
                <c:pt idx="3314">
                  <c:v>-5.2600898665339686E-3</c:v>
                </c:pt>
                <c:pt idx="3315">
                  <c:v>-5.2106320671383988E-3</c:v>
                </c:pt>
                <c:pt idx="3316">
                  <c:v>-5.0774876246393839E-3</c:v>
                </c:pt>
                <c:pt idx="3317">
                  <c:v>-4.9506994404955847E-3</c:v>
                </c:pt>
                <c:pt idx="3318">
                  <c:v>-4.8604990201106188E-3</c:v>
                </c:pt>
                <c:pt idx="3319">
                  <c:v>-4.8831040249516277E-3</c:v>
                </c:pt>
                <c:pt idx="3320">
                  <c:v>-4.9610078483394134E-3</c:v>
                </c:pt>
                <c:pt idx="3321">
                  <c:v>-5.0820749649727968E-3</c:v>
                </c:pt>
                <c:pt idx="3322">
                  <c:v>-5.0912903668215905E-3</c:v>
                </c:pt>
                <c:pt idx="3323">
                  <c:v>-4.9065201076237278E-3</c:v>
                </c:pt>
                <c:pt idx="3324">
                  <c:v>-4.6515282520291383E-3</c:v>
                </c:pt>
                <c:pt idx="3325">
                  <c:v>-4.3844092624035994E-3</c:v>
                </c:pt>
                <c:pt idx="3326">
                  <c:v>-4.1913964470290735E-3</c:v>
                </c:pt>
                <c:pt idx="3327">
                  <c:v>-4.1503137158742411E-3</c:v>
                </c:pt>
                <c:pt idx="3328">
                  <c:v>-4.2425218099261149E-3</c:v>
                </c:pt>
                <c:pt idx="3329">
                  <c:v>-4.4430966921062704E-3</c:v>
                </c:pt>
                <c:pt idx="3330">
                  <c:v>-4.6850150885133163E-3</c:v>
                </c:pt>
                <c:pt idx="3331">
                  <c:v>-5.00251881475556E-3</c:v>
                </c:pt>
                <c:pt idx="3332">
                  <c:v>-5.3461092525199788E-3</c:v>
                </c:pt>
                <c:pt idx="3333">
                  <c:v>-5.6693458322038537E-3</c:v>
                </c:pt>
                <c:pt idx="3334">
                  <c:v>-5.9731972043638535E-3</c:v>
                </c:pt>
                <c:pt idx="3335">
                  <c:v>-6.2827659895967527E-3</c:v>
                </c:pt>
                <c:pt idx="3336">
                  <c:v>-6.5378082801728164E-3</c:v>
                </c:pt>
                <c:pt idx="3337">
                  <c:v>-6.7129297483895043E-3</c:v>
                </c:pt>
                <c:pt idx="3338">
                  <c:v>-6.8049728940157116E-3</c:v>
                </c:pt>
                <c:pt idx="3339">
                  <c:v>-6.7127097040192273E-3</c:v>
                </c:pt>
                <c:pt idx="3340">
                  <c:v>-6.5514861615662504E-3</c:v>
                </c:pt>
                <c:pt idx="3341">
                  <c:v>-6.4042693867864091E-3</c:v>
                </c:pt>
                <c:pt idx="3342">
                  <c:v>-6.3795475299484768E-3</c:v>
                </c:pt>
                <c:pt idx="3343">
                  <c:v>-6.5004329790660622E-3</c:v>
                </c:pt>
                <c:pt idx="3344">
                  <c:v>-6.7710496485660094E-3</c:v>
                </c:pt>
                <c:pt idx="3345">
                  <c:v>-7.1296878089053949E-3</c:v>
                </c:pt>
                <c:pt idx="3346">
                  <c:v>-7.5149151366121682E-3</c:v>
                </c:pt>
                <c:pt idx="3347">
                  <c:v>-7.8618935337469407E-3</c:v>
                </c:pt>
                <c:pt idx="3348">
                  <c:v>-8.1315989117294561E-3</c:v>
                </c:pt>
                <c:pt idx="3349">
                  <c:v>-8.3041642757247982E-3</c:v>
                </c:pt>
                <c:pt idx="3350">
                  <c:v>-8.3157691650643465E-3</c:v>
                </c:pt>
                <c:pt idx="3351">
                  <c:v>-8.1445823474430908E-3</c:v>
                </c:pt>
                <c:pt idx="3352">
                  <c:v>-7.8343905187256858E-3</c:v>
                </c:pt>
                <c:pt idx="3353">
                  <c:v>-7.4133576896031322E-3</c:v>
                </c:pt>
                <c:pt idx="3354">
                  <c:v>-6.8905624022329642E-3</c:v>
                </c:pt>
                <c:pt idx="3355">
                  <c:v>-6.2588687376658224E-3</c:v>
                </c:pt>
                <c:pt idx="3356">
                  <c:v>-5.6340077507713825E-3</c:v>
                </c:pt>
                <c:pt idx="3357">
                  <c:v>-5.0630515627249507E-3</c:v>
                </c:pt>
                <c:pt idx="3358">
                  <c:v>-4.6400404802726773E-3</c:v>
                </c:pt>
                <c:pt idx="3359">
                  <c:v>-4.3432652674608874E-3</c:v>
                </c:pt>
                <c:pt idx="3360">
                  <c:v>-4.1699191603890243E-3</c:v>
                </c:pt>
                <c:pt idx="3361">
                  <c:v>-3.9615067579670017E-3</c:v>
                </c:pt>
                <c:pt idx="3362">
                  <c:v>-3.5728212710770179E-3</c:v>
                </c:pt>
                <c:pt idx="3363">
                  <c:v>-2.8841480019782869E-3</c:v>
                </c:pt>
                <c:pt idx="3364">
                  <c:v>-2.0593642084954554E-3</c:v>
                </c:pt>
                <c:pt idx="3365">
                  <c:v>-1.1553351552542608E-3</c:v>
                </c:pt>
                <c:pt idx="3366">
                  <c:v>-2.2288510231129228E-4</c:v>
                </c:pt>
                <c:pt idx="3367">
                  <c:v>6.5115773991272243E-4</c:v>
                </c:pt>
                <c:pt idx="3368">
                  <c:v>1.4390652931852272E-3</c:v>
                </c:pt>
                <c:pt idx="3369">
                  <c:v>2.2265805871969331E-3</c:v>
                </c:pt>
                <c:pt idx="3370">
                  <c:v>3.0525652327001171E-3</c:v>
                </c:pt>
                <c:pt idx="3371">
                  <c:v>3.9870044979860133E-3</c:v>
                </c:pt>
                <c:pt idx="3372">
                  <c:v>4.9660134174945667E-3</c:v>
                </c:pt>
                <c:pt idx="3373">
                  <c:v>5.8876962853505327E-3</c:v>
                </c:pt>
                <c:pt idx="3374">
                  <c:v>6.7284433350424094E-3</c:v>
                </c:pt>
                <c:pt idx="3375">
                  <c:v>7.4589134254622047E-3</c:v>
                </c:pt>
                <c:pt idx="3376">
                  <c:v>8.1014365487268505E-3</c:v>
                </c:pt>
                <c:pt idx="3377">
                  <c:v>8.6280679425268427E-3</c:v>
                </c:pt>
                <c:pt idx="3378">
                  <c:v>8.9718960806784015E-3</c:v>
                </c:pt>
                <c:pt idx="3379">
                  <c:v>9.1833880904441112E-3</c:v>
                </c:pt>
                <c:pt idx="3380">
                  <c:v>9.2782062765533659E-3</c:v>
                </c:pt>
                <c:pt idx="3381">
                  <c:v>9.3305613455149355E-3</c:v>
                </c:pt>
                <c:pt idx="3382">
                  <c:v>9.3211474748262895E-3</c:v>
                </c:pt>
                <c:pt idx="3383">
                  <c:v>9.287882072687095E-3</c:v>
                </c:pt>
                <c:pt idx="3384">
                  <c:v>9.2000683619201905E-3</c:v>
                </c:pt>
                <c:pt idx="3385">
                  <c:v>9.0636489141298626E-3</c:v>
                </c:pt>
                <c:pt idx="3386">
                  <c:v>8.9380562632498731E-3</c:v>
                </c:pt>
                <c:pt idx="3387">
                  <c:v>8.8269330597893127E-3</c:v>
                </c:pt>
                <c:pt idx="3388">
                  <c:v>8.7426855916260642E-3</c:v>
                </c:pt>
                <c:pt idx="3389">
                  <c:v>8.5978227304969578E-3</c:v>
                </c:pt>
                <c:pt idx="3390">
                  <c:v>8.3730318738914414E-3</c:v>
                </c:pt>
                <c:pt idx="3391">
                  <c:v>8.1221024847591122E-3</c:v>
                </c:pt>
                <c:pt idx="3392">
                  <c:v>7.7746151657555338E-3</c:v>
                </c:pt>
                <c:pt idx="3393">
                  <c:v>7.3219080449629719E-3</c:v>
                </c:pt>
                <c:pt idx="3394">
                  <c:v>6.7447908871500649E-3</c:v>
                </c:pt>
                <c:pt idx="3395">
                  <c:v>6.0789068991660214E-3</c:v>
                </c:pt>
                <c:pt idx="3396">
                  <c:v>5.3210542700114563E-3</c:v>
                </c:pt>
                <c:pt idx="3397">
                  <c:v>4.6443915350908157E-3</c:v>
                </c:pt>
                <c:pt idx="3398">
                  <c:v>4.1241270804105203E-3</c:v>
                </c:pt>
                <c:pt idx="3399">
                  <c:v>3.9795997269133918E-3</c:v>
                </c:pt>
                <c:pt idx="3400">
                  <c:v>4.0371635843081547E-3</c:v>
                </c:pt>
                <c:pt idx="3401">
                  <c:v>4.1580509563014321E-3</c:v>
                </c:pt>
                <c:pt idx="3402">
                  <c:v>4.1806261471439721E-3</c:v>
                </c:pt>
                <c:pt idx="3403">
                  <c:v>3.9912255057403005E-3</c:v>
                </c:pt>
                <c:pt idx="3404">
                  <c:v>3.6067593353884828E-3</c:v>
                </c:pt>
                <c:pt idx="3405">
                  <c:v>3.148141718060958E-3</c:v>
                </c:pt>
                <c:pt idx="3406">
                  <c:v>2.7168801089775918E-3</c:v>
                </c:pt>
                <c:pt idx="3407">
                  <c:v>2.4474270665499663E-3</c:v>
                </c:pt>
                <c:pt idx="3408">
                  <c:v>2.2443458164920736E-3</c:v>
                </c:pt>
                <c:pt idx="3409">
                  <c:v>2.1164271091329411E-3</c:v>
                </c:pt>
                <c:pt idx="3410">
                  <c:v>1.9417194930254882E-3</c:v>
                </c:pt>
                <c:pt idx="3411">
                  <c:v>1.7649756941596258E-3</c:v>
                </c:pt>
                <c:pt idx="3412">
                  <c:v>1.5952584872966622E-3</c:v>
                </c:pt>
                <c:pt idx="3413">
                  <c:v>1.4975450308669356E-3</c:v>
                </c:pt>
                <c:pt idx="3414">
                  <c:v>1.4717596492491588E-3</c:v>
                </c:pt>
                <c:pt idx="3415">
                  <c:v>1.63432016964326E-3</c:v>
                </c:pt>
                <c:pt idx="3416">
                  <c:v>1.925469572497349E-3</c:v>
                </c:pt>
                <c:pt idx="3417">
                  <c:v>2.1916835515491499E-3</c:v>
                </c:pt>
                <c:pt idx="3418">
                  <c:v>2.3575955119710564E-3</c:v>
                </c:pt>
                <c:pt idx="3419">
                  <c:v>2.5126965984727991E-3</c:v>
                </c:pt>
                <c:pt idx="3420">
                  <c:v>2.5722566265119827E-3</c:v>
                </c:pt>
                <c:pt idx="3421">
                  <c:v>2.5822799390930614E-3</c:v>
                </c:pt>
                <c:pt idx="3422">
                  <c:v>2.5967559584299266E-3</c:v>
                </c:pt>
                <c:pt idx="3423">
                  <c:v>2.6528144754686214E-3</c:v>
                </c:pt>
                <c:pt idx="3424">
                  <c:v>2.6762711063791529E-3</c:v>
                </c:pt>
                <c:pt idx="3425">
                  <c:v>2.7431430514042727E-3</c:v>
                </c:pt>
                <c:pt idx="3426">
                  <c:v>2.754836700293921E-3</c:v>
                </c:pt>
                <c:pt idx="3427">
                  <c:v>2.7863237187914646E-3</c:v>
                </c:pt>
                <c:pt idx="3428">
                  <c:v>2.7663456177722092E-3</c:v>
                </c:pt>
                <c:pt idx="3429">
                  <c:v>2.7090425189819152E-3</c:v>
                </c:pt>
                <c:pt idx="3430">
                  <c:v>2.5848536536054543E-3</c:v>
                </c:pt>
                <c:pt idx="3431">
                  <c:v>2.4118068340277955E-3</c:v>
                </c:pt>
                <c:pt idx="3432">
                  <c:v>2.1964506655340965E-3</c:v>
                </c:pt>
                <c:pt idx="3433">
                  <c:v>2.0148382484184808E-3</c:v>
                </c:pt>
                <c:pt idx="3434">
                  <c:v>1.8636220312531929E-3</c:v>
                </c:pt>
                <c:pt idx="3435">
                  <c:v>1.6911319634413137E-3</c:v>
                </c:pt>
                <c:pt idx="3436">
                  <c:v>1.5155523576730887E-3</c:v>
                </c:pt>
                <c:pt idx="3437">
                  <c:v>1.3528696488004244E-3</c:v>
                </c:pt>
                <c:pt idx="3438">
                  <c:v>1.182735504918785E-3</c:v>
                </c:pt>
                <c:pt idx="3439">
                  <c:v>9.7078365403622689E-4</c:v>
                </c:pt>
                <c:pt idx="3440">
                  <c:v>7.6653606649856605E-4</c:v>
                </c:pt>
                <c:pt idx="3441">
                  <c:v>5.2336606009357849E-4</c:v>
                </c:pt>
                <c:pt idx="3442">
                  <c:v>1.6452658411982972E-4</c:v>
                </c:pt>
                <c:pt idx="3443">
                  <c:v>-2.4719175175170593E-4</c:v>
                </c:pt>
                <c:pt idx="3444">
                  <c:v>-7.1064509901261059E-4</c:v>
                </c:pt>
                <c:pt idx="3445">
                  <c:v>-1.1627728168502149E-3</c:v>
                </c:pt>
                <c:pt idx="3446">
                  <c:v>-1.5818349899188345E-3</c:v>
                </c:pt>
                <c:pt idx="3447">
                  <c:v>-1.8911784613905645E-3</c:v>
                </c:pt>
                <c:pt idx="3448">
                  <c:v>-2.0053951353868234E-3</c:v>
                </c:pt>
                <c:pt idx="3449">
                  <c:v>-2.0983169926584947E-3</c:v>
                </c:pt>
                <c:pt idx="3450">
                  <c:v>-1.9623958557284564E-3</c:v>
                </c:pt>
                <c:pt idx="3451">
                  <c:v>-1.7580383800194284E-3</c:v>
                </c:pt>
                <c:pt idx="3452">
                  <c:v>-1.5936647034715944E-3</c:v>
                </c:pt>
                <c:pt idx="3453">
                  <c:v>-1.4515102026219878E-3</c:v>
                </c:pt>
                <c:pt idx="3454">
                  <c:v>-1.3409136043089766E-3</c:v>
                </c:pt>
                <c:pt idx="3455">
                  <c:v>-1.3496202420896978E-3</c:v>
                </c:pt>
                <c:pt idx="3456">
                  <c:v>-1.3896478418634214E-3</c:v>
                </c:pt>
                <c:pt idx="3457">
                  <c:v>-1.4379883162772063E-3</c:v>
                </c:pt>
                <c:pt idx="3458">
                  <c:v>-1.3531547824486663E-3</c:v>
                </c:pt>
                <c:pt idx="3459">
                  <c:v>-1.161529891974611E-3</c:v>
                </c:pt>
                <c:pt idx="3460">
                  <c:v>-9.3304440015016187E-4</c:v>
                </c:pt>
                <c:pt idx="3461">
                  <c:v>-6.653131234905206E-4</c:v>
                </c:pt>
                <c:pt idx="3462">
                  <c:v>-3.1105734293965177E-4</c:v>
                </c:pt>
                <c:pt idx="3463">
                  <c:v>1.6370453213189018E-4</c:v>
                </c:pt>
                <c:pt idx="3464">
                  <c:v>7.3968822439676762E-4</c:v>
                </c:pt>
                <c:pt idx="3465">
                  <c:v>1.2673232975430541E-3</c:v>
                </c:pt>
                <c:pt idx="3466">
                  <c:v>1.8267189907494438E-3</c:v>
                </c:pt>
                <c:pt idx="3467">
                  <c:v>2.3200061768671718E-3</c:v>
                </c:pt>
                <c:pt idx="3468">
                  <c:v>2.8320674766554766E-3</c:v>
                </c:pt>
                <c:pt idx="3469">
                  <c:v>3.3240928560148283E-3</c:v>
                </c:pt>
                <c:pt idx="3470">
                  <c:v>3.8528624100586705E-3</c:v>
                </c:pt>
                <c:pt idx="3471">
                  <c:v>4.4376802053816521E-3</c:v>
                </c:pt>
                <c:pt idx="3472">
                  <c:v>5.0428169280924157E-3</c:v>
                </c:pt>
                <c:pt idx="3473">
                  <c:v>5.5641872616675383E-3</c:v>
                </c:pt>
                <c:pt idx="3474">
                  <c:v>5.9097135387391484E-3</c:v>
                </c:pt>
                <c:pt idx="3475">
                  <c:v>5.9230318507293078E-3</c:v>
                </c:pt>
                <c:pt idx="3476">
                  <c:v>5.8104530195545213E-3</c:v>
                </c:pt>
                <c:pt idx="3477">
                  <c:v>5.6298556168666268E-3</c:v>
                </c:pt>
                <c:pt idx="3478">
                  <c:v>5.4613536154429704E-3</c:v>
                </c:pt>
                <c:pt idx="3479">
                  <c:v>5.5922990864966469E-3</c:v>
                </c:pt>
                <c:pt idx="3480">
                  <c:v>5.8116572805321032E-3</c:v>
                </c:pt>
                <c:pt idx="3481">
                  <c:v>5.9994515549674924E-3</c:v>
                </c:pt>
                <c:pt idx="3482">
                  <c:v>5.9166829185903144E-3</c:v>
                </c:pt>
                <c:pt idx="3483">
                  <c:v>5.5621334094521947E-3</c:v>
                </c:pt>
                <c:pt idx="3484">
                  <c:v>5.0721591417930909E-3</c:v>
                </c:pt>
                <c:pt idx="3485">
                  <c:v>4.5989426904730034E-3</c:v>
                </c:pt>
                <c:pt idx="3486">
                  <c:v>4.1623915772165303E-3</c:v>
                </c:pt>
                <c:pt idx="3487">
                  <c:v>3.8949027499196893E-3</c:v>
                </c:pt>
                <c:pt idx="3488">
                  <c:v>3.7469111495571704E-3</c:v>
                </c:pt>
                <c:pt idx="3489">
                  <c:v>3.6966007808557472E-3</c:v>
                </c:pt>
                <c:pt idx="3490">
                  <c:v>3.6711562870909032E-3</c:v>
                </c:pt>
                <c:pt idx="3491">
                  <c:v>3.6412987061995401E-3</c:v>
                </c:pt>
                <c:pt idx="3492">
                  <c:v>3.5373382192734077E-3</c:v>
                </c:pt>
                <c:pt idx="3493">
                  <c:v>3.4491818147348455E-3</c:v>
                </c:pt>
                <c:pt idx="3494">
                  <c:v>3.3248065650386765E-3</c:v>
                </c:pt>
                <c:pt idx="3495">
                  <c:v>3.1139319738792458E-3</c:v>
                </c:pt>
                <c:pt idx="3496">
                  <c:v>2.8337485511587953E-3</c:v>
                </c:pt>
                <c:pt idx="3497">
                  <c:v>2.497261787649661E-3</c:v>
                </c:pt>
                <c:pt idx="3498">
                  <c:v>2.1185087219783589E-3</c:v>
                </c:pt>
                <c:pt idx="3499">
                  <c:v>1.682781270836893E-3</c:v>
                </c:pt>
                <c:pt idx="3500">
                  <c:v>1.206418525297911E-3</c:v>
                </c:pt>
                <c:pt idx="3501">
                  <c:v>8.1288436473208052E-4</c:v>
                </c:pt>
                <c:pt idx="3502">
                  <c:v>4.6718157634227349E-4</c:v>
                </c:pt>
                <c:pt idx="3503">
                  <c:v>7.6101717180924452E-5</c:v>
                </c:pt>
                <c:pt idx="3504">
                  <c:v>-3.0804344143354437E-4</c:v>
                </c:pt>
                <c:pt idx="3505">
                  <c:v>-7.0794061638505519E-4</c:v>
                </c:pt>
                <c:pt idx="3506">
                  <c:v>-9.8569532699399457E-4</c:v>
                </c:pt>
                <c:pt idx="3507">
                  <c:v>-1.1557785564797612E-3</c:v>
                </c:pt>
                <c:pt idx="3508">
                  <c:v>-1.2135328347143821E-3</c:v>
                </c:pt>
                <c:pt idx="3509">
                  <c:v>-1.1383151307181607E-3</c:v>
                </c:pt>
                <c:pt idx="3510">
                  <c:v>-8.9393619390683776E-4</c:v>
                </c:pt>
                <c:pt idx="3511">
                  <c:v>-4.1168545663076116E-4</c:v>
                </c:pt>
                <c:pt idx="3512">
                  <c:v>2.0066142479932173E-4</c:v>
                </c:pt>
                <c:pt idx="3513">
                  <c:v>8.5473197200455265E-4</c:v>
                </c:pt>
                <c:pt idx="3514">
                  <c:v>1.4769322335002706E-3</c:v>
                </c:pt>
                <c:pt idx="3515">
                  <c:v>2.0072126101615332E-3</c:v>
                </c:pt>
                <c:pt idx="3516">
                  <c:v>2.389045774794402E-3</c:v>
                </c:pt>
                <c:pt idx="3517">
                  <c:v>2.6428776358669039E-3</c:v>
                </c:pt>
                <c:pt idx="3518">
                  <c:v>2.795462719719729E-3</c:v>
                </c:pt>
                <c:pt idx="3519">
                  <c:v>2.8399949818402707E-3</c:v>
                </c:pt>
                <c:pt idx="3520">
                  <c:v>2.7941997313219898E-3</c:v>
                </c:pt>
                <c:pt idx="3521">
                  <c:v>2.6973609404542199E-3</c:v>
                </c:pt>
                <c:pt idx="3522">
                  <c:v>2.5426563627488712E-3</c:v>
                </c:pt>
                <c:pt idx="3523">
                  <c:v>2.2974339659792872E-3</c:v>
                </c:pt>
                <c:pt idx="3524">
                  <c:v>2.0702771970893636E-3</c:v>
                </c:pt>
                <c:pt idx="3525">
                  <c:v>1.9330835836713664E-3</c:v>
                </c:pt>
                <c:pt idx="3526">
                  <c:v>2.0357365711095995E-3</c:v>
                </c:pt>
                <c:pt idx="3527">
                  <c:v>2.3996551335220906E-3</c:v>
                </c:pt>
                <c:pt idx="3528">
                  <c:v>2.932247683360764E-3</c:v>
                </c:pt>
                <c:pt idx="3529">
                  <c:v>3.4473795481948693E-3</c:v>
                </c:pt>
                <c:pt idx="3530">
                  <c:v>3.8031221599265945E-3</c:v>
                </c:pt>
                <c:pt idx="3531">
                  <c:v>3.9062012257852986E-3</c:v>
                </c:pt>
                <c:pt idx="3532">
                  <c:v>3.8138888542589753E-3</c:v>
                </c:pt>
                <c:pt idx="3533">
                  <c:v>3.6168717095531244E-3</c:v>
                </c:pt>
                <c:pt idx="3534">
                  <c:v>3.4212121923580985E-3</c:v>
                </c:pt>
                <c:pt idx="3535">
                  <c:v>3.2128728876587242E-3</c:v>
                </c:pt>
                <c:pt idx="3536">
                  <c:v>3.0252264239810835E-3</c:v>
                </c:pt>
                <c:pt idx="3537">
                  <c:v>2.7950911352663151E-3</c:v>
                </c:pt>
                <c:pt idx="3538">
                  <c:v>2.4752932498736447E-3</c:v>
                </c:pt>
                <c:pt idx="3539">
                  <c:v>2.0372475839348244E-3</c:v>
                </c:pt>
                <c:pt idx="3540">
                  <c:v>1.4957046554567896E-3</c:v>
                </c:pt>
                <c:pt idx="3541">
                  <c:v>8.5675070448210111E-4</c:v>
                </c:pt>
                <c:pt idx="3542">
                  <c:v>1.6137247235571879E-4</c:v>
                </c:pt>
                <c:pt idx="3543">
                  <c:v>-5.8153511009930781E-4</c:v>
                </c:pt>
                <c:pt idx="3544">
                  <c:v>-1.3698250905881287E-3</c:v>
                </c:pt>
                <c:pt idx="3545">
                  <c:v>-2.1410622008188342E-3</c:v>
                </c:pt>
                <c:pt idx="3546">
                  <c:v>-2.8435564786428256E-3</c:v>
                </c:pt>
                <c:pt idx="3547">
                  <c:v>-3.459217613796355E-3</c:v>
                </c:pt>
                <c:pt idx="3548">
                  <c:v>-3.9717628137094516E-3</c:v>
                </c:pt>
                <c:pt idx="3549">
                  <c:v>-4.3693177435406997E-3</c:v>
                </c:pt>
                <c:pt idx="3550">
                  <c:v>-4.5828555167757162E-3</c:v>
                </c:pt>
                <c:pt idx="3551">
                  <c:v>-4.5674094691841799E-3</c:v>
                </c:pt>
                <c:pt idx="3552">
                  <c:v>-4.4827442223013539E-3</c:v>
                </c:pt>
                <c:pt idx="3553">
                  <c:v>-4.4274371848026951E-3</c:v>
                </c:pt>
                <c:pt idx="3554">
                  <c:v>-4.5499806510647285E-3</c:v>
                </c:pt>
                <c:pt idx="3555">
                  <c:v>-4.8500471391075941E-3</c:v>
                </c:pt>
                <c:pt idx="3556">
                  <c:v>-5.2690012236852801E-3</c:v>
                </c:pt>
                <c:pt idx="3557">
                  <c:v>-5.7717585926795548E-3</c:v>
                </c:pt>
                <c:pt idx="3558">
                  <c:v>-6.2489139635067224E-3</c:v>
                </c:pt>
                <c:pt idx="3559">
                  <c:v>-6.6590466888111939E-3</c:v>
                </c:pt>
                <c:pt idx="3560">
                  <c:v>-7.0148714864520928E-3</c:v>
                </c:pt>
                <c:pt idx="3561">
                  <c:v>-7.3274345707303205E-3</c:v>
                </c:pt>
                <c:pt idx="3562">
                  <c:v>-7.6027501885051699E-3</c:v>
                </c:pt>
                <c:pt idx="3563">
                  <c:v>-7.8411347955061918E-3</c:v>
                </c:pt>
                <c:pt idx="3564">
                  <c:v>-8.0633769821510139E-3</c:v>
                </c:pt>
                <c:pt idx="3565">
                  <c:v>-8.2693203440752077E-3</c:v>
                </c:pt>
                <c:pt idx="3566">
                  <c:v>-8.4319015297738623E-3</c:v>
                </c:pt>
                <c:pt idx="3567">
                  <c:v>-8.5454668848887125E-3</c:v>
                </c:pt>
                <c:pt idx="3568">
                  <c:v>-8.6143431761779975E-3</c:v>
                </c:pt>
                <c:pt idx="3569">
                  <c:v>-8.6110749140841849E-3</c:v>
                </c:pt>
                <c:pt idx="3570">
                  <c:v>-8.4577746122644591E-3</c:v>
                </c:pt>
                <c:pt idx="3571">
                  <c:v>-8.1725305709831244E-3</c:v>
                </c:pt>
                <c:pt idx="3572">
                  <c:v>-7.8539401315513343E-3</c:v>
                </c:pt>
                <c:pt idx="3573">
                  <c:v>-7.6237166772654737E-3</c:v>
                </c:pt>
                <c:pt idx="3574">
                  <c:v>-7.5790618767710115E-3</c:v>
                </c:pt>
                <c:pt idx="3575">
                  <c:v>-7.7370241897758464E-3</c:v>
                </c:pt>
                <c:pt idx="3576">
                  <c:v>-8.0321569949470279E-3</c:v>
                </c:pt>
                <c:pt idx="3577">
                  <c:v>-8.3976990945405922E-3</c:v>
                </c:pt>
                <c:pt idx="3578">
                  <c:v>-8.7674007939379881E-3</c:v>
                </c:pt>
                <c:pt idx="3579">
                  <c:v>-9.1772295213393713E-3</c:v>
                </c:pt>
                <c:pt idx="3580">
                  <c:v>-9.5586597961116772E-3</c:v>
                </c:pt>
                <c:pt idx="3581">
                  <c:v>-9.9646486234016857E-3</c:v>
                </c:pt>
                <c:pt idx="3582">
                  <c:v>-1.03422766932342E-2</c:v>
                </c:pt>
                <c:pt idx="3583">
                  <c:v>-1.0728634347512618E-2</c:v>
                </c:pt>
                <c:pt idx="3584">
                  <c:v>-1.1134416657508212E-2</c:v>
                </c:pt>
                <c:pt idx="3585">
                  <c:v>-1.1569976739138031E-2</c:v>
                </c:pt>
                <c:pt idx="3586">
                  <c:v>-1.205195896562068E-2</c:v>
                </c:pt>
                <c:pt idx="3587">
                  <c:v>-1.2535395869582206E-2</c:v>
                </c:pt>
                <c:pt idx="3588">
                  <c:v>-1.3064813230602608E-2</c:v>
                </c:pt>
                <c:pt idx="3589">
                  <c:v>-1.3643437844932953E-2</c:v>
                </c:pt>
                <c:pt idx="3590">
                  <c:v>-1.4256719198350067E-2</c:v>
                </c:pt>
                <c:pt idx="3591">
                  <c:v>-1.4935443741054415E-2</c:v>
                </c:pt>
                <c:pt idx="3592">
                  <c:v>-1.5626754539940814E-2</c:v>
                </c:pt>
                <c:pt idx="3593">
                  <c:v>-1.6236248679082268E-2</c:v>
                </c:pt>
                <c:pt idx="3594">
                  <c:v>-1.6821776905813296E-2</c:v>
                </c:pt>
                <c:pt idx="3595">
                  <c:v>-1.7310116005113819E-2</c:v>
                </c:pt>
                <c:pt idx="3596">
                  <c:v>-1.7672647953257813E-2</c:v>
                </c:pt>
                <c:pt idx="3597">
                  <c:v>-1.8022081848008763E-2</c:v>
                </c:pt>
                <c:pt idx="3598">
                  <c:v>-1.8362112635343986E-2</c:v>
                </c:pt>
                <c:pt idx="3599">
                  <c:v>-1.8701066733375536E-2</c:v>
                </c:pt>
                <c:pt idx="3600">
                  <c:v>-1.8985789348438531E-2</c:v>
                </c:pt>
                <c:pt idx="3601">
                  <c:v>-1.9097143757706332E-2</c:v>
                </c:pt>
                <c:pt idx="3602">
                  <c:v>-1.9075683837950996E-2</c:v>
                </c:pt>
                <c:pt idx="3603">
                  <c:v>-1.8834173201192093E-2</c:v>
                </c:pt>
                <c:pt idx="3604">
                  <c:v>-1.8455828310698592E-2</c:v>
                </c:pt>
                <c:pt idx="3605">
                  <c:v>-1.8033229083014069E-2</c:v>
                </c:pt>
                <c:pt idx="3606">
                  <c:v>-1.7621401120665597E-2</c:v>
                </c:pt>
                <c:pt idx="3607">
                  <c:v>-1.7178414311789739E-2</c:v>
                </c:pt>
                <c:pt idx="3608">
                  <c:v>-1.6801256449813361E-2</c:v>
                </c:pt>
                <c:pt idx="3609">
                  <c:v>-1.6466710056321957E-2</c:v>
                </c:pt>
                <c:pt idx="3610">
                  <c:v>-1.6109676216858364E-2</c:v>
                </c:pt>
                <c:pt idx="3611">
                  <c:v>-1.5733248707717896E-2</c:v>
                </c:pt>
                <c:pt idx="3612">
                  <c:v>-1.5335422010546332E-2</c:v>
                </c:pt>
                <c:pt idx="3613">
                  <c:v>-1.4928195326080333E-2</c:v>
                </c:pt>
                <c:pt idx="3614">
                  <c:v>-1.4409775603195655E-2</c:v>
                </c:pt>
                <c:pt idx="3615">
                  <c:v>-1.3752048310487338E-2</c:v>
                </c:pt>
                <c:pt idx="3616">
                  <c:v>-1.3039531663396496E-2</c:v>
                </c:pt>
                <c:pt idx="3617">
                  <c:v>-1.2235720575082968E-2</c:v>
                </c:pt>
                <c:pt idx="3618">
                  <c:v>-1.1363674626684719E-2</c:v>
                </c:pt>
                <c:pt idx="3619">
                  <c:v>-1.0503008394836153E-2</c:v>
                </c:pt>
                <c:pt idx="3620">
                  <c:v>-9.6133382959675898E-3</c:v>
                </c:pt>
                <c:pt idx="3621">
                  <c:v>-8.7188262465054123E-3</c:v>
                </c:pt>
                <c:pt idx="3622">
                  <c:v>-7.9036188933297048E-3</c:v>
                </c:pt>
                <c:pt idx="3623">
                  <c:v>-7.1620417660898349E-3</c:v>
                </c:pt>
                <c:pt idx="3624">
                  <c:v>-6.4845177300990198E-3</c:v>
                </c:pt>
                <c:pt idx="3625">
                  <c:v>-5.8834962719427654E-3</c:v>
                </c:pt>
                <c:pt idx="3626">
                  <c:v>-5.3663041488577973E-3</c:v>
                </c:pt>
                <c:pt idx="3627">
                  <c:v>-4.8826383248377885E-3</c:v>
                </c:pt>
                <c:pt idx="3628">
                  <c:v>-4.4348047377969022E-3</c:v>
                </c:pt>
                <c:pt idx="3629">
                  <c:v>-3.9756185643140471E-3</c:v>
                </c:pt>
                <c:pt idx="3630">
                  <c:v>-3.4441324986746774E-3</c:v>
                </c:pt>
                <c:pt idx="3631">
                  <c:v>-2.8712670278248031E-3</c:v>
                </c:pt>
                <c:pt idx="3632">
                  <c:v>-2.2757150675290984E-3</c:v>
                </c:pt>
                <c:pt idx="3633">
                  <c:v>-1.7376932350952256E-3</c:v>
                </c:pt>
                <c:pt idx="3634">
                  <c:v>-1.4158945279036865E-3</c:v>
                </c:pt>
                <c:pt idx="3635">
                  <c:v>-1.3582075643561379E-3</c:v>
                </c:pt>
                <c:pt idx="3636">
                  <c:v>-1.4824922401552993E-3</c:v>
                </c:pt>
                <c:pt idx="3637">
                  <c:v>-1.6719886391188326E-3</c:v>
                </c:pt>
                <c:pt idx="3638">
                  <c:v>-1.9285703432441411E-3</c:v>
                </c:pt>
                <c:pt idx="3639">
                  <c:v>-2.1545034990401403E-3</c:v>
                </c:pt>
                <c:pt idx="3640">
                  <c:v>-2.3117700532400676E-3</c:v>
                </c:pt>
                <c:pt idx="3641">
                  <c:v>-2.3249143995275104E-3</c:v>
                </c:pt>
                <c:pt idx="3642">
                  <c:v>-2.2149297090935573E-3</c:v>
                </c:pt>
                <c:pt idx="3643">
                  <c:v>-1.9886905852359651E-3</c:v>
                </c:pt>
                <c:pt idx="3644">
                  <c:v>-1.7804764928830916E-3</c:v>
                </c:pt>
                <c:pt idx="3645">
                  <c:v>-1.7291481898381331E-3</c:v>
                </c:pt>
                <c:pt idx="3646">
                  <c:v>-1.9077227195134858E-3</c:v>
                </c:pt>
                <c:pt idx="3647">
                  <c:v>-2.3512155348739869E-3</c:v>
                </c:pt>
                <c:pt idx="3648">
                  <c:v>-2.8946265457831565E-3</c:v>
                </c:pt>
                <c:pt idx="3649">
                  <c:v>-3.4377527933174786E-3</c:v>
                </c:pt>
                <c:pt idx="3650">
                  <c:v>-3.8212865750207273E-3</c:v>
                </c:pt>
                <c:pt idx="3651">
                  <c:v>-3.8869488680353657E-3</c:v>
                </c:pt>
                <c:pt idx="3652">
                  <c:v>-3.7828114991118487E-3</c:v>
                </c:pt>
                <c:pt idx="3653">
                  <c:v>-3.5840466709242086E-3</c:v>
                </c:pt>
                <c:pt idx="3654">
                  <c:v>-3.4449155473717501E-3</c:v>
                </c:pt>
                <c:pt idx="3655">
                  <c:v>-3.4284714604093519E-3</c:v>
                </c:pt>
                <c:pt idx="3656">
                  <c:v>-3.5075904080406352E-3</c:v>
                </c:pt>
                <c:pt idx="3657">
                  <c:v>-3.8005953107351038E-3</c:v>
                </c:pt>
                <c:pt idx="3658">
                  <c:v>-4.2195744264674597E-3</c:v>
                </c:pt>
                <c:pt idx="3659">
                  <c:v>-4.7752201835478706E-3</c:v>
                </c:pt>
                <c:pt idx="3660">
                  <c:v>-5.3524724875681573E-3</c:v>
                </c:pt>
                <c:pt idx="3661">
                  <c:v>-5.8935104785274219E-3</c:v>
                </c:pt>
                <c:pt idx="3662">
                  <c:v>-6.2393437728402229E-3</c:v>
                </c:pt>
                <c:pt idx="3663">
                  <c:v>-6.3377239227831034E-3</c:v>
                </c:pt>
                <c:pt idx="3664">
                  <c:v>-6.2587851825167459E-3</c:v>
                </c:pt>
                <c:pt idx="3665">
                  <c:v>-6.0632145703442214E-3</c:v>
                </c:pt>
                <c:pt idx="3666">
                  <c:v>-5.7587258375001666E-3</c:v>
                </c:pt>
                <c:pt idx="3667">
                  <c:v>-5.3896560126659391E-3</c:v>
                </c:pt>
                <c:pt idx="3668">
                  <c:v>-5.0716262326041504E-3</c:v>
                </c:pt>
                <c:pt idx="3669">
                  <c:v>-4.8362590562269093E-3</c:v>
                </c:pt>
                <c:pt idx="3670">
                  <c:v>-4.7805196538376268E-3</c:v>
                </c:pt>
                <c:pt idx="3671">
                  <c:v>-4.9240937827363081E-3</c:v>
                </c:pt>
                <c:pt idx="3672">
                  <c:v>-5.1514819761642495E-3</c:v>
                </c:pt>
                <c:pt idx="3673">
                  <c:v>-5.4345956956578347E-3</c:v>
                </c:pt>
                <c:pt idx="3674">
                  <c:v>-5.6539901693413623E-3</c:v>
                </c:pt>
                <c:pt idx="3675">
                  <c:v>-5.7790641331873331E-3</c:v>
                </c:pt>
                <c:pt idx="3676">
                  <c:v>-5.8758996010160195E-3</c:v>
                </c:pt>
                <c:pt idx="3677">
                  <c:v>-6.0035230602313071E-3</c:v>
                </c:pt>
                <c:pt idx="3678">
                  <c:v>-6.1461630549344108E-3</c:v>
                </c:pt>
                <c:pt idx="3679">
                  <c:v>-6.3505199492661707E-3</c:v>
                </c:pt>
                <c:pt idx="3680">
                  <c:v>-6.5324312565888222E-3</c:v>
                </c:pt>
                <c:pt idx="3681">
                  <c:v>-6.6295535145939272E-3</c:v>
                </c:pt>
                <c:pt idx="3682">
                  <c:v>-6.6100900237746566E-3</c:v>
                </c:pt>
                <c:pt idx="3683">
                  <c:v>-6.4108113580635898E-3</c:v>
                </c:pt>
                <c:pt idx="3684">
                  <c:v>-6.1272308841491176E-3</c:v>
                </c:pt>
                <c:pt idx="3685">
                  <c:v>-5.8314100571244948E-3</c:v>
                </c:pt>
                <c:pt idx="3686">
                  <c:v>-5.6808941154869886E-3</c:v>
                </c:pt>
                <c:pt idx="3687">
                  <c:v>-5.7536507650999998E-3</c:v>
                </c:pt>
                <c:pt idx="3688">
                  <c:v>-5.9938685203483498E-3</c:v>
                </c:pt>
                <c:pt idx="3689">
                  <c:v>-6.3458697310013069E-3</c:v>
                </c:pt>
                <c:pt idx="3690">
                  <c:v>-6.8194292698641754E-3</c:v>
                </c:pt>
                <c:pt idx="3691">
                  <c:v>-7.4136925355921621E-3</c:v>
                </c:pt>
                <c:pt idx="3692">
                  <c:v>-8.0139189456628381E-3</c:v>
                </c:pt>
                <c:pt idx="3693">
                  <c:v>-8.549375544332315E-3</c:v>
                </c:pt>
                <c:pt idx="3694">
                  <c:v>-8.9523916109895234E-3</c:v>
                </c:pt>
                <c:pt idx="3695">
                  <c:v>-9.1758907805220558E-3</c:v>
                </c:pt>
                <c:pt idx="3696">
                  <c:v>-9.2579561057238736E-3</c:v>
                </c:pt>
                <c:pt idx="3697">
                  <c:v>-9.3174504421116872E-3</c:v>
                </c:pt>
                <c:pt idx="3698">
                  <c:v>-9.414369594551629E-3</c:v>
                </c:pt>
                <c:pt idx="3699">
                  <c:v>-9.5846264031622663E-3</c:v>
                </c:pt>
                <c:pt idx="3700">
                  <c:v>-9.7451753964042723E-3</c:v>
                </c:pt>
                <c:pt idx="3701">
                  <c:v>-9.8304944533806199E-3</c:v>
                </c:pt>
                <c:pt idx="3702">
                  <c:v>-9.7860502720901986E-3</c:v>
                </c:pt>
                <c:pt idx="3703">
                  <c:v>-9.5977313966756489E-3</c:v>
                </c:pt>
                <c:pt idx="3704">
                  <c:v>-9.3244395856015797E-3</c:v>
                </c:pt>
                <c:pt idx="3705">
                  <c:v>-8.9614414895296465E-3</c:v>
                </c:pt>
                <c:pt idx="3706">
                  <c:v>-8.5007422999522318E-3</c:v>
                </c:pt>
                <c:pt idx="3707">
                  <c:v>-7.9548308436548244E-3</c:v>
                </c:pt>
                <c:pt idx="3708">
                  <c:v>-7.3856410314457905E-3</c:v>
                </c:pt>
                <c:pt idx="3709">
                  <c:v>-6.8520684665569747E-3</c:v>
                </c:pt>
                <c:pt idx="3710">
                  <c:v>-6.4119760043335897E-3</c:v>
                </c:pt>
                <c:pt idx="3711">
                  <c:v>-6.0874597420881218E-3</c:v>
                </c:pt>
                <c:pt idx="3712">
                  <c:v>-5.7786467190515615E-3</c:v>
                </c:pt>
                <c:pt idx="3713">
                  <c:v>-5.384532465637179E-3</c:v>
                </c:pt>
                <c:pt idx="3714">
                  <c:v>-4.8092691843922876E-3</c:v>
                </c:pt>
                <c:pt idx="3715">
                  <c:v>-3.9821371615486167E-3</c:v>
                </c:pt>
                <c:pt idx="3716">
                  <c:v>-2.9507440425354382E-3</c:v>
                </c:pt>
                <c:pt idx="3717">
                  <c:v>-1.7686502263505521E-3</c:v>
                </c:pt>
                <c:pt idx="3718">
                  <c:v>-4.8440873480547718E-4</c:v>
                </c:pt>
                <c:pt idx="3719">
                  <c:v>8.2886842256274648E-4</c:v>
                </c:pt>
                <c:pt idx="3720">
                  <c:v>2.1421050349511661E-3</c:v>
                </c:pt>
                <c:pt idx="3721">
                  <c:v>3.3527911878922295E-3</c:v>
                </c:pt>
                <c:pt idx="3722">
                  <c:v>4.4418556082986603E-3</c:v>
                </c:pt>
                <c:pt idx="3723">
                  <c:v>5.4335579677038124E-3</c:v>
                </c:pt>
                <c:pt idx="3724">
                  <c:v>6.2632837670590774E-3</c:v>
                </c:pt>
                <c:pt idx="3725">
                  <c:v>7.0360861278083876E-3</c:v>
                </c:pt>
                <c:pt idx="3726">
                  <c:v>7.7740825501829902E-3</c:v>
                </c:pt>
                <c:pt idx="3727">
                  <c:v>8.5171687252975983E-3</c:v>
                </c:pt>
                <c:pt idx="3728">
                  <c:v>9.2465525583263035E-3</c:v>
                </c:pt>
                <c:pt idx="3729">
                  <c:v>9.9946514751893031E-3</c:v>
                </c:pt>
                <c:pt idx="3730">
                  <c:v>1.0745508733040818E-2</c:v>
                </c:pt>
                <c:pt idx="3731">
                  <c:v>1.1495980104952485E-2</c:v>
                </c:pt>
                <c:pt idx="3732">
                  <c:v>1.2175729647500647E-2</c:v>
                </c:pt>
                <c:pt idx="3733">
                  <c:v>1.2717598703896615E-2</c:v>
                </c:pt>
                <c:pt idx="3734">
                  <c:v>1.3079528436425673E-2</c:v>
                </c:pt>
                <c:pt idx="3735">
                  <c:v>1.3185266742055633E-2</c:v>
                </c:pt>
                <c:pt idx="3736">
                  <c:v>1.3099613835339733E-2</c:v>
                </c:pt>
                <c:pt idx="3737">
                  <c:v>1.2907791581551406E-2</c:v>
                </c:pt>
                <c:pt idx="3738">
                  <c:v>1.2681695705374075E-2</c:v>
                </c:pt>
                <c:pt idx="3739">
                  <c:v>1.2504812404711248E-2</c:v>
                </c:pt>
                <c:pt idx="3740">
                  <c:v>1.2359783292921787E-2</c:v>
                </c:pt>
                <c:pt idx="3741">
                  <c:v>1.2292016218608865E-2</c:v>
                </c:pt>
                <c:pt idx="3742">
                  <c:v>1.2302915214829416E-2</c:v>
                </c:pt>
                <c:pt idx="3743">
                  <c:v>1.2451713465850063E-2</c:v>
                </c:pt>
                <c:pt idx="3744">
                  <c:v>1.2587387833256459E-2</c:v>
                </c:pt>
                <c:pt idx="3745">
                  <c:v>1.2608824390499599E-2</c:v>
                </c:pt>
                <c:pt idx="3746">
                  <c:v>1.2398950545850274E-2</c:v>
                </c:pt>
                <c:pt idx="3747">
                  <c:v>1.193768734650558E-2</c:v>
                </c:pt>
                <c:pt idx="3748">
                  <c:v>1.1302608384267821E-2</c:v>
                </c:pt>
                <c:pt idx="3749">
                  <c:v>1.0667104589450709E-2</c:v>
                </c:pt>
                <c:pt idx="3750">
                  <c:v>1.0166759664735415E-2</c:v>
                </c:pt>
                <c:pt idx="3751">
                  <c:v>9.8999743181459546E-3</c:v>
                </c:pt>
                <c:pt idx="3752">
                  <c:v>9.7604826065504982E-3</c:v>
                </c:pt>
                <c:pt idx="3753">
                  <c:v>9.6839259980737828E-3</c:v>
                </c:pt>
                <c:pt idx="3754">
                  <c:v>9.6266465120931326E-3</c:v>
                </c:pt>
                <c:pt idx="3755">
                  <c:v>9.5525482521931736E-3</c:v>
                </c:pt>
                <c:pt idx="3756">
                  <c:v>9.4519802698003769E-3</c:v>
                </c:pt>
                <c:pt idx="3757">
                  <c:v>9.3373446903812427E-3</c:v>
                </c:pt>
                <c:pt idx="3758">
                  <c:v>9.2097892784848874E-3</c:v>
                </c:pt>
                <c:pt idx="3759">
                  <c:v>9.0463338368696501E-3</c:v>
                </c:pt>
                <c:pt idx="3760">
                  <c:v>8.855051269982421E-3</c:v>
                </c:pt>
                <c:pt idx="3761">
                  <c:v>8.5635038798346132E-3</c:v>
                </c:pt>
                <c:pt idx="3762">
                  <c:v>8.1610590242473975E-3</c:v>
                </c:pt>
                <c:pt idx="3763">
                  <c:v>7.6111981126710908E-3</c:v>
                </c:pt>
                <c:pt idx="3764">
                  <c:v>7.0171642621420002E-3</c:v>
                </c:pt>
                <c:pt idx="3765">
                  <c:v>6.4730497727818522E-3</c:v>
                </c:pt>
                <c:pt idx="3766">
                  <c:v>6.142265392477129E-3</c:v>
                </c:pt>
                <c:pt idx="3767">
                  <c:v>6.0054985074528191E-3</c:v>
                </c:pt>
                <c:pt idx="3768">
                  <c:v>6.0480077834575673E-3</c:v>
                </c:pt>
                <c:pt idx="3769">
                  <c:v>6.183389158074315E-3</c:v>
                </c:pt>
                <c:pt idx="3770">
                  <c:v>6.390430014864351E-3</c:v>
                </c:pt>
                <c:pt idx="3771">
                  <c:v>6.6128763457256254E-3</c:v>
                </c:pt>
                <c:pt idx="3772">
                  <c:v>6.7885455013962821E-3</c:v>
                </c:pt>
                <c:pt idx="3773">
                  <c:v>6.867490844432644E-3</c:v>
                </c:pt>
                <c:pt idx="3774">
                  <c:v>6.8497674409210875E-3</c:v>
                </c:pt>
                <c:pt idx="3775">
                  <c:v>6.7045218579867821E-3</c:v>
                </c:pt>
                <c:pt idx="3776">
                  <c:v>6.4742270065502455E-3</c:v>
                </c:pt>
                <c:pt idx="3777">
                  <c:v>6.1511984378243515E-3</c:v>
                </c:pt>
                <c:pt idx="3778">
                  <c:v>5.7585981087484757E-3</c:v>
                </c:pt>
                <c:pt idx="3779">
                  <c:v>5.2493688923183303E-3</c:v>
                </c:pt>
                <c:pt idx="3780">
                  <c:v>4.8288233274971348E-3</c:v>
                </c:pt>
                <c:pt idx="3781">
                  <c:v>4.4361479715494551E-3</c:v>
                </c:pt>
                <c:pt idx="3782">
                  <c:v>4.1289670993967346E-3</c:v>
                </c:pt>
                <c:pt idx="3783">
                  <c:v>3.8857202966929138E-3</c:v>
                </c:pt>
                <c:pt idx="3784">
                  <c:v>3.7632525022947825E-3</c:v>
                </c:pt>
                <c:pt idx="3785">
                  <c:v>3.5919654841704857E-3</c:v>
                </c:pt>
                <c:pt idx="3786">
                  <c:v>3.3777651683102438E-3</c:v>
                </c:pt>
                <c:pt idx="3787">
                  <c:v>3.0610447743911707E-3</c:v>
                </c:pt>
                <c:pt idx="3788">
                  <c:v>2.706563858678279E-3</c:v>
                </c:pt>
                <c:pt idx="3789">
                  <c:v>2.1874223827786721E-3</c:v>
                </c:pt>
                <c:pt idx="3790">
                  <c:v>1.6023624782840545E-3</c:v>
                </c:pt>
                <c:pt idx="3791">
                  <c:v>9.8298447348748002E-4</c:v>
                </c:pt>
                <c:pt idx="3792">
                  <c:v>3.6094018799003611E-4</c:v>
                </c:pt>
                <c:pt idx="3793">
                  <c:v>-1.5063880108546178E-4</c:v>
                </c:pt>
                <c:pt idx="3794">
                  <c:v>-4.3429351366179424E-4</c:v>
                </c:pt>
                <c:pt idx="3795">
                  <c:v>-4.98545059785947E-4</c:v>
                </c:pt>
                <c:pt idx="3796">
                  <c:v>-3.7707431396832229E-4</c:v>
                </c:pt>
                <c:pt idx="3797">
                  <c:v>-2.01711104474521E-4</c:v>
                </c:pt>
                <c:pt idx="3798">
                  <c:v>-4.1370578929166269E-5</c:v>
                </c:pt>
                <c:pt idx="3799">
                  <c:v>5.8446772296641496E-5</c:v>
                </c:pt>
                <c:pt idx="3800">
                  <c:v>6.3728358055681523E-5</c:v>
                </c:pt>
                <c:pt idx="3801">
                  <c:v>8.7456955577446744E-5</c:v>
                </c:pt>
                <c:pt idx="3802">
                  <c:v>1.782960924892916E-4</c:v>
                </c:pt>
                <c:pt idx="3803">
                  <c:v>3.8950131903253997E-4</c:v>
                </c:pt>
                <c:pt idx="3804">
                  <c:v>6.4113874258532914E-4</c:v>
                </c:pt>
                <c:pt idx="3805">
                  <c:v>9.5030355094517793E-4</c:v>
                </c:pt>
                <c:pt idx="3806">
                  <c:v>1.3284512049814132E-3</c:v>
                </c:pt>
                <c:pt idx="3807">
                  <c:v>1.7220391597828199E-3</c:v>
                </c:pt>
                <c:pt idx="3808">
                  <c:v>2.1188444317473427E-3</c:v>
                </c:pt>
                <c:pt idx="3809">
                  <c:v>2.4806780998731584E-3</c:v>
                </c:pt>
                <c:pt idx="3810">
                  <c:v>2.8614471473376786E-3</c:v>
                </c:pt>
                <c:pt idx="3811">
                  <c:v>3.2295149189286729E-3</c:v>
                </c:pt>
                <c:pt idx="3812">
                  <c:v>3.6595983573627306E-3</c:v>
                </c:pt>
                <c:pt idx="3813">
                  <c:v>4.1415960070925236E-3</c:v>
                </c:pt>
                <c:pt idx="3814">
                  <c:v>4.7625721455957209E-3</c:v>
                </c:pt>
                <c:pt idx="3815">
                  <c:v>5.4969871801652899E-3</c:v>
                </c:pt>
                <c:pt idx="3816">
                  <c:v>6.314101415180109E-3</c:v>
                </c:pt>
                <c:pt idx="3817">
                  <c:v>7.1330146906417773E-3</c:v>
                </c:pt>
                <c:pt idx="3818">
                  <c:v>7.9114851700062567E-3</c:v>
                </c:pt>
                <c:pt idx="3819">
                  <c:v>8.5830151120534232E-3</c:v>
                </c:pt>
                <c:pt idx="3820">
                  <c:v>9.1983838084544241E-3</c:v>
                </c:pt>
                <c:pt idx="3821">
                  <c:v>9.7936624843260062E-3</c:v>
                </c:pt>
                <c:pt idx="3822">
                  <c:v>1.0395166580740418E-2</c:v>
                </c:pt>
                <c:pt idx="3823">
                  <c:v>1.1013757915989752E-2</c:v>
                </c:pt>
                <c:pt idx="3824">
                  <c:v>1.1667296670012466E-2</c:v>
                </c:pt>
                <c:pt idx="3825">
                  <c:v>1.2271913824560936E-2</c:v>
                </c:pt>
                <c:pt idx="3826">
                  <c:v>1.2776852454514001E-2</c:v>
                </c:pt>
                <c:pt idx="3827">
                  <c:v>1.3105512274284041E-2</c:v>
                </c:pt>
                <c:pt idx="3828">
                  <c:v>1.3355273744851792E-2</c:v>
                </c:pt>
                <c:pt idx="3829">
                  <c:v>1.3457897650348563E-2</c:v>
                </c:pt>
                <c:pt idx="3830">
                  <c:v>1.3517675800982575E-2</c:v>
                </c:pt>
                <c:pt idx="3831">
                  <c:v>1.3608869150805218E-2</c:v>
                </c:pt>
                <c:pt idx="3832">
                  <c:v>1.3623768104218205E-2</c:v>
                </c:pt>
                <c:pt idx="3833">
                  <c:v>1.3567376375339229E-2</c:v>
                </c:pt>
                <c:pt idx="3834">
                  <c:v>1.3415957190844832E-2</c:v>
                </c:pt>
                <c:pt idx="3835">
                  <c:v>1.3095855080528138E-2</c:v>
                </c:pt>
                <c:pt idx="3836">
                  <c:v>1.2636586800363536E-2</c:v>
                </c:pt>
                <c:pt idx="3837">
                  <c:v>1.2138047986503073E-2</c:v>
                </c:pt>
                <c:pt idx="3838">
                  <c:v>1.1622395436125739E-2</c:v>
                </c:pt>
                <c:pt idx="3839">
                  <c:v>1.1126912124532862E-2</c:v>
                </c:pt>
                <c:pt idx="3840">
                  <c:v>1.0629021969674381E-2</c:v>
                </c:pt>
                <c:pt idx="3841">
                  <c:v>1.0107319380404387E-2</c:v>
                </c:pt>
                <c:pt idx="3842">
                  <c:v>9.5191623369502779E-3</c:v>
                </c:pt>
                <c:pt idx="3843">
                  <c:v>8.8651418010234871E-3</c:v>
                </c:pt>
                <c:pt idx="3844">
                  <c:v>8.1243349051302646E-3</c:v>
                </c:pt>
                <c:pt idx="3845">
                  <c:v>7.3474995601972102E-3</c:v>
                </c:pt>
                <c:pt idx="3846">
                  <c:v>6.6903470794782921E-3</c:v>
                </c:pt>
                <c:pt idx="3847">
                  <c:v>6.1341802624148315E-3</c:v>
                </c:pt>
                <c:pt idx="3848">
                  <c:v>5.724671196251965E-3</c:v>
                </c:pt>
                <c:pt idx="3849">
                  <c:v>5.4229557634746864E-3</c:v>
                </c:pt>
                <c:pt idx="3850">
                  <c:v>5.1686421975187524E-3</c:v>
                </c:pt>
                <c:pt idx="3851">
                  <c:v>4.8959743115553518E-3</c:v>
                </c:pt>
                <c:pt idx="3852">
                  <c:v>4.6309658345038158E-3</c:v>
                </c:pt>
                <c:pt idx="3853">
                  <c:v>4.3383881247761906E-3</c:v>
                </c:pt>
                <c:pt idx="3854">
                  <c:v>4.0238923747281351E-3</c:v>
                </c:pt>
                <c:pt idx="3855">
                  <c:v>3.658977892272867E-3</c:v>
                </c:pt>
                <c:pt idx="3856">
                  <c:v>3.2802370266219985E-3</c:v>
                </c:pt>
                <c:pt idx="3857">
                  <c:v>2.9238340118876312E-3</c:v>
                </c:pt>
                <c:pt idx="3858">
                  <c:v>2.6440943431008503E-3</c:v>
                </c:pt>
                <c:pt idx="3859">
                  <c:v>2.4596497221138739E-3</c:v>
                </c:pt>
                <c:pt idx="3860">
                  <c:v>2.3456086993434997E-3</c:v>
                </c:pt>
                <c:pt idx="3861">
                  <c:v>2.2060054342248085E-3</c:v>
                </c:pt>
                <c:pt idx="3862">
                  <c:v>2.0088726734990821E-3</c:v>
                </c:pt>
                <c:pt idx="3863">
                  <c:v>1.8191545795205567E-3</c:v>
                </c:pt>
                <c:pt idx="3864">
                  <c:v>1.61138006262625E-3</c:v>
                </c:pt>
                <c:pt idx="3865">
                  <c:v>1.4073442438260907E-3</c:v>
                </c:pt>
                <c:pt idx="3866">
                  <c:v>1.2534585786353088E-3</c:v>
                </c:pt>
                <c:pt idx="3867">
                  <c:v>1.1861546939538499E-3</c:v>
                </c:pt>
                <c:pt idx="3868">
                  <c:v>1.2219979872262225E-3</c:v>
                </c:pt>
                <c:pt idx="3869">
                  <c:v>1.3124671379736148E-3</c:v>
                </c:pt>
                <c:pt idx="3870">
                  <c:v>1.439040944510707E-3</c:v>
                </c:pt>
                <c:pt idx="3871">
                  <c:v>1.564569710546207E-3</c:v>
                </c:pt>
                <c:pt idx="3872">
                  <c:v>1.6827184049186426E-3</c:v>
                </c:pt>
                <c:pt idx="3873">
                  <c:v>1.8532339666582651E-3</c:v>
                </c:pt>
                <c:pt idx="3874">
                  <c:v>2.0988502552442894E-3</c:v>
                </c:pt>
                <c:pt idx="3875">
                  <c:v>2.4051785949743961E-3</c:v>
                </c:pt>
                <c:pt idx="3876">
                  <c:v>2.7617190060010245E-3</c:v>
                </c:pt>
                <c:pt idx="3877">
                  <c:v>3.0873223125759421E-3</c:v>
                </c:pt>
                <c:pt idx="3878">
                  <c:v>3.3413001388326773E-3</c:v>
                </c:pt>
                <c:pt idx="3879">
                  <c:v>3.4247622925414837E-3</c:v>
                </c:pt>
                <c:pt idx="3880">
                  <c:v>3.355311904678763E-3</c:v>
                </c:pt>
                <c:pt idx="3881">
                  <c:v>3.1615520961716468E-3</c:v>
                </c:pt>
                <c:pt idx="3882">
                  <c:v>2.9052573733946642E-3</c:v>
                </c:pt>
                <c:pt idx="3883">
                  <c:v>2.610473995116666E-3</c:v>
                </c:pt>
                <c:pt idx="3884">
                  <c:v>2.2629388103136885E-3</c:v>
                </c:pt>
                <c:pt idx="3885">
                  <c:v>1.9080257295853082E-3</c:v>
                </c:pt>
                <c:pt idx="3886">
                  <c:v>1.5358715152050172E-3</c:v>
                </c:pt>
                <c:pt idx="3887">
                  <c:v>1.1103609499733419E-3</c:v>
                </c:pt>
                <c:pt idx="3888">
                  <c:v>6.1903708495577247E-4</c:v>
                </c:pt>
                <c:pt idx="3889">
                  <c:v>5.9535398483709563E-5</c:v>
                </c:pt>
                <c:pt idx="3890">
                  <c:v>-5.7237891364949809E-4</c:v>
                </c:pt>
                <c:pt idx="3891">
                  <c:v>-1.3296927907881372E-3</c:v>
                </c:pt>
                <c:pt idx="3892">
                  <c:v>-2.1701719322776043E-3</c:v>
                </c:pt>
                <c:pt idx="3893">
                  <c:v>-2.9964858955751615E-3</c:v>
                </c:pt>
                <c:pt idx="3894">
                  <c:v>-3.7265566573644539E-3</c:v>
                </c:pt>
                <c:pt idx="3895">
                  <c:v>-4.2411693645426438E-3</c:v>
                </c:pt>
                <c:pt idx="3896">
                  <c:v>-4.6293217068762472E-3</c:v>
                </c:pt>
                <c:pt idx="3897">
                  <c:v>-4.9931655594764764E-3</c:v>
                </c:pt>
                <c:pt idx="3898">
                  <c:v>-5.4175128445577174E-3</c:v>
                </c:pt>
                <c:pt idx="3899">
                  <c:v>-5.9946545402951284E-3</c:v>
                </c:pt>
                <c:pt idx="3900">
                  <c:v>-6.676665064915481E-3</c:v>
                </c:pt>
                <c:pt idx="3901">
                  <c:v>-7.4283538922214126E-3</c:v>
                </c:pt>
                <c:pt idx="3902">
                  <c:v>-8.1545845984060776E-3</c:v>
                </c:pt>
                <c:pt idx="3903">
                  <c:v>-8.7734306158991464E-3</c:v>
                </c:pt>
                <c:pt idx="3904">
                  <c:v>-9.3138145141604279E-3</c:v>
                </c:pt>
                <c:pt idx="3905">
                  <c:v>-9.7571518115438516E-3</c:v>
                </c:pt>
                <c:pt idx="3906">
                  <c:v>-1.0128234633082624E-2</c:v>
                </c:pt>
                <c:pt idx="3907">
                  <c:v>-1.0431638841238535E-2</c:v>
                </c:pt>
                <c:pt idx="3908">
                  <c:v>-1.0687279060940436E-2</c:v>
                </c:pt>
                <c:pt idx="3909">
                  <c:v>-1.0901753588581416E-2</c:v>
                </c:pt>
                <c:pt idx="3910">
                  <c:v>-1.1033499778797225E-2</c:v>
                </c:pt>
                <c:pt idx="3911">
                  <c:v>-1.1085890723430655E-2</c:v>
                </c:pt>
                <c:pt idx="3912">
                  <c:v>-1.1100474092450015E-2</c:v>
                </c:pt>
                <c:pt idx="3913">
                  <c:v>-1.1141071247189757E-2</c:v>
                </c:pt>
                <c:pt idx="3914">
                  <c:v>-1.1302908226796611E-2</c:v>
                </c:pt>
                <c:pt idx="3915">
                  <c:v>-1.1607337572320763E-2</c:v>
                </c:pt>
                <c:pt idx="3916">
                  <c:v>-1.1914077064139533E-2</c:v>
                </c:pt>
                <c:pt idx="3917">
                  <c:v>-1.2250130583487713E-2</c:v>
                </c:pt>
                <c:pt idx="3918">
                  <c:v>-1.2547853565060892E-2</c:v>
                </c:pt>
                <c:pt idx="3919">
                  <c:v>-1.2655125904990523E-2</c:v>
                </c:pt>
                <c:pt idx="3920">
                  <c:v>-1.2601485968852754E-2</c:v>
                </c:pt>
                <c:pt idx="3921">
                  <c:v>-1.2539937489970591E-2</c:v>
                </c:pt>
                <c:pt idx="3922">
                  <c:v>-1.2456279119436552E-2</c:v>
                </c:pt>
                <c:pt idx="3923">
                  <c:v>-1.2362890386540393E-2</c:v>
                </c:pt>
                <c:pt idx="3924">
                  <c:v>-1.227430808479061E-2</c:v>
                </c:pt>
                <c:pt idx="3925">
                  <c:v>-1.2261687143123409E-2</c:v>
                </c:pt>
                <c:pt idx="3926">
                  <c:v>-1.233202818123463E-2</c:v>
                </c:pt>
                <c:pt idx="3927">
                  <c:v>-1.2567772302215768E-2</c:v>
                </c:pt>
                <c:pt idx="3928">
                  <c:v>-1.2894143401982094E-2</c:v>
                </c:pt>
                <c:pt idx="3929">
                  <c:v>-1.3253626980591057E-2</c:v>
                </c:pt>
                <c:pt idx="3930">
                  <c:v>-1.3635337424507593E-2</c:v>
                </c:pt>
                <c:pt idx="3931">
                  <c:v>-1.3999690346892395E-2</c:v>
                </c:pt>
                <c:pt idx="3932">
                  <c:v>-1.4356009526194842E-2</c:v>
                </c:pt>
                <c:pt idx="3933">
                  <c:v>-1.4729829508106945E-2</c:v>
                </c:pt>
                <c:pt idx="3934">
                  <c:v>-1.5204112136871889E-2</c:v>
                </c:pt>
                <c:pt idx="3935">
                  <c:v>-1.5906853257468555E-2</c:v>
                </c:pt>
                <c:pt idx="3936">
                  <c:v>-1.6722904398947115E-2</c:v>
                </c:pt>
                <c:pt idx="3937">
                  <c:v>-1.7572352285847005E-2</c:v>
                </c:pt>
                <c:pt idx="3938">
                  <c:v>-1.8377701551826709E-2</c:v>
                </c:pt>
                <c:pt idx="3939">
                  <c:v>-1.9116951550634937E-2</c:v>
                </c:pt>
                <c:pt idx="3940">
                  <c:v>-1.9756037302337912E-2</c:v>
                </c:pt>
                <c:pt idx="3941">
                  <c:v>-2.0318050811162856E-2</c:v>
                </c:pt>
                <c:pt idx="3942">
                  <c:v>-2.085677792034369E-2</c:v>
                </c:pt>
                <c:pt idx="3943">
                  <c:v>-2.1406353974061945E-2</c:v>
                </c:pt>
                <c:pt idx="3944">
                  <c:v>-2.1989978402377323E-2</c:v>
                </c:pt>
                <c:pt idx="3945">
                  <c:v>-2.2545991227067845E-2</c:v>
                </c:pt>
                <c:pt idx="3946">
                  <c:v>-2.314650386101497E-2</c:v>
                </c:pt>
                <c:pt idx="3947">
                  <c:v>-2.3749047131546696E-2</c:v>
                </c:pt>
                <c:pt idx="3948">
                  <c:v>-2.4300609502957905E-2</c:v>
                </c:pt>
                <c:pt idx="3949">
                  <c:v>-2.4822541334033062E-2</c:v>
                </c:pt>
                <c:pt idx="3950">
                  <c:v>-2.5323782427695708E-2</c:v>
                </c:pt>
                <c:pt idx="3951">
                  <c:v>-2.5654414258750317E-2</c:v>
                </c:pt>
                <c:pt idx="3952">
                  <c:v>-2.5899615454868661E-2</c:v>
                </c:pt>
                <c:pt idx="3953">
                  <c:v>-2.6145150151643461E-2</c:v>
                </c:pt>
                <c:pt idx="3954">
                  <c:v>-2.6334917301056734E-2</c:v>
                </c:pt>
                <c:pt idx="3955">
                  <c:v>-2.6520782214225651E-2</c:v>
                </c:pt>
                <c:pt idx="3956">
                  <c:v>-2.6688392240331718E-2</c:v>
                </c:pt>
                <c:pt idx="3957">
                  <c:v>-2.6801969623717475E-2</c:v>
                </c:pt>
                <c:pt idx="3958">
                  <c:v>-2.6848054439330277E-2</c:v>
                </c:pt>
                <c:pt idx="3959">
                  <c:v>-2.6782309948804504E-2</c:v>
                </c:pt>
                <c:pt idx="3960">
                  <c:v>-2.6652431707264057E-2</c:v>
                </c:pt>
                <c:pt idx="3961">
                  <c:v>-2.6440480652746564E-2</c:v>
                </c:pt>
                <c:pt idx="3962">
                  <c:v>-2.6169030766374887E-2</c:v>
                </c:pt>
                <c:pt idx="3963">
                  <c:v>-2.5851986300702321E-2</c:v>
                </c:pt>
                <c:pt idx="3964">
                  <c:v>-2.5589573609080277E-2</c:v>
                </c:pt>
                <c:pt idx="3965">
                  <c:v>-2.5194586182708714E-2</c:v>
                </c:pt>
                <c:pt idx="3966">
                  <c:v>-2.4723126018470716E-2</c:v>
                </c:pt>
                <c:pt idx="3967">
                  <c:v>-2.4134900194433123E-2</c:v>
                </c:pt>
                <c:pt idx="3968">
                  <c:v>-2.3451175609924456E-2</c:v>
                </c:pt>
                <c:pt idx="3969">
                  <c:v>-2.2761325722570995E-2</c:v>
                </c:pt>
                <c:pt idx="3970">
                  <c:v>-2.2059412764176591E-2</c:v>
                </c:pt>
                <c:pt idx="3971">
                  <c:v>-2.1568579609957304E-2</c:v>
                </c:pt>
                <c:pt idx="3972">
                  <c:v>-2.1149491690061209E-2</c:v>
                </c:pt>
                <c:pt idx="3973">
                  <c:v>-2.0720869704998195E-2</c:v>
                </c:pt>
                <c:pt idx="3974">
                  <c:v>-2.0265261513010054E-2</c:v>
                </c:pt>
                <c:pt idx="3975">
                  <c:v>-1.9745184497347999E-2</c:v>
                </c:pt>
                <c:pt idx="3976">
                  <c:v>-1.9186793029288992E-2</c:v>
                </c:pt>
                <c:pt idx="3977">
                  <c:v>-1.8666453913330487E-2</c:v>
                </c:pt>
                <c:pt idx="3978">
                  <c:v>-1.8171501868142096E-2</c:v>
                </c:pt>
                <c:pt idx="3979">
                  <c:v>-1.7958891085458797E-2</c:v>
                </c:pt>
                <c:pt idx="3980">
                  <c:v>-1.7869225413140677E-2</c:v>
                </c:pt>
                <c:pt idx="3981">
                  <c:v>-1.7827884087819192E-2</c:v>
                </c:pt>
                <c:pt idx="3982">
                  <c:v>-1.7751244202132435E-2</c:v>
                </c:pt>
                <c:pt idx="3983">
                  <c:v>-1.7491287645856959E-2</c:v>
                </c:pt>
                <c:pt idx="3984">
                  <c:v>-1.7211787318387784E-2</c:v>
                </c:pt>
                <c:pt idx="3985">
                  <c:v>-1.6927165076018092E-2</c:v>
                </c:pt>
                <c:pt idx="3986">
                  <c:v>-1.6680602103301162E-2</c:v>
                </c:pt>
                <c:pt idx="3987">
                  <c:v>-1.6520472995427842E-2</c:v>
                </c:pt>
                <c:pt idx="3988">
                  <c:v>-1.6414374098075592E-2</c:v>
                </c:pt>
                <c:pt idx="3989">
                  <c:v>-1.6376170445048965E-2</c:v>
                </c:pt>
                <c:pt idx="3990">
                  <c:v>-1.6488488993679277E-2</c:v>
                </c:pt>
                <c:pt idx="3991">
                  <c:v>-1.6767094961266417E-2</c:v>
                </c:pt>
                <c:pt idx="3992">
                  <c:v>-1.7083381689695119E-2</c:v>
                </c:pt>
                <c:pt idx="3993">
                  <c:v>-1.7468394994580388E-2</c:v>
                </c:pt>
                <c:pt idx="3994">
                  <c:v>-1.7668440403331209E-2</c:v>
                </c:pt>
                <c:pt idx="3995">
                  <c:v>-1.7627052036009339E-2</c:v>
                </c:pt>
                <c:pt idx="3996">
                  <c:v>-1.7484386453089008E-2</c:v>
                </c:pt>
                <c:pt idx="3997">
                  <c:v>-1.7283543072160644E-2</c:v>
                </c:pt>
                <c:pt idx="3998">
                  <c:v>-1.706067547772927E-2</c:v>
                </c:pt>
                <c:pt idx="3999">
                  <c:v>-1.6904945118249758E-2</c:v>
                </c:pt>
                <c:pt idx="4000">
                  <c:v>-1.6852118061934193E-2</c:v>
                </c:pt>
                <c:pt idx="4001">
                  <c:v>-1.6844287396505737E-2</c:v>
                </c:pt>
                <c:pt idx="4002">
                  <c:v>-1.6996655952510289E-2</c:v>
                </c:pt>
                <c:pt idx="4003">
                  <c:v>-1.7268943320284336E-2</c:v>
                </c:pt>
                <c:pt idx="4004">
                  <c:v>-1.7614425804560935E-2</c:v>
                </c:pt>
                <c:pt idx="4005">
                  <c:v>-1.803332351227593E-2</c:v>
                </c:pt>
                <c:pt idx="4006">
                  <c:v>-1.8475096037157183E-2</c:v>
                </c:pt>
                <c:pt idx="4007">
                  <c:v>-1.8803291477194999E-2</c:v>
                </c:pt>
                <c:pt idx="4008">
                  <c:v>-1.9067699389810101E-2</c:v>
                </c:pt>
                <c:pt idx="4009">
                  <c:v>-1.932832255930262E-2</c:v>
                </c:pt>
                <c:pt idx="4010">
                  <c:v>-1.9484304334294565E-2</c:v>
                </c:pt>
                <c:pt idx="4011">
                  <c:v>-1.9458764966454638E-2</c:v>
                </c:pt>
                <c:pt idx="4012">
                  <c:v>-1.9336843929627815E-2</c:v>
                </c:pt>
                <c:pt idx="4013">
                  <c:v>-1.9139046528910846E-2</c:v>
                </c:pt>
                <c:pt idx="4014">
                  <c:v>-1.8830203064415289E-2</c:v>
                </c:pt>
                <c:pt idx="4015">
                  <c:v>-1.851312244184742E-2</c:v>
                </c:pt>
                <c:pt idx="4016">
                  <c:v>-1.8188956877242216E-2</c:v>
                </c:pt>
                <c:pt idx="4017">
                  <c:v>-1.790623945279406E-2</c:v>
                </c:pt>
                <c:pt idx="4018">
                  <c:v>-1.7677935487630535E-2</c:v>
                </c:pt>
                <c:pt idx="4019">
                  <c:v>-1.7478309879737367E-2</c:v>
                </c:pt>
                <c:pt idx="4020">
                  <c:v>-1.7414692189290724E-2</c:v>
                </c:pt>
                <c:pt idx="4021">
                  <c:v>-1.7456882475170646E-2</c:v>
                </c:pt>
                <c:pt idx="4022">
                  <c:v>-1.7592272090034763E-2</c:v>
                </c:pt>
                <c:pt idx="4023">
                  <c:v>-1.786745827620341E-2</c:v>
                </c:pt>
                <c:pt idx="4024">
                  <c:v>-1.8197311849025396E-2</c:v>
                </c:pt>
                <c:pt idx="4025">
                  <c:v>-1.8564400332065308E-2</c:v>
                </c:pt>
                <c:pt idx="4026">
                  <c:v>-1.8960318920079787E-2</c:v>
                </c:pt>
                <c:pt idx="4027">
                  <c:v>-1.9380513988152492E-2</c:v>
                </c:pt>
                <c:pt idx="4028">
                  <c:v>-1.9838668418874439E-2</c:v>
                </c:pt>
                <c:pt idx="4029">
                  <c:v>-2.0170340983555277E-2</c:v>
                </c:pt>
                <c:pt idx="4030">
                  <c:v>-2.0407453999581545E-2</c:v>
                </c:pt>
                <c:pt idx="4031">
                  <c:v>-2.0434163314373845E-2</c:v>
                </c:pt>
                <c:pt idx="4032">
                  <c:v>-2.0445546356999834E-2</c:v>
                </c:pt>
                <c:pt idx="4033">
                  <c:v>-2.0477855873426792E-2</c:v>
                </c:pt>
                <c:pt idx="4034">
                  <c:v>-2.0649079507099093E-2</c:v>
                </c:pt>
                <c:pt idx="4035">
                  <c:v>-2.1174648539990643E-2</c:v>
                </c:pt>
                <c:pt idx="4036">
                  <c:v>-2.1815619680340487E-2</c:v>
                </c:pt>
                <c:pt idx="4037">
                  <c:v>-2.2512142672926339E-2</c:v>
                </c:pt>
                <c:pt idx="4038">
                  <c:v>-2.3089387611464174E-2</c:v>
                </c:pt>
                <c:pt idx="4039">
                  <c:v>-2.3554499783502381E-2</c:v>
                </c:pt>
                <c:pt idx="4040">
                  <c:v>-2.3954185693373927E-2</c:v>
                </c:pt>
                <c:pt idx="4041">
                  <c:v>-2.4387235153236691E-2</c:v>
                </c:pt>
                <c:pt idx="4042">
                  <c:v>-2.4903042574079746E-2</c:v>
                </c:pt>
                <c:pt idx="4043">
                  <c:v>-2.5695259099640273E-2</c:v>
                </c:pt>
                <c:pt idx="4044">
                  <c:v>-2.6547523487798201E-2</c:v>
                </c:pt>
                <c:pt idx="4045">
                  <c:v>-2.7417275060731792E-2</c:v>
                </c:pt>
                <c:pt idx="4046">
                  <c:v>-2.8125972792604034E-2</c:v>
                </c:pt>
                <c:pt idx="4047">
                  <c:v>-2.8566750745819394E-2</c:v>
                </c:pt>
                <c:pt idx="4048">
                  <c:v>-2.8767055338397938E-2</c:v>
                </c:pt>
                <c:pt idx="4049">
                  <c:v>-2.8767811920554481E-2</c:v>
                </c:pt>
                <c:pt idx="4050">
                  <c:v>-2.8603774784715746E-2</c:v>
                </c:pt>
                <c:pt idx="4051">
                  <c:v>-2.8370461188229786E-2</c:v>
                </c:pt>
                <c:pt idx="4052">
                  <c:v>-2.8111198099131512E-2</c:v>
                </c:pt>
                <c:pt idx="4053">
                  <c:v>-2.7883356479662606E-2</c:v>
                </c:pt>
                <c:pt idx="4054">
                  <c:v>-2.7766459483284527E-2</c:v>
                </c:pt>
                <c:pt idx="4055">
                  <c:v>-2.7816677356966794E-2</c:v>
                </c:pt>
                <c:pt idx="4056">
                  <c:v>-2.7950141759763292E-2</c:v>
                </c:pt>
                <c:pt idx="4057">
                  <c:v>-2.8042116311326599E-2</c:v>
                </c:pt>
                <c:pt idx="4058">
                  <c:v>-2.796518313944945E-2</c:v>
                </c:pt>
                <c:pt idx="4059">
                  <c:v>-2.7613155158976044E-2</c:v>
                </c:pt>
                <c:pt idx="4060">
                  <c:v>-2.7021601758285281E-2</c:v>
                </c:pt>
                <c:pt idx="4061">
                  <c:v>-2.6373078772654636E-2</c:v>
                </c:pt>
                <c:pt idx="4062">
                  <c:v>-2.5723886833613773E-2</c:v>
                </c:pt>
                <c:pt idx="4063">
                  <c:v>-2.5067991917825921E-2</c:v>
                </c:pt>
                <c:pt idx="4064">
                  <c:v>-2.4394959911475743E-2</c:v>
                </c:pt>
                <c:pt idx="4065">
                  <c:v>-2.3667770423699892E-2</c:v>
                </c:pt>
                <c:pt idx="4066">
                  <c:v>-2.2827519718432443E-2</c:v>
                </c:pt>
                <c:pt idx="4067">
                  <c:v>-2.1825100338404707E-2</c:v>
                </c:pt>
                <c:pt idx="4068">
                  <c:v>-2.0724443938279772E-2</c:v>
                </c:pt>
                <c:pt idx="4069">
                  <c:v>-1.9577153659537945E-2</c:v>
                </c:pt>
                <c:pt idx="4070">
                  <c:v>-1.8436900056535803E-2</c:v>
                </c:pt>
                <c:pt idx="4071">
                  <c:v>-1.7361019847519116E-2</c:v>
                </c:pt>
                <c:pt idx="4072">
                  <c:v>-1.6365497511490398E-2</c:v>
                </c:pt>
                <c:pt idx="4073">
                  <c:v>-1.5451860109862492E-2</c:v>
                </c:pt>
                <c:pt idx="4074">
                  <c:v>-1.4654879291917602E-2</c:v>
                </c:pt>
                <c:pt idx="4075">
                  <c:v>-1.4051229663660566E-2</c:v>
                </c:pt>
                <c:pt idx="4076">
                  <c:v>-1.3563559567736175E-2</c:v>
                </c:pt>
                <c:pt idx="4077">
                  <c:v>-1.3134913685730653E-2</c:v>
                </c:pt>
                <c:pt idx="4078">
                  <c:v>-1.271373680464377E-2</c:v>
                </c:pt>
                <c:pt idx="4079">
                  <c:v>-1.2266838001052213E-2</c:v>
                </c:pt>
                <c:pt idx="4080">
                  <c:v>-1.1793860170823357E-2</c:v>
                </c:pt>
                <c:pt idx="4081">
                  <c:v>-1.1309885388688143E-2</c:v>
                </c:pt>
                <c:pt idx="4082">
                  <c:v>-1.0809117861804751E-2</c:v>
                </c:pt>
                <c:pt idx="4083">
                  <c:v>-1.0339571000596681E-2</c:v>
                </c:pt>
                <c:pt idx="4084">
                  <c:v>-9.915706160547974E-3</c:v>
                </c:pt>
                <c:pt idx="4085">
                  <c:v>-9.5390545339879493E-3</c:v>
                </c:pt>
                <c:pt idx="4086">
                  <c:v>-9.2764726955367749E-3</c:v>
                </c:pt>
                <c:pt idx="4087">
                  <c:v>-9.179249670564129E-3</c:v>
                </c:pt>
                <c:pt idx="4088">
                  <c:v>-9.208987799823487E-3</c:v>
                </c:pt>
                <c:pt idx="4089">
                  <c:v>-9.3649841583363872E-3</c:v>
                </c:pt>
                <c:pt idx="4090">
                  <c:v>-9.6674167510619885E-3</c:v>
                </c:pt>
                <c:pt idx="4091">
                  <c:v>-1.013749529864141E-2</c:v>
                </c:pt>
                <c:pt idx="4092">
                  <c:v>-1.0688326276877647E-2</c:v>
                </c:pt>
                <c:pt idx="4093">
                  <c:v>-1.1174232291037535E-2</c:v>
                </c:pt>
                <c:pt idx="4094">
                  <c:v>-1.1577873731719788E-2</c:v>
                </c:pt>
                <c:pt idx="4095">
                  <c:v>-1.1754878289813314E-2</c:v>
                </c:pt>
                <c:pt idx="4096">
                  <c:v>-1.1867158816743988E-2</c:v>
                </c:pt>
                <c:pt idx="4097">
                  <c:v>-1.1981215840086169E-2</c:v>
                </c:pt>
                <c:pt idx="4098">
                  <c:v>-1.2217858902451645E-2</c:v>
                </c:pt>
                <c:pt idx="4099">
                  <c:v>-1.2662718187956027E-2</c:v>
                </c:pt>
                <c:pt idx="4100">
                  <c:v>-1.3267882838223831E-2</c:v>
                </c:pt>
                <c:pt idx="4101">
                  <c:v>-1.3935110271026964E-2</c:v>
                </c:pt>
                <c:pt idx="4102">
                  <c:v>-1.4553120649765775E-2</c:v>
                </c:pt>
                <c:pt idx="4103">
                  <c:v>-1.5041748928750759E-2</c:v>
                </c:pt>
                <c:pt idx="4104">
                  <c:v>-1.5436464716231385E-2</c:v>
                </c:pt>
                <c:pt idx="4105">
                  <c:v>-1.5743788678156314E-2</c:v>
                </c:pt>
                <c:pt idx="4106">
                  <c:v>-1.5905971825686455E-2</c:v>
                </c:pt>
                <c:pt idx="4107">
                  <c:v>-1.5906948205865631E-2</c:v>
                </c:pt>
                <c:pt idx="4108">
                  <c:v>-1.5832550424628059E-2</c:v>
                </c:pt>
                <c:pt idx="4109">
                  <c:v>-1.5817000512951675E-2</c:v>
                </c:pt>
                <c:pt idx="4110">
                  <c:v>-1.5929543211449616E-2</c:v>
                </c:pt>
                <c:pt idx="4111">
                  <c:v>-1.6268537627161374E-2</c:v>
                </c:pt>
                <c:pt idx="4112">
                  <c:v>-1.6737702269232085E-2</c:v>
                </c:pt>
                <c:pt idx="4113">
                  <c:v>-1.7194515797833335E-2</c:v>
                </c:pt>
                <c:pt idx="4114">
                  <c:v>-1.7524315243344094E-2</c:v>
                </c:pt>
                <c:pt idx="4115">
                  <c:v>-1.7544114983142147E-2</c:v>
                </c:pt>
                <c:pt idx="4116">
                  <c:v>-1.7363357713212547E-2</c:v>
                </c:pt>
                <c:pt idx="4117">
                  <c:v>-1.7135562956060172E-2</c:v>
                </c:pt>
                <c:pt idx="4118">
                  <c:v>-1.6918272944839288E-2</c:v>
                </c:pt>
                <c:pt idx="4119">
                  <c:v>-1.6822702456531148E-2</c:v>
                </c:pt>
                <c:pt idx="4120">
                  <c:v>-1.681682848744321E-2</c:v>
                </c:pt>
                <c:pt idx="4121">
                  <c:v>-1.6898984768733985E-2</c:v>
                </c:pt>
                <c:pt idx="4122">
                  <c:v>-1.6982033766503611E-2</c:v>
                </c:pt>
                <c:pt idx="4123">
                  <c:v>-1.7000489254315007E-2</c:v>
                </c:pt>
                <c:pt idx="4124">
                  <c:v>-1.6946658442235377E-2</c:v>
                </c:pt>
                <c:pt idx="4125">
                  <c:v>-1.6855888188759556E-2</c:v>
                </c:pt>
                <c:pt idx="4126">
                  <c:v>-1.6676203951263704E-2</c:v>
                </c:pt>
                <c:pt idx="4127">
                  <c:v>-1.6410188799209725E-2</c:v>
                </c:pt>
                <c:pt idx="4128">
                  <c:v>-1.6127782683757641E-2</c:v>
                </c:pt>
                <c:pt idx="4129">
                  <c:v>-1.5946911486117491E-2</c:v>
                </c:pt>
                <c:pt idx="4130">
                  <c:v>-1.597196103682294E-2</c:v>
                </c:pt>
                <c:pt idx="4131">
                  <c:v>-1.641922478493027E-2</c:v>
                </c:pt>
                <c:pt idx="4132">
                  <c:v>-1.7056410469868926E-2</c:v>
                </c:pt>
                <c:pt idx="4133">
                  <c:v>-1.775868575904966E-2</c:v>
                </c:pt>
                <c:pt idx="4134">
                  <c:v>-1.8360154455649563E-2</c:v>
                </c:pt>
                <c:pt idx="4135">
                  <c:v>-1.8729982273222565E-2</c:v>
                </c:pt>
                <c:pt idx="4136">
                  <c:v>-1.8901063428899655E-2</c:v>
                </c:pt>
                <c:pt idx="4137">
                  <c:v>-1.8956525423818784E-2</c:v>
                </c:pt>
                <c:pt idx="4138">
                  <c:v>-1.9047421739139148E-2</c:v>
                </c:pt>
                <c:pt idx="4139">
                  <c:v>-1.9223563358057201E-2</c:v>
                </c:pt>
                <c:pt idx="4140">
                  <c:v>-1.9441288756139322E-2</c:v>
                </c:pt>
                <c:pt idx="4141">
                  <c:v>-1.9691772261644376E-2</c:v>
                </c:pt>
                <c:pt idx="4142">
                  <c:v>-1.9998065118111048E-2</c:v>
                </c:pt>
                <c:pt idx="4143">
                  <c:v>-2.0284301343496573E-2</c:v>
                </c:pt>
                <c:pt idx="4144">
                  <c:v>-2.0577551979416176E-2</c:v>
                </c:pt>
                <c:pt idx="4145">
                  <c:v>-2.0888066600614902E-2</c:v>
                </c:pt>
                <c:pt idx="4146">
                  <c:v>-2.1273008711108446E-2</c:v>
                </c:pt>
                <c:pt idx="4147">
                  <c:v>-2.1722401612270507E-2</c:v>
                </c:pt>
                <c:pt idx="4148">
                  <c:v>-2.2176704128199255E-2</c:v>
                </c:pt>
                <c:pt idx="4149">
                  <c:v>-2.2648161768305509E-2</c:v>
                </c:pt>
                <c:pt idx="4150">
                  <c:v>-2.309371715276503E-2</c:v>
                </c:pt>
                <c:pt idx="4151">
                  <c:v>-2.3429053051449534E-2</c:v>
                </c:pt>
                <c:pt idx="4152">
                  <c:v>-2.3665608753165441E-2</c:v>
                </c:pt>
                <c:pt idx="4153">
                  <c:v>-2.3739630446139606E-2</c:v>
                </c:pt>
                <c:pt idx="4154">
                  <c:v>-2.3638798804034897E-2</c:v>
                </c:pt>
                <c:pt idx="4155">
                  <c:v>-2.3304077259674781E-2</c:v>
                </c:pt>
                <c:pt idx="4156">
                  <c:v>-2.2830824403781563E-2</c:v>
                </c:pt>
                <c:pt idx="4157">
                  <c:v>-2.2224614389020972E-2</c:v>
                </c:pt>
                <c:pt idx="4158">
                  <c:v>-2.1552983587498294E-2</c:v>
                </c:pt>
                <c:pt idx="4159">
                  <c:v>-2.0863286937753255E-2</c:v>
                </c:pt>
                <c:pt idx="4160">
                  <c:v>-2.0177761979222268E-2</c:v>
                </c:pt>
                <c:pt idx="4161">
                  <c:v>-1.9564574537945939E-2</c:v>
                </c:pt>
                <c:pt idx="4162">
                  <c:v>-1.8990186743897502E-2</c:v>
                </c:pt>
                <c:pt idx="4163">
                  <c:v>-1.8515167725992702E-2</c:v>
                </c:pt>
                <c:pt idx="4164">
                  <c:v>-1.8080423209740293E-2</c:v>
                </c:pt>
                <c:pt idx="4165">
                  <c:v>-1.770231088153643E-2</c:v>
                </c:pt>
                <c:pt idx="4166">
                  <c:v>-1.7329260765860621E-2</c:v>
                </c:pt>
                <c:pt idx="4167">
                  <c:v>-1.6902718577157E-2</c:v>
                </c:pt>
                <c:pt idx="4168">
                  <c:v>-1.6456115505782205E-2</c:v>
                </c:pt>
                <c:pt idx="4169">
                  <c:v>-1.5983980333291979E-2</c:v>
                </c:pt>
                <c:pt idx="4170">
                  <c:v>-1.549188909055981E-2</c:v>
                </c:pt>
                <c:pt idx="4171">
                  <c:v>-1.5052505039359027E-2</c:v>
                </c:pt>
                <c:pt idx="4172">
                  <c:v>-1.4565203451005449E-2</c:v>
                </c:pt>
                <c:pt idx="4173">
                  <c:v>-1.407828509105369E-2</c:v>
                </c:pt>
                <c:pt idx="4174">
                  <c:v>-1.3562754528005743E-2</c:v>
                </c:pt>
                <c:pt idx="4175">
                  <c:v>-1.3050645390268199E-2</c:v>
                </c:pt>
                <c:pt idx="4176">
                  <c:v>-1.2548785133028345E-2</c:v>
                </c:pt>
                <c:pt idx="4177">
                  <c:v>-1.2083206976266929E-2</c:v>
                </c:pt>
                <c:pt idx="4178">
                  <c:v>-1.1629921523922792E-2</c:v>
                </c:pt>
                <c:pt idx="4179">
                  <c:v>-1.1191358337380644E-2</c:v>
                </c:pt>
                <c:pt idx="4180">
                  <c:v>-1.0794204175928794E-2</c:v>
                </c:pt>
                <c:pt idx="4181">
                  <c:v>-1.0457602083362943E-2</c:v>
                </c:pt>
                <c:pt idx="4182">
                  <c:v>-1.0181017046469586E-2</c:v>
                </c:pt>
                <c:pt idx="4183">
                  <c:v>-9.9932693025085104E-3</c:v>
                </c:pt>
                <c:pt idx="4184">
                  <c:v>-9.8707087199000967E-3</c:v>
                </c:pt>
                <c:pt idx="4185">
                  <c:v>-9.8516993665954192E-3</c:v>
                </c:pt>
                <c:pt idx="4186">
                  <c:v>-9.9873290761519021E-3</c:v>
                </c:pt>
                <c:pt idx="4187">
                  <c:v>-1.0350573952194339E-2</c:v>
                </c:pt>
                <c:pt idx="4188">
                  <c:v>-1.0848738907394259E-2</c:v>
                </c:pt>
                <c:pt idx="4189">
                  <c:v>-1.139126544918405E-2</c:v>
                </c:pt>
                <c:pt idx="4190">
                  <c:v>-1.1880560898963709E-2</c:v>
                </c:pt>
                <c:pt idx="4191">
                  <c:v>-1.2220245363964741E-2</c:v>
                </c:pt>
                <c:pt idx="4192">
                  <c:v>-1.2469303064689735E-2</c:v>
                </c:pt>
                <c:pt idx="4193">
                  <c:v>-1.2644232022855809E-2</c:v>
                </c:pt>
                <c:pt idx="4194">
                  <c:v>-1.2764046034644877E-2</c:v>
                </c:pt>
                <c:pt idx="4195">
                  <c:v>-1.2802257222541262E-2</c:v>
                </c:pt>
                <c:pt idx="4196">
                  <c:v>-1.2831182911200768E-2</c:v>
                </c:pt>
                <c:pt idx="4197">
                  <c:v>-1.2905291029011362E-2</c:v>
                </c:pt>
                <c:pt idx="4198">
                  <c:v>-1.3053735498042653E-2</c:v>
                </c:pt>
                <c:pt idx="4199">
                  <c:v>-1.3356789953713316E-2</c:v>
                </c:pt>
                <c:pt idx="4200">
                  <c:v>-1.3730660953910083E-2</c:v>
                </c:pt>
                <c:pt idx="4201">
                  <c:v>-1.4236597815649463E-2</c:v>
                </c:pt>
                <c:pt idx="4202">
                  <c:v>-1.4774557573825002E-2</c:v>
                </c:pt>
                <c:pt idx="4203">
                  <c:v>-1.5258504015705849E-2</c:v>
                </c:pt>
                <c:pt idx="4204">
                  <c:v>-1.5713017538281422E-2</c:v>
                </c:pt>
                <c:pt idx="4205">
                  <c:v>-1.6033275200182905E-2</c:v>
                </c:pt>
                <c:pt idx="4206">
                  <c:v>-1.6215939743567519E-2</c:v>
                </c:pt>
                <c:pt idx="4207">
                  <c:v>-1.6242987869464383E-2</c:v>
                </c:pt>
                <c:pt idx="4208">
                  <c:v>-1.6166044051783693E-2</c:v>
                </c:pt>
                <c:pt idx="4209">
                  <c:v>-1.6046148531968254E-2</c:v>
                </c:pt>
                <c:pt idx="4210">
                  <c:v>-1.5913659415274447E-2</c:v>
                </c:pt>
                <c:pt idx="4211">
                  <c:v>-1.5755212783979958E-2</c:v>
                </c:pt>
                <c:pt idx="4212">
                  <c:v>-1.5581279480059156E-2</c:v>
                </c:pt>
                <c:pt idx="4213">
                  <c:v>-1.538349405526849E-2</c:v>
                </c:pt>
                <c:pt idx="4214">
                  <c:v>-1.5151105230874703E-2</c:v>
                </c:pt>
                <c:pt idx="4215">
                  <c:v>-1.4817043997764496E-2</c:v>
                </c:pt>
                <c:pt idx="4216">
                  <c:v>-1.4430537495846087E-2</c:v>
                </c:pt>
                <c:pt idx="4217">
                  <c:v>-1.4003309594124566E-2</c:v>
                </c:pt>
                <c:pt idx="4218">
                  <c:v>-1.3522679378789005E-2</c:v>
                </c:pt>
                <c:pt idx="4219">
                  <c:v>-1.3040368923146941E-2</c:v>
                </c:pt>
                <c:pt idx="4220">
                  <c:v>-1.2568843073225677E-2</c:v>
                </c:pt>
                <c:pt idx="4221">
                  <c:v>-1.2093834926864493E-2</c:v>
                </c:pt>
                <c:pt idx="4222">
                  <c:v>-1.1628880882201962E-2</c:v>
                </c:pt>
                <c:pt idx="4223">
                  <c:v>-1.1144538773848271E-2</c:v>
                </c:pt>
                <c:pt idx="4224">
                  <c:v>-1.0614700886442899E-2</c:v>
                </c:pt>
                <c:pt idx="4225">
                  <c:v>-1.0081506093449683E-2</c:v>
                </c:pt>
                <c:pt idx="4226">
                  <c:v>-9.5771985517870365E-3</c:v>
                </c:pt>
                <c:pt idx="4227">
                  <c:v>-9.1324448420636445E-3</c:v>
                </c:pt>
                <c:pt idx="4228">
                  <c:v>-8.7571808243791099E-3</c:v>
                </c:pt>
                <c:pt idx="4229">
                  <c:v>-8.4747496285950685E-3</c:v>
                </c:pt>
                <c:pt idx="4230">
                  <c:v>-8.3306781602294263E-3</c:v>
                </c:pt>
                <c:pt idx="4231">
                  <c:v>-8.3701890900000058E-3</c:v>
                </c:pt>
                <c:pt idx="4232">
                  <c:v>-8.5162435713883999E-3</c:v>
                </c:pt>
                <c:pt idx="4233">
                  <c:v>-8.6924737700128096E-3</c:v>
                </c:pt>
                <c:pt idx="4234">
                  <c:v>-8.7578627242541514E-3</c:v>
                </c:pt>
                <c:pt idx="4235">
                  <c:v>-8.6092102318039397E-3</c:v>
                </c:pt>
                <c:pt idx="4236">
                  <c:v>-8.2952827634566392E-3</c:v>
                </c:pt>
                <c:pt idx="4237">
                  <c:v>-7.8919496327645097E-3</c:v>
                </c:pt>
                <c:pt idx="4238">
                  <c:v>-7.4793458340039216E-3</c:v>
                </c:pt>
                <c:pt idx="4239">
                  <c:v>-7.2109695966930719E-3</c:v>
                </c:pt>
                <c:pt idx="4240">
                  <c:v>-7.0797589538922111E-3</c:v>
                </c:pt>
                <c:pt idx="4241">
                  <c:v>-7.0712832919993278E-3</c:v>
                </c:pt>
                <c:pt idx="4242">
                  <c:v>-7.2083913624404463E-3</c:v>
                </c:pt>
                <c:pt idx="4243">
                  <c:v>-7.4992926250043498E-3</c:v>
                </c:pt>
                <c:pt idx="4244">
                  <c:v>-7.9112055102371903E-3</c:v>
                </c:pt>
                <c:pt idx="4245">
                  <c:v>-8.3805298984063904E-3</c:v>
                </c:pt>
                <c:pt idx="4246">
                  <c:v>-8.8475047980290291E-3</c:v>
                </c:pt>
                <c:pt idx="4247">
                  <c:v>-9.2337807564868302E-3</c:v>
                </c:pt>
                <c:pt idx="4248">
                  <c:v>-9.5223982666557423E-3</c:v>
                </c:pt>
                <c:pt idx="4249">
                  <c:v>-9.7137333779641274E-3</c:v>
                </c:pt>
                <c:pt idx="4250">
                  <c:v>-9.8059740968533676E-3</c:v>
                </c:pt>
                <c:pt idx="4251">
                  <c:v>-9.6933466306468787E-3</c:v>
                </c:pt>
                <c:pt idx="4252">
                  <c:v>-9.4638780959973145E-3</c:v>
                </c:pt>
                <c:pt idx="4253">
                  <c:v>-9.1769377588494707E-3</c:v>
                </c:pt>
                <c:pt idx="4254">
                  <c:v>-8.877604034106425E-3</c:v>
                </c:pt>
                <c:pt idx="4255">
                  <c:v>-8.615969122290016E-3</c:v>
                </c:pt>
                <c:pt idx="4256">
                  <c:v>-8.3989400384175926E-3</c:v>
                </c:pt>
                <c:pt idx="4257">
                  <c:v>-8.1840943156648582E-3</c:v>
                </c:pt>
                <c:pt idx="4258">
                  <c:v>-7.9690984308011057E-3</c:v>
                </c:pt>
                <c:pt idx="4259">
                  <c:v>-7.822566149755435E-3</c:v>
                </c:pt>
                <c:pt idx="4260">
                  <c:v>-7.6783623575213001E-3</c:v>
                </c:pt>
                <c:pt idx="4261">
                  <c:v>-7.5478238365837133E-3</c:v>
                </c:pt>
                <c:pt idx="4262">
                  <c:v>-7.4029942766955358E-3</c:v>
                </c:pt>
                <c:pt idx="4263">
                  <c:v>-7.2172399171995336E-3</c:v>
                </c:pt>
                <c:pt idx="4264">
                  <c:v>-6.9802410709733764E-3</c:v>
                </c:pt>
                <c:pt idx="4265">
                  <c:v>-6.726076677497226E-3</c:v>
                </c:pt>
                <c:pt idx="4266">
                  <c:v>-6.4093195316474744E-3</c:v>
                </c:pt>
                <c:pt idx="4267">
                  <c:v>-5.9774222336856824E-3</c:v>
                </c:pt>
                <c:pt idx="4268">
                  <c:v>-5.4816057584508374E-3</c:v>
                </c:pt>
                <c:pt idx="4269">
                  <c:v>-4.9738930094191097E-3</c:v>
                </c:pt>
                <c:pt idx="4270">
                  <c:v>-4.5132856235055316E-3</c:v>
                </c:pt>
                <c:pt idx="4271">
                  <c:v>-4.1793741440527797E-3</c:v>
                </c:pt>
                <c:pt idx="4272">
                  <c:v>-3.9610387077710189E-3</c:v>
                </c:pt>
                <c:pt idx="4273">
                  <c:v>-3.7849754531364601E-3</c:v>
                </c:pt>
                <c:pt idx="4274">
                  <c:v>-3.6258639967644895E-3</c:v>
                </c:pt>
                <c:pt idx="4275">
                  <c:v>-3.3874232882904897E-3</c:v>
                </c:pt>
                <c:pt idx="4276">
                  <c:v>-3.1165269715902593E-3</c:v>
                </c:pt>
                <c:pt idx="4277">
                  <c:v>-2.9046170210230617E-3</c:v>
                </c:pt>
                <c:pt idx="4278">
                  <c:v>-2.7982165540443422E-3</c:v>
                </c:pt>
                <c:pt idx="4279">
                  <c:v>-2.8764834834058522E-3</c:v>
                </c:pt>
                <c:pt idx="4280">
                  <c:v>-3.0836711467194596E-3</c:v>
                </c:pt>
                <c:pt idx="4281">
                  <c:v>-3.3295259150111769E-3</c:v>
                </c:pt>
                <c:pt idx="4282">
                  <c:v>-3.607173664223209E-3</c:v>
                </c:pt>
                <c:pt idx="4283">
                  <c:v>-3.8342520516209274E-3</c:v>
                </c:pt>
                <c:pt idx="4284">
                  <c:v>-4.0013900755716623E-3</c:v>
                </c:pt>
                <c:pt idx="4285">
                  <c:v>-4.2074896275706092E-3</c:v>
                </c:pt>
                <c:pt idx="4286">
                  <c:v>-4.5134985246187437E-3</c:v>
                </c:pt>
                <c:pt idx="4287">
                  <c:v>-5.0113741723866135E-3</c:v>
                </c:pt>
                <c:pt idx="4288">
                  <c:v>-5.6846072526891729E-3</c:v>
                </c:pt>
                <c:pt idx="4289">
                  <c:v>-6.4825473133002373E-3</c:v>
                </c:pt>
                <c:pt idx="4290">
                  <c:v>-7.3125231411854856E-3</c:v>
                </c:pt>
                <c:pt idx="4291">
                  <c:v>-8.0957393679224124E-3</c:v>
                </c:pt>
                <c:pt idx="4292">
                  <c:v>-8.7713521339024131E-3</c:v>
                </c:pt>
                <c:pt idx="4293">
                  <c:v>-9.3798079389583091E-3</c:v>
                </c:pt>
                <c:pt idx="4294">
                  <c:v>-9.912314405096892E-3</c:v>
                </c:pt>
                <c:pt idx="4295">
                  <c:v>-1.0421462966912255E-2</c:v>
                </c:pt>
                <c:pt idx="4296">
                  <c:v>-1.0891221738803776E-2</c:v>
                </c:pt>
                <c:pt idx="4297">
                  <c:v>-1.1362353431845216E-2</c:v>
                </c:pt>
                <c:pt idx="4298">
                  <c:v>-1.1807228582624438E-2</c:v>
                </c:pt>
                <c:pt idx="4299">
                  <c:v>-1.2255765285708157E-2</c:v>
                </c:pt>
                <c:pt idx="4300">
                  <c:v>-1.2672873495936557E-2</c:v>
                </c:pt>
                <c:pt idx="4301">
                  <c:v>-1.3153559372161939E-2</c:v>
                </c:pt>
                <c:pt idx="4302">
                  <c:v>-1.3707450232150319E-2</c:v>
                </c:pt>
                <c:pt idx="4303">
                  <c:v>-1.4326366952484466E-2</c:v>
                </c:pt>
                <c:pt idx="4304">
                  <c:v>-1.5029624742524585E-2</c:v>
                </c:pt>
                <c:pt idx="4305">
                  <c:v>-1.5703825402024793E-2</c:v>
                </c:pt>
                <c:pt idx="4306">
                  <c:v>-1.6199324124780153E-2</c:v>
                </c:pt>
                <c:pt idx="4307">
                  <c:v>-1.6475571063686176E-2</c:v>
                </c:pt>
                <c:pt idx="4308">
                  <c:v>-1.6573950161653316E-2</c:v>
                </c:pt>
                <c:pt idx="4309">
                  <c:v>-1.6507783946425412E-2</c:v>
                </c:pt>
                <c:pt idx="4310">
                  <c:v>-1.6417421888318202E-2</c:v>
                </c:pt>
                <c:pt idx="4311">
                  <c:v>-1.6414511026821572E-2</c:v>
                </c:pt>
                <c:pt idx="4312">
                  <c:v>-1.6486112320895738E-2</c:v>
                </c:pt>
                <c:pt idx="4313">
                  <c:v>-1.6540818786713915E-2</c:v>
                </c:pt>
                <c:pt idx="4314">
                  <c:v>-1.6516955238926191E-2</c:v>
                </c:pt>
                <c:pt idx="4315">
                  <c:v>-1.636037887146418E-2</c:v>
                </c:pt>
                <c:pt idx="4316">
                  <c:v>-1.6118287402043976E-2</c:v>
                </c:pt>
                <c:pt idx="4317">
                  <c:v>-1.5726314487709864E-2</c:v>
                </c:pt>
                <c:pt idx="4318">
                  <c:v>-1.5283942998604631E-2</c:v>
                </c:pt>
                <c:pt idx="4319">
                  <c:v>-1.4754501467885751E-2</c:v>
                </c:pt>
                <c:pt idx="4320">
                  <c:v>-1.4116350191657544E-2</c:v>
                </c:pt>
                <c:pt idx="4321">
                  <c:v>-1.3488535425567312E-2</c:v>
                </c:pt>
                <c:pt idx="4322">
                  <c:v>-1.2886756445108928E-2</c:v>
                </c:pt>
                <c:pt idx="4323">
                  <c:v>-1.2302172581327719E-2</c:v>
                </c:pt>
                <c:pt idx="4324">
                  <c:v>-1.1715287887825892E-2</c:v>
                </c:pt>
                <c:pt idx="4325">
                  <c:v>-1.1215944588810789E-2</c:v>
                </c:pt>
                <c:pt idx="4326">
                  <c:v>-1.0833601970116007E-2</c:v>
                </c:pt>
                <c:pt idx="4327">
                  <c:v>-1.0659562218348947E-2</c:v>
                </c:pt>
                <c:pt idx="4328">
                  <c:v>-1.0645211734529977E-2</c:v>
                </c:pt>
                <c:pt idx="4329">
                  <c:v>-1.072220266375426E-2</c:v>
                </c:pt>
                <c:pt idx="4330">
                  <c:v>-1.078288432204068E-2</c:v>
                </c:pt>
                <c:pt idx="4331">
                  <c:v>-1.0814823808580487E-2</c:v>
                </c:pt>
                <c:pt idx="4332">
                  <c:v>-1.0737888970337957E-2</c:v>
                </c:pt>
                <c:pt idx="4333">
                  <c:v>-1.0637702281539499E-2</c:v>
                </c:pt>
                <c:pt idx="4334">
                  <c:v>-1.055541449070518E-2</c:v>
                </c:pt>
                <c:pt idx="4335">
                  <c:v>-1.0536518005428685E-2</c:v>
                </c:pt>
                <c:pt idx="4336">
                  <c:v>-1.0524956149605151E-2</c:v>
                </c:pt>
                <c:pt idx="4337">
                  <c:v>-1.0564727507167351E-2</c:v>
                </c:pt>
                <c:pt idx="4338">
                  <c:v>-1.0572224567493736E-2</c:v>
                </c:pt>
                <c:pt idx="4339">
                  <c:v>-1.0566900723443781E-2</c:v>
                </c:pt>
                <c:pt idx="4340">
                  <c:v>-1.0611435958013414E-2</c:v>
                </c:pt>
                <c:pt idx="4341">
                  <c:v>-1.0708282500171046E-2</c:v>
                </c:pt>
                <c:pt idx="4342">
                  <c:v>-1.0764638727510569E-2</c:v>
                </c:pt>
                <c:pt idx="4343">
                  <c:v>-1.0849481360061277E-2</c:v>
                </c:pt>
                <c:pt idx="4344">
                  <c:v>-1.0851951844618148E-2</c:v>
                </c:pt>
                <c:pt idx="4345">
                  <c:v>-1.0903634151394396E-2</c:v>
                </c:pt>
                <c:pt idx="4346">
                  <c:v>-1.0944815175537618E-2</c:v>
                </c:pt>
                <c:pt idx="4347">
                  <c:v>-1.105488653322432E-2</c:v>
                </c:pt>
                <c:pt idx="4348">
                  <c:v>-1.1196264330845753E-2</c:v>
                </c:pt>
                <c:pt idx="4349">
                  <c:v>-1.1329640068038729E-2</c:v>
                </c:pt>
                <c:pt idx="4350">
                  <c:v>-1.146732833656976E-2</c:v>
                </c:pt>
                <c:pt idx="4351">
                  <c:v>-1.1571356565648614E-2</c:v>
                </c:pt>
                <c:pt idx="4352">
                  <c:v>-1.16897936345337E-2</c:v>
                </c:pt>
                <c:pt idx="4353">
                  <c:v>-1.1800014590045949E-2</c:v>
                </c:pt>
                <c:pt idx="4354">
                  <c:v>-1.191959562981508E-2</c:v>
                </c:pt>
                <c:pt idx="4355">
                  <c:v>-1.1962750148068257E-2</c:v>
                </c:pt>
                <c:pt idx="4356">
                  <c:v>-1.1995955388409942E-2</c:v>
                </c:pt>
                <c:pt idx="4357">
                  <c:v>-1.1950926682619809E-2</c:v>
                </c:pt>
                <c:pt idx="4358">
                  <c:v>-1.1875481478548775E-2</c:v>
                </c:pt>
                <c:pt idx="4359">
                  <c:v>-1.176620321710703E-2</c:v>
                </c:pt>
                <c:pt idx="4360">
                  <c:v>-1.1624662715506493E-2</c:v>
                </c:pt>
                <c:pt idx="4361">
                  <c:v>-1.1493207345449591E-2</c:v>
                </c:pt>
                <c:pt idx="4362">
                  <c:v>-1.1409373147430452E-2</c:v>
                </c:pt>
                <c:pt idx="4363">
                  <c:v>-1.1407549388697159E-2</c:v>
                </c:pt>
                <c:pt idx="4364">
                  <c:v>-1.1419277592022244E-2</c:v>
                </c:pt>
                <c:pt idx="4365">
                  <c:v>-1.1509751421681872E-2</c:v>
                </c:pt>
                <c:pt idx="4366">
                  <c:v>-1.1583336313317212E-2</c:v>
                </c:pt>
                <c:pt idx="4367">
                  <c:v>-1.1608571591314364E-2</c:v>
                </c:pt>
                <c:pt idx="4368">
                  <c:v>-1.1612767880423626E-2</c:v>
                </c:pt>
                <c:pt idx="4369">
                  <c:v>-1.1649591288984251E-2</c:v>
                </c:pt>
                <c:pt idx="4370">
                  <c:v>-1.1765036504126899E-2</c:v>
                </c:pt>
                <c:pt idx="4371">
                  <c:v>-1.2018546061781989E-2</c:v>
                </c:pt>
                <c:pt idx="4372">
                  <c:v>-1.2191981103751684E-2</c:v>
                </c:pt>
                <c:pt idx="4373">
                  <c:v>-1.2427603619951454E-2</c:v>
                </c:pt>
                <c:pt idx="4374">
                  <c:v>-1.257232451023259E-2</c:v>
                </c:pt>
                <c:pt idx="4375">
                  <c:v>-1.2612899947699912E-2</c:v>
                </c:pt>
                <c:pt idx="4376">
                  <c:v>-1.2660993406892591E-2</c:v>
                </c:pt>
                <c:pt idx="4377">
                  <c:v>-1.2755590469076455E-2</c:v>
                </c:pt>
                <c:pt idx="4378">
                  <c:v>-1.2937065898770177E-2</c:v>
                </c:pt>
                <c:pt idx="4379">
                  <c:v>-1.3385452292444932E-2</c:v>
                </c:pt>
                <c:pt idx="4380">
                  <c:v>-1.3979586659575596E-2</c:v>
                </c:pt>
                <c:pt idx="4381">
                  <c:v>-1.4634985799920707E-2</c:v>
                </c:pt>
                <c:pt idx="4382">
                  <c:v>-1.5257445092841741E-2</c:v>
                </c:pt>
                <c:pt idx="4383">
                  <c:v>-1.5765494768916234E-2</c:v>
                </c:pt>
                <c:pt idx="4384">
                  <c:v>-1.6155414120902305E-2</c:v>
                </c:pt>
                <c:pt idx="4385">
                  <c:v>-1.6523602096883007E-2</c:v>
                </c:pt>
                <c:pt idx="4386">
                  <c:v>-1.6966375557272876E-2</c:v>
                </c:pt>
                <c:pt idx="4387">
                  <c:v>-1.7571539533684673E-2</c:v>
                </c:pt>
                <c:pt idx="4388">
                  <c:v>-1.8332608091404828E-2</c:v>
                </c:pt>
                <c:pt idx="4389">
                  <c:v>-1.9148810082991231E-2</c:v>
                </c:pt>
                <c:pt idx="4390">
                  <c:v>-1.9999487926408693E-2</c:v>
                </c:pt>
                <c:pt idx="4391">
                  <c:v>-2.0835157696196344E-2</c:v>
                </c:pt>
                <c:pt idx="4392">
                  <c:v>-2.1623047912750333E-2</c:v>
                </c:pt>
                <c:pt idx="4393">
                  <c:v>-2.2374647829451956E-2</c:v>
                </c:pt>
                <c:pt idx="4394">
                  <c:v>-2.3095529360277749E-2</c:v>
                </c:pt>
                <c:pt idx="4395">
                  <c:v>-2.3822013569209426E-2</c:v>
                </c:pt>
                <c:pt idx="4396">
                  <c:v>-2.4529608236327161E-2</c:v>
                </c:pt>
                <c:pt idx="4397">
                  <c:v>-2.5256757741057095E-2</c:v>
                </c:pt>
                <c:pt idx="4398">
                  <c:v>-2.5940495774040701E-2</c:v>
                </c:pt>
                <c:pt idx="4399">
                  <c:v>-2.6572114100943536E-2</c:v>
                </c:pt>
                <c:pt idx="4400">
                  <c:v>-2.715748633851087E-2</c:v>
                </c:pt>
                <c:pt idx="4401">
                  <c:v>-2.769991328128894E-2</c:v>
                </c:pt>
                <c:pt idx="4402">
                  <c:v>-2.8197376775094027E-2</c:v>
                </c:pt>
                <c:pt idx="4403">
                  <c:v>-2.8663866250405706E-2</c:v>
                </c:pt>
                <c:pt idx="4404">
                  <c:v>-2.910184167850461E-2</c:v>
                </c:pt>
                <c:pt idx="4405">
                  <c:v>-2.9473178598312864E-2</c:v>
                </c:pt>
                <c:pt idx="4406">
                  <c:v>-2.9771134656149129E-2</c:v>
                </c:pt>
                <c:pt idx="4407">
                  <c:v>-2.9945195339998384E-2</c:v>
                </c:pt>
                <c:pt idx="4408">
                  <c:v>-2.9971159278679382E-2</c:v>
                </c:pt>
                <c:pt idx="4409">
                  <c:v>-2.9935980000333949E-2</c:v>
                </c:pt>
                <c:pt idx="4410">
                  <c:v>-2.9861806377100227E-2</c:v>
                </c:pt>
                <c:pt idx="4411">
                  <c:v>-2.9763145603627267E-2</c:v>
                </c:pt>
                <c:pt idx="4412">
                  <c:v>-2.9617010144292629E-2</c:v>
                </c:pt>
                <c:pt idx="4413">
                  <c:v>-2.9464632091151376E-2</c:v>
                </c:pt>
                <c:pt idx="4414">
                  <c:v>-2.9299596593940925E-2</c:v>
                </c:pt>
                <c:pt idx="4415">
                  <c:v>-2.9169154605558099E-2</c:v>
                </c:pt>
                <c:pt idx="4416">
                  <c:v>-2.9034225073221349E-2</c:v>
                </c:pt>
                <c:pt idx="4417">
                  <c:v>-2.8808085640653763E-2</c:v>
                </c:pt>
                <c:pt idx="4418">
                  <c:v>-2.8436790979223567E-2</c:v>
                </c:pt>
                <c:pt idx="4419">
                  <c:v>-2.7917290283899093E-2</c:v>
                </c:pt>
                <c:pt idx="4420">
                  <c:v>-2.727315536015212E-2</c:v>
                </c:pt>
                <c:pt idx="4421">
                  <c:v>-2.6596123484333364E-2</c:v>
                </c:pt>
                <c:pt idx="4422">
                  <c:v>-2.5940397534875412E-2</c:v>
                </c:pt>
                <c:pt idx="4423">
                  <c:v>-2.5416747163241913E-2</c:v>
                </c:pt>
                <c:pt idx="4424">
                  <c:v>-2.4998783303381095E-2</c:v>
                </c:pt>
                <c:pt idx="4425">
                  <c:v>-2.4646104733217808E-2</c:v>
                </c:pt>
                <c:pt idx="4426">
                  <c:v>-2.4368992960655755E-2</c:v>
                </c:pt>
                <c:pt idx="4427">
                  <c:v>-2.4199639993733722E-2</c:v>
                </c:pt>
                <c:pt idx="4428">
                  <c:v>-2.4071972620375477E-2</c:v>
                </c:pt>
                <c:pt idx="4429">
                  <c:v>-2.3900337621217432E-2</c:v>
                </c:pt>
                <c:pt idx="4430">
                  <c:v>-2.3640190383243709E-2</c:v>
                </c:pt>
                <c:pt idx="4431">
                  <c:v>-2.3266726768039987E-2</c:v>
                </c:pt>
                <c:pt idx="4432">
                  <c:v>-2.2832170956256847E-2</c:v>
                </c:pt>
                <c:pt idx="4433">
                  <c:v>-2.2413051642414961E-2</c:v>
                </c:pt>
                <c:pt idx="4434">
                  <c:v>-2.2121604187524492E-2</c:v>
                </c:pt>
                <c:pt idx="4435">
                  <c:v>-2.2000302983844297E-2</c:v>
                </c:pt>
                <c:pt idx="4436">
                  <c:v>-2.2095159625733295E-2</c:v>
                </c:pt>
                <c:pt idx="4437">
                  <c:v>-2.2236775935352265E-2</c:v>
                </c:pt>
                <c:pt idx="4438">
                  <c:v>-2.2360646424917318E-2</c:v>
                </c:pt>
                <c:pt idx="4439">
                  <c:v>-2.2432630916893515E-2</c:v>
                </c:pt>
                <c:pt idx="4440">
                  <c:v>-2.2459699222195501E-2</c:v>
                </c:pt>
                <c:pt idx="4441">
                  <c:v>-2.245527606542887E-2</c:v>
                </c:pt>
                <c:pt idx="4442">
                  <c:v>-2.2432124233948025E-2</c:v>
                </c:pt>
                <c:pt idx="4443">
                  <c:v>-2.240406070429516E-2</c:v>
                </c:pt>
                <c:pt idx="4444">
                  <c:v>-2.2350887790836819E-2</c:v>
                </c:pt>
                <c:pt idx="4445">
                  <c:v>-2.2254251215198119E-2</c:v>
                </c:pt>
                <c:pt idx="4446">
                  <c:v>-2.2125930150160136E-2</c:v>
                </c:pt>
                <c:pt idx="4447">
                  <c:v>-2.1936835480720757E-2</c:v>
                </c:pt>
                <c:pt idx="4448">
                  <c:v>-2.1713154132341077E-2</c:v>
                </c:pt>
                <c:pt idx="4449">
                  <c:v>-2.1501793149823017E-2</c:v>
                </c:pt>
                <c:pt idx="4450">
                  <c:v>-2.1368680504456276E-2</c:v>
                </c:pt>
                <c:pt idx="4451">
                  <c:v>-2.1408136480627681E-2</c:v>
                </c:pt>
                <c:pt idx="4452">
                  <c:v>-2.1539564606102717E-2</c:v>
                </c:pt>
                <c:pt idx="4453">
                  <c:v>-2.1733087988086718E-2</c:v>
                </c:pt>
                <c:pt idx="4454">
                  <c:v>-2.1935926073747343E-2</c:v>
                </c:pt>
                <c:pt idx="4455">
                  <c:v>-2.2113658359386161E-2</c:v>
                </c:pt>
                <c:pt idx="4456">
                  <c:v>-2.2263722350556882E-2</c:v>
                </c:pt>
                <c:pt idx="4457">
                  <c:v>-2.2347476535276991E-2</c:v>
                </c:pt>
                <c:pt idx="4458">
                  <c:v>-2.2376205373439075E-2</c:v>
                </c:pt>
                <c:pt idx="4459">
                  <c:v>-2.2307075015805412E-2</c:v>
                </c:pt>
                <c:pt idx="4460">
                  <c:v>-2.2127629588573706E-2</c:v>
                </c:pt>
                <c:pt idx="4461">
                  <c:v>-2.1860242570059349E-2</c:v>
                </c:pt>
                <c:pt idx="4462">
                  <c:v>-2.1523849072633119E-2</c:v>
                </c:pt>
                <c:pt idx="4463">
                  <c:v>-2.1102155874843979E-2</c:v>
                </c:pt>
                <c:pt idx="4464">
                  <c:v>-2.0626436716961755E-2</c:v>
                </c:pt>
                <c:pt idx="4465">
                  <c:v>-2.0113815304325548E-2</c:v>
                </c:pt>
                <c:pt idx="4466">
                  <c:v>-1.9598789524386002E-2</c:v>
                </c:pt>
                <c:pt idx="4467">
                  <c:v>-1.909706366289823E-2</c:v>
                </c:pt>
                <c:pt idx="4468">
                  <c:v>-1.867652709190468E-2</c:v>
                </c:pt>
                <c:pt idx="4469">
                  <c:v>-1.8344951302069867E-2</c:v>
                </c:pt>
                <c:pt idx="4470">
                  <c:v>-1.8140106936572958E-2</c:v>
                </c:pt>
                <c:pt idx="4471">
                  <c:v>-1.8122790227957784E-2</c:v>
                </c:pt>
                <c:pt idx="4472">
                  <c:v>-1.8299938576174797E-2</c:v>
                </c:pt>
                <c:pt idx="4473">
                  <c:v>-1.8584363828740964E-2</c:v>
                </c:pt>
                <c:pt idx="4474">
                  <c:v>-1.8929185681452909E-2</c:v>
                </c:pt>
                <c:pt idx="4475">
                  <c:v>-1.9300410320952751E-2</c:v>
                </c:pt>
                <c:pt idx="4476">
                  <c:v>-1.9664635132947493E-2</c:v>
                </c:pt>
                <c:pt idx="4477">
                  <c:v>-1.9995252955274035E-2</c:v>
                </c:pt>
                <c:pt idx="4478">
                  <c:v>-2.0238077777376087E-2</c:v>
                </c:pt>
                <c:pt idx="4479">
                  <c:v>-2.0358581313758863E-2</c:v>
                </c:pt>
                <c:pt idx="4480">
                  <c:v>-2.0433489000124615E-2</c:v>
                </c:pt>
                <c:pt idx="4481">
                  <c:v>-2.0472167899333003E-2</c:v>
                </c:pt>
                <c:pt idx="4482">
                  <c:v>-2.0517356356985494E-2</c:v>
                </c:pt>
                <c:pt idx="4483">
                  <c:v>-2.0674843642885347E-2</c:v>
                </c:pt>
                <c:pt idx="4484">
                  <c:v>-2.0997725394278507E-2</c:v>
                </c:pt>
                <c:pt idx="4485">
                  <c:v>-2.1425704925113063E-2</c:v>
                </c:pt>
                <c:pt idx="4486">
                  <c:v>-2.1988333341290956E-2</c:v>
                </c:pt>
                <c:pt idx="4487">
                  <c:v>-2.269391852166059E-2</c:v>
                </c:pt>
                <c:pt idx="4488">
                  <c:v>-2.3483198989750403E-2</c:v>
                </c:pt>
                <c:pt idx="4489">
                  <c:v>-2.4260176456238344E-2</c:v>
                </c:pt>
                <c:pt idx="4490">
                  <c:v>-2.50185374856624E-2</c:v>
                </c:pt>
                <c:pt idx="4491">
                  <c:v>-2.5668790947309103E-2</c:v>
                </c:pt>
                <c:pt idx="4492">
                  <c:v>-2.6236442568230944E-2</c:v>
                </c:pt>
                <c:pt idx="4493">
                  <c:v>-2.671789018642301E-2</c:v>
                </c:pt>
                <c:pt idx="4494">
                  <c:v>-2.7256981052903251E-2</c:v>
                </c:pt>
                <c:pt idx="4495">
                  <c:v>-2.7796458804377675E-2</c:v>
                </c:pt>
                <c:pt idx="4496">
                  <c:v>-2.8370925984885904E-2</c:v>
                </c:pt>
                <c:pt idx="4497">
                  <c:v>-2.8982066561804912E-2</c:v>
                </c:pt>
                <c:pt idx="4498">
                  <c:v>-2.951113718462689E-2</c:v>
                </c:pt>
                <c:pt idx="4499">
                  <c:v>-2.9977122556337533E-2</c:v>
                </c:pt>
                <c:pt idx="4500">
                  <c:v>-3.0417374996491782E-2</c:v>
                </c:pt>
                <c:pt idx="4501">
                  <c:v>-3.0845914603353373E-2</c:v>
                </c:pt>
                <c:pt idx="4502">
                  <c:v>-3.1311247370744449E-2</c:v>
                </c:pt>
                <c:pt idx="4503">
                  <c:v>-3.1777176100949406E-2</c:v>
                </c:pt>
                <c:pt idx="4504">
                  <c:v>-3.232448528582018E-2</c:v>
                </c:pt>
                <c:pt idx="4505">
                  <c:v>-3.2804147996843329E-2</c:v>
                </c:pt>
                <c:pt idx="4506">
                  <c:v>-3.3125948513354916E-2</c:v>
                </c:pt>
                <c:pt idx="4507">
                  <c:v>-3.3196786092815206E-2</c:v>
                </c:pt>
                <c:pt idx="4508">
                  <c:v>-3.3044031040842234E-2</c:v>
                </c:pt>
                <c:pt idx="4509">
                  <c:v>-3.2824340492857373E-2</c:v>
                </c:pt>
                <c:pt idx="4510">
                  <c:v>-3.2603783216029657E-2</c:v>
                </c:pt>
                <c:pt idx="4511">
                  <c:v>-3.2405135631956877E-2</c:v>
                </c:pt>
                <c:pt idx="4512">
                  <c:v>-3.2273184309879667E-2</c:v>
                </c:pt>
                <c:pt idx="4513">
                  <c:v>-3.2132481269043611E-2</c:v>
                </c:pt>
                <c:pt idx="4514">
                  <c:v>-3.1930494868044321E-2</c:v>
                </c:pt>
                <c:pt idx="4515">
                  <c:v>-3.1617868243551422E-2</c:v>
                </c:pt>
                <c:pt idx="4516">
                  <c:v>-3.1163618450606178E-2</c:v>
                </c:pt>
                <c:pt idx="4517">
                  <c:v>-3.0663992991713959E-2</c:v>
                </c:pt>
                <c:pt idx="4518">
                  <c:v>-3.0225934019800605E-2</c:v>
                </c:pt>
                <c:pt idx="4519">
                  <c:v>-2.9903684581288895E-2</c:v>
                </c:pt>
                <c:pt idx="4520">
                  <c:v>-2.9650616675302693E-2</c:v>
                </c:pt>
                <c:pt idx="4521">
                  <c:v>-2.9429314327175098E-2</c:v>
                </c:pt>
                <c:pt idx="4522">
                  <c:v>-2.9257565278562832E-2</c:v>
                </c:pt>
                <c:pt idx="4523">
                  <c:v>-2.9071555197165064E-2</c:v>
                </c:pt>
                <c:pt idx="4524">
                  <c:v>-2.8868185980033871E-2</c:v>
                </c:pt>
                <c:pt idx="4525">
                  <c:v>-2.8614840403573524E-2</c:v>
                </c:pt>
                <c:pt idx="4526">
                  <c:v>-2.826107637366226E-2</c:v>
                </c:pt>
                <c:pt idx="4527">
                  <c:v>-2.7784094861557432E-2</c:v>
                </c:pt>
                <c:pt idx="4528">
                  <c:v>-2.7223550210915128E-2</c:v>
                </c:pt>
                <c:pt idx="4529">
                  <c:v>-2.6688063669769155E-2</c:v>
                </c:pt>
                <c:pt idx="4530">
                  <c:v>-2.6243267931271828E-2</c:v>
                </c:pt>
                <c:pt idx="4531">
                  <c:v>-2.6053885907465341E-2</c:v>
                </c:pt>
                <c:pt idx="4532">
                  <c:v>-2.5993167623697289E-2</c:v>
                </c:pt>
                <c:pt idx="4533">
                  <c:v>-2.6011273675485856E-2</c:v>
                </c:pt>
                <c:pt idx="4534">
                  <c:v>-2.6118684551814222E-2</c:v>
                </c:pt>
                <c:pt idx="4535">
                  <c:v>-2.6209270846879858E-2</c:v>
                </c:pt>
                <c:pt idx="4536">
                  <c:v>-2.6202596646352397E-2</c:v>
                </c:pt>
                <c:pt idx="4537">
                  <c:v>-2.6103762419438514E-2</c:v>
                </c:pt>
                <c:pt idx="4538">
                  <c:v>-2.5953388772480261E-2</c:v>
                </c:pt>
                <c:pt idx="4539">
                  <c:v>-2.573744540931263E-2</c:v>
                </c:pt>
                <c:pt idx="4540">
                  <c:v>-2.543681687658788E-2</c:v>
                </c:pt>
                <c:pt idx="4541">
                  <c:v>-2.5171288990163403E-2</c:v>
                </c:pt>
                <c:pt idx="4542">
                  <c:v>-2.5070092929339066E-2</c:v>
                </c:pt>
                <c:pt idx="4543">
                  <c:v>-2.5258383786712087E-2</c:v>
                </c:pt>
                <c:pt idx="4544">
                  <c:v>-2.5672334396977081E-2</c:v>
                </c:pt>
                <c:pt idx="4545">
                  <c:v>-2.6190692839158581E-2</c:v>
                </c:pt>
                <c:pt idx="4546">
                  <c:v>-2.6709469378768197E-2</c:v>
                </c:pt>
                <c:pt idx="4547">
                  <c:v>-2.706598933444335E-2</c:v>
                </c:pt>
                <c:pt idx="4548">
                  <c:v>-2.7331078629487596E-2</c:v>
                </c:pt>
                <c:pt idx="4549">
                  <c:v>-2.7564415569242218E-2</c:v>
                </c:pt>
                <c:pt idx="4550">
                  <c:v>-2.7782181558186424E-2</c:v>
                </c:pt>
                <c:pt idx="4551">
                  <c:v>-2.7999156458395881E-2</c:v>
                </c:pt>
                <c:pt idx="4552">
                  <c:v>-2.8271669673391852E-2</c:v>
                </c:pt>
                <c:pt idx="4553">
                  <c:v>-2.8490640180253185E-2</c:v>
                </c:pt>
                <c:pt idx="4554">
                  <c:v>-2.8743203086304674E-2</c:v>
                </c:pt>
                <c:pt idx="4555">
                  <c:v>-2.8911246594466016E-2</c:v>
                </c:pt>
                <c:pt idx="4556">
                  <c:v>-2.9078631854998909E-2</c:v>
                </c:pt>
                <c:pt idx="4557">
                  <c:v>-2.9133498210785275E-2</c:v>
                </c:pt>
                <c:pt idx="4558">
                  <c:v>-2.9147511119303776E-2</c:v>
                </c:pt>
                <c:pt idx="4559">
                  <c:v>-2.8988986496266536E-2</c:v>
                </c:pt>
                <c:pt idx="4560">
                  <c:v>-2.8806970996586936E-2</c:v>
                </c:pt>
                <c:pt idx="4561">
                  <c:v>-2.8569937891290781E-2</c:v>
                </c:pt>
                <c:pt idx="4562">
                  <c:v>-2.8361484396769755E-2</c:v>
                </c:pt>
                <c:pt idx="4563">
                  <c:v>-2.8224986985397063E-2</c:v>
                </c:pt>
                <c:pt idx="4564">
                  <c:v>-2.8150705878976539E-2</c:v>
                </c:pt>
                <c:pt idx="4565">
                  <c:v>-2.8123540242720006E-2</c:v>
                </c:pt>
                <c:pt idx="4566">
                  <c:v>-2.8047294438858374E-2</c:v>
                </c:pt>
                <c:pt idx="4567">
                  <c:v>-2.7886201311650715E-2</c:v>
                </c:pt>
                <c:pt idx="4568">
                  <c:v>-2.7672885734998411E-2</c:v>
                </c:pt>
                <c:pt idx="4569">
                  <c:v>-2.7481269608178746E-2</c:v>
                </c:pt>
                <c:pt idx="4570">
                  <c:v>-2.7327746710874838E-2</c:v>
                </c:pt>
                <c:pt idx="4571">
                  <c:v>-2.7390915145310692E-2</c:v>
                </c:pt>
                <c:pt idx="4572">
                  <c:v>-2.7558201238688389E-2</c:v>
                </c:pt>
                <c:pt idx="4573">
                  <c:v>-2.7678599881289418E-2</c:v>
                </c:pt>
                <c:pt idx="4574">
                  <c:v>-2.7785504285498124E-2</c:v>
                </c:pt>
                <c:pt idx="4575">
                  <c:v>-2.7818974147915523E-2</c:v>
                </c:pt>
                <c:pt idx="4576">
                  <c:v>-2.7732465287576061E-2</c:v>
                </c:pt>
                <c:pt idx="4577">
                  <c:v>-2.7677492553952125E-2</c:v>
                </c:pt>
                <c:pt idx="4578">
                  <c:v>-2.7615989382494141E-2</c:v>
                </c:pt>
                <c:pt idx="4579">
                  <c:v>-2.7712050799494035E-2</c:v>
                </c:pt>
                <c:pt idx="4580">
                  <c:v>-2.7872683835454187E-2</c:v>
                </c:pt>
                <c:pt idx="4581">
                  <c:v>-2.8071852011536155E-2</c:v>
                </c:pt>
                <c:pt idx="4582">
                  <c:v>-2.8373127441913136E-2</c:v>
                </c:pt>
                <c:pt idx="4583">
                  <c:v>-2.8739378956034671E-2</c:v>
                </c:pt>
                <c:pt idx="4584">
                  <c:v>-2.9120317849992566E-2</c:v>
                </c:pt>
                <c:pt idx="4585">
                  <c:v>-2.9500227614367002E-2</c:v>
                </c:pt>
                <c:pt idx="4586">
                  <c:v>-2.985300162135544E-2</c:v>
                </c:pt>
                <c:pt idx="4587">
                  <c:v>-3.0189358050705231E-2</c:v>
                </c:pt>
                <c:pt idx="4588">
                  <c:v>-3.0471761022533461E-2</c:v>
                </c:pt>
                <c:pt idx="4589">
                  <c:v>-3.0701289849741811E-2</c:v>
                </c:pt>
                <c:pt idx="4590">
                  <c:v>-3.0958304017846203E-2</c:v>
                </c:pt>
                <c:pt idx="4591">
                  <c:v>-3.1253075312022399E-2</c:v>
                </c:pt>
                <c:pt idx="4592">
                  <c:v>-3.157808602886697E-2</c:v>
                </c:pt>
                <c:pt idx="4593">
                  <c:v>-3.1913045838953366E-2</c:v>
                </c:pt>
                <c:pt idx="4594">
                  <c:v>-3.2186287639621822E-2</c:v>
                </c:pt>
                <c:pt idx="4595">
                  <c:v>-3.2446698397341267E-2</c:v>
                </c:pt>
                <c:pt idx="4596">
                  <c:v>-3.2643601906921685E-2</c:v>
                </c:pt>
                <c:pt idx="4597">
                  <c:v>-3.2764101096744228E-2</c:v>
                </c:pt>
                <c:pt idx="4598">
                  <c:v>-3.2816750278548731E-2</c:v>
                </c:pt>
                <c:pt idx="4599">
                  <c:v>-3.2762420835647781E-2</c:v>
                </c:pt>
                <c:pt idx="4600">
                  <c:v>-3.2650220056633268E-2</c:v>
                </c:pt>
                <c:pt idx="4601">
                  <c:v>-3.251874524100689E-2</c:v>
                </c:pt>
                <c:pt idx="4602">
                  <c:v>-3.2361772012882678E-2</c:v>
                </c:pt>
                <c:pt idx="4603">
                  <c:v>-3.2199412526916861E-2</c:v>
                </c:pt>
                <c:pt idx="4604">
                  <c:v>-3.1990920891860855E-2</c:v>
                </c:pt>
                <c:pt idx="4605">
                  <c:v>-3.1710423355128955E-2</c:v>
                </c:pt>
                <c:pt idx="4606">
                  <c:v>-3.1255942935158931E-2</c:v>
                </c:pt>
                <c:pt idx="4607">
                  <c:v>-3.059689423037034E-2</c:v>
                </c:pt>
                <c:pt idx="4608">
                  <c:v>-2.9802331566781245E-2</c:v>
                </c:pt>
                <c:pt idx="4609">
                  <c:v>-2.8970361783674355E-2</c:v>
                </c:pt>
                <c:pt idx="4610">
                  <c:v>-2.8188968404625172E-2</c:v>
                </c:pt>
                <c:pt idx="4611">
                  <c:v>-2.7575499891629104E-2</c:v>
                </c:pt>
                <c:pt idx="4612">
                  <c:v>-2.7065355685020595E-2</c:v>
                </c:pt>
                <c:pt idx="4613">
                  <c:v>-2.6588477446914827E-2</c:v>
                </c:pt>
                <c:pt idx="4614">
                  <c:v>-2.6032700345635928E-2</c:v>
                </c:pt>
                <c:pt idx="4615">
                  <c:v>-2.5309368647411332E-2</c:v>
                </c:pt>
                <c:pt idx="4616">
                  <c:v>-2.4483795257554505E-2</c:v>
                </c:pt>
                <c:pt idx="4617">
                  <c:v>-2.3579522727496475E-2</c:v>
                </c:pt>
                <c:pt idx="4618">
                  <c:v>-2.2643362949982149E-2</c:v>
                </c:pt>
                <c:pt idx="4619">
                  <c:v>-2.1729914189965008E-2</c:v>
                </c:pt>
                <c:pt idx="4620">
                  <c:v>-2.0893258077695851E-2</c:v>
                </c:pt>
                <c:pt idx="4621">
                  <c:v>-2.016187064798489E-2</c:v>
                </c:pt>
                <c:pt idx="4622">
                  <c:v>-1.9627092438357304E-2</c:v>
                </c:pt>
                <c:pt idx="4623">
                  <c:v>-1.9299787539929503E-2</c:v>
                </c:pt>
                <c:pt idx="4624">
                  <c:v>-1.9092376981332176E-2</c:v>
                </c:pt>
                <c:pt idx="4625">
                  <c:v>-1.8950628528849149E-2</c:v>
                </c:pt>
                <c:pt idx="4626">
                  <c:v>-1.8834250796356804E-2</c:v>
                </c:pt>
                <c:pt idx="4627">
                  <c:v>-1.8677175519310869E-2</c:v>
                </c:pt>
                <c:pt idx="4628">
                  <c:v>-1.8470501451459769E-2</c:v>
                </c:pt>
                <c:pt idx="4629">
                  <c:v>-1.8217543414980518E-2</c:v>
                </c:pt>
                <c:pt idx="4630">
                  <c:v>-1.7955506484836261E-2</c:v>
                </c:pt>
                <c:pt idx="4631">
                  <c:v>-1.7691116539845723E-2</c:v>
                </c:pt>
                <c:pt idx="4632">
                  <c:v>-1.7468767476008579E-2</c:v>
                </c:pt>
                <c:pt idx="4633">
                  <c:v>-1.7270842083091625E-2</c:v>
                </c:pt>
                <c:pt idx="4634">
                  <c:v>-1.7161788260098808E-2</c:v>
                </c:pt>
                <c:pt idx="4635">
                  <c:v>-1.7178193016949877E-2</c:v>
                </c:pt>
                <c:pt idx="4636">
                  <c:v>-1.7289007287881519E-2</c:v>
                </c:pt>
                <c:pt idx="4637">
                  <c:v>-1.7473097701636221E-2</c:v>
                </c:pt>
                <c:pt idx="4638">
                  <c:v>-1.7737789607612537E-2</c:v>
                </c:pt>
                <c:pt idx="4639">
                  <c:v>-1.8060806509888543E-2</c:v>
                </c:pt>
                <c:pt idx="4640">
                  <c:v>-1.8433996018071643E-2</c:v>
                </c:pt>
                <c:pt idx="4641">
                  <c:v>-1.8900250256760127E-2</c:v>
                </c:pt>
                <c:pt idx="4642">
                  <c:v>-1.9438070788844686E-2</c:v>
                </c:pt>
                <c:pt idx="4643">
                  <c:v>-2.0096324332417474E-2</c:v>
                </c:pt>
                <c:pt idx="4644">
                  <c:v>-2.081970617144295E-2</c:v>
                </c:pt>
                <c:pt idx="4645">
                  <c:v>-2.1619786376755743E-2</c:v>
                </c:pt>
                <c:pt idx="4646">
                  <c:v>-2.2488041367964156E-2</c:v>
                </c:pt>
                <c:pt idx="4647">
                  <c:v>-2.3401891372585987E-2</c:v>
                </c:pt>
                <c:pt idx="4648">
                  <c:v>-2.4205956303673188E-2</c:v>
                </c:pt>
                <c:pt idx="4649">
                  <c:v>-2.4967722674148818E-2</c:v>
                </c:pt>
                <c:pt idx="4650">
                  <c:v>-2.5572021920556739E-2</c:v>
                </c:pt>
                <c:pt idx="4651">
                  <c:v>-2.5846864545762994E-2</c:v>
                </c:pt>
                <c:pt idx="4652">
                  <c:v>-2.5966995469201927E-2</c:v>
                </c:pt>
                <c:pt idx="4653">
                  <c:v>-2.6047471105410131E-2</c:v>
                </c:pt>
                <c:pt idx="4654">
                  <c:v>-2.6251850245070502E-2</c:v>
                </c:pt>
                <c:pt idx="4655">
                  <c:v>-2.6626879150071399E-2</c:v>
                </c:pt>
                <c:pt idx="4656">
                  <c:v>-2.7086368248497431E-2</c:v>
                </c:pt>
                <c:pt idx="4657">
                  <c:v>-2.7486919166632283E-2</c:v>
                </c:pt>
                <c:pt idx="4658">
                  <c:v>-2.7705543088652612E-2</c:v>
                </c:pt>
                <c:pt idx="4659">
                  <c:v>-2.7584766905059566E-2</c:v>
                </c:pt>
                <c:pt idx="4660">
                  <c:v>-2.7262584184142014E-2</c:v>
                </c:pt>
                <c:pt idx="4661">
                  <c:v>-2.6861232618237099E-2</c:v>
                </c:pt>
                <c:pt idx="4662">
                  <c:v>-2.6480543223937805E-2</c:v>
                </c:pt>
                <c:pt idx="4663">
                  <c:v>-2.6241116881135833E-2</c:v>
                </c:pt>
                <c:pt idx="4664">
                  <c:v>-2.613405864692743E-2</c:v>
                </c:pt>
                <c:pt idx="4665">
                  <c:v>-2.6115769246546554E-2</c:v>
                </c:pt>
                <c:pt idx="4666">
                  <c:v>-2.6203302350797528E-2</c:v>
                </c:pt>
                <c:pt idx="4667">
                  <c:v>-2.6343075862284415E-2</c:v>
                </c:pt>
                <c:pt idx="4668">
                  <c:v>-2.6467142338627233E-2</c:v>
                </c:pt>
                <c:pt idx="4669">
                  <c:v>-2.6485367632854129E-2</c:v>
                </c:pt>
                <c:pt idx="4670">
                  <c:v>-2.6273193779821243E-2</c:v>
                </c:pt>
                <c:pt idx="4671">
                  <c:v>-2.5733215124190564E-2</c:v>
                </c:pt>
                <c:pt idx="4672">
                  <c:v>-2.5040597837244376E-2</c:v>
                </c:pt>
                <c:pt idx="4673">
                  <c:v>-2.4338786019736453E-2</c:v>
                </c:pt>
                <c:pt idx="4674">
                  <c:v>-2.3709801813959666E-2</c:v>
                </c:pt>
                <c:pt idx="4675">
                  <c:v>-2.330051588292904E-2</c:v>
                </c:pt>
                <c:pt idx="4676">
                  <c:v>-2.3069624704811366E-2</c:v>
                </c:pt>
                <c:pt idx="4677">
                  <c:v>-2.299827737276126E-2</c:v>
                </c:pt>
                <c:pt idx="4678">
                  <c:v>-2.301048936111133E-2</c:v>
                </c:pt>
                <c:pt idx="4679">
                  <c:v>-2.3057797018055968E-2</c:v>
                </c:pt>
                <c:pt idx="4680">
                  <c:v>-2.3117621348424058E-2</c:v>
                </c:pt>
                <c:pt idx="4681">
                  <c:v>-2.3111955791077679E-2</c:v>
                </c:pt>
                <c:pt idx="4682">
                  <c:v>-2.3037746911906194E-2</c:v>
                </c:pt>
                <c:pt idx="4683">
                  <c:v>-2.2887644987729168E-2</c:v>
                </c:pt>
                <c:pt idx="4684">
                  <c:v>-2.2663976970782259E-2</c:v>
                </c:pt>
                <c:pt idx="4685">
                  <c:v>-2.2442176736566729E-2</c:v>
                </c:pt>
                <c:pt idx="4686">
                  <c:v>-2.2255049601398395E-2</c:v>
                </c:pt>
                <c:pt idx="4687">
                  <c:v>-2.2150946054929732E-2</c:v>
                </c:pt>
                <c:pt idx="4688">
                  <c:v>-2.2121599728457786E-2</c:v>
                </c:pt>
                <c:pt idx="4689">
                  <c:v>-2.2077794299358963E-2</c:v>
                </c:pt>
                <c:pt idx="4690">
                  <c:v>-2.208854326662605E-2</c:v>
                </c:pt>
                <c:pt idx="4691">
                  <c:v>-2.2111330569862073E-2</c:v>
                </c:pt>
                <c:pt idx="4692">
                  <c:v>-2.2132243897586303E-2</c:v>
                </c:pt>
                <c:pt idx="4693">
                  <c:v>-2.2195119655777119E-2</c:v>
                </c:pt>
                <c:pt idx="4694">
                  <c:v>-2.2278412857533139E-2</c:v>
                </c:pt>
                <c:pt idx="4695">
                  <c:v>-2.2403847480750472E-2</c:v>
                </c:pt>
                <c:pt idx="4696">
                  <c:v>-2.2554115781699295E-2</c:v>
                </c:pt>
                <c:pt idx="4697">
                  <c:v>-2.2701860081625488E-2</c:v>
                </c:pt>
                <c:pt idx="4698">
                  <c:v>-2.2790320306190298E-2</c:v>
                </c:pt>
                <c:pt idx="4699">
                  <c:v>-2.2844356252854966E-2</c:v>
                </c:pt>
                <c:pt idx="4700">
                  <c:v>-2.2812034419927508E-2</c:v>
                </c:pt>
                <c:pt idx="4701">
                  <c:v>-2.2818587599079353E-2</c:v>
                </c:pt>
                <c:pt idx="4702">
                  <c:v>-2.2739235112323834E-2</c:v>
                </c:pt>
                <c:pt idx="4703">
                  <c:v>-2.2612864487765436E-2</c:v>
                </c:pt>
                <c:pt idx="4704">
                  <c:v>-2.2430923119772316E-2</c:v>
                </c:pt>
                <c:pt idx="4705">
                  <c:v>-2.2132896187261837E-2</c:v>
                </c:pt>
                <c:pt idx="4706">
                  <c:v>-2.1711169867107215E-2</c:v>
                </c:pt>
                <c:pt idx="4707">
                  <c:v>-2.1123695616297761E-2</c:v>
                </c:pt>
                <c:pt idx="4708">
                  <c:v>-2.0500812533182481E-2</c:v>
                </c:pt>
                <c:pt idx="4709">
                  <c:v>-1.9846366861165345E-2</c:v>
                </c:pt>
                <c:pt idx="4710">
                  <c:v>-1.9309957628748393E-2</c:v>
                </c:pt>
                <c:pt idx="4711">
                  <c:v>-1.8937580327980215E-2</c:v>
                </c:pt>
                <c:pt idx="4712">
                  <c:v>-1.8662177164126499E-2</c:v>
                </c:pt>
                <c:pt idx="4713">
                  <c:v>-1.8494654125449126E-2</c:v>
                </c:pt>
                <c:pt idx="4714">
                  <c:v>-1.8429861178225294E-2</c:v>
                </c:pt>
                <c:pt idx="4715">
                  <c:v>-1.8390594426522515E-2</c:v>
                </c:pt>
                <c:pt idx="4716">
                  <c:v>-1.8380422776782555E-2</c:v>
                </c:pt>
                <c:pt idx="4717">
                  <c:v>-1.8305237310439974E-2</c:v>
                </c:pt>
                <c:pt idx="4718">
                  <c:v>-1.8118815414718714E-2</c:v>
                </c:pt>
                <c:pt idx="4719">
                  <c:v>-1.7792964513391307E-2</c:v>
                </c:pt>
                <c:pt idx="4720">
                  <c:v>-1.7383938527596725E-2</c:v>
                </c:pt>
                <c:pt idx="4721">
                  <c:v>-1.6965947277269838E-2</c:v>
                </c:pt>
                <c:pt idx="4722">
                  <c:v>-1.657923897371574E-2</c:v>
                </c:pt>
                <c:pt idx="4723">
                  <c:v>-1.6260190502555304E-2</c:v>
                </c:pt>
                <c:pt idx="4724">
                  <c:v>-1.6051135832191206E-2</c:v>
                </c:pt>
                <c:pt idx="4725">
                  <c:v>-1.5953205819511873E-2</c:v>
                </c:pt>
                <c:pt idx="4726">
                  <c:v>-1.6008627793124106E-2</c:v>
                </c:pt>
                <c:pt idx="4727">
                  <c:v>-1.617294316749894E-2</c:v>
                </c:pt>
                <c:pt idx="4728">
                  <c:v>-1.6413770585168769E-2</c:v>
                </c:pt>
                <c:pt idx="4729">
                  <c:v>-1.6689599173351159E-2</c:v>
                </c:pt>
                <c:pt idx="4730">
                  <c:v>-1.6985220106148113E-2</c:v>
                </c:pt>
                <c:pt idx="4731">
                  <c:v>-1.7310694311706579E-2</c:v>
                </c:pt>
                <c:pt idx="4732">
                  <c:v>-1.7624182188491933E-2</c:v>
                </c:pt>
                <c:pt idx="4733">
                  <c:v>-1.7986541175987011E-2</c:v>
                </c:pt>
                <c:pt idx="4734">
                  <c:v>-1.8368974725479451E-2</c:v>
                </c:pt>
                <c:pt idx="4735">
                  <c:v>-1.8861566766263355E-2</c:v>
                </c:pt>
                <c:pt idx="4736">
                  <c:v>-1.9386269491652314E-2</c:v>
                </c:pt>
                <c:pt idx="4737">
                  <c:v>-1.9892977273098432E-2</c:v>
                </c:pt>
                <c:pt idx="4738">
                  <c:v>-2.0432453604803273E-2</c:v>
                </c:pt>
                <c:pt idx="4739">
                  <c:v>-2.1070851811326917E-2</c:v>
                </c:pt>
                <c:pt idx="4740">
                  <c:v>-2.1722587026297209E-2</c:v>
                </c:pt>
                <c:pt idx="4741">
                  <c:v>-2.2439007185541957E-2</c:v>
                </c:pt>
                <c:pt idx="4742">
                  <c:v>-2.3214746906748643E-2</c:v>
                </c:pt>
                <c:pt idx="4743">
                  <c:v>-2.403182940710416E-2</c:v>
                </c:pt>
                <c:pt idx="4744">
                  <c:v>-2.4842849191884207E-2</c:v>
                </c:pt>
                <c:pt idx="4745">
                  <c:v>-2.5682029233156524E-2</c:v>
                </c:pt>
                <c:pt idx="4746">
                  <c:v>-2.6519408324194606E-2</c:v>
                </c:pt>
                <c:pt idx="4747">
                  <c:v>-2.7345539845335325E-2</c:v>
                </c:pt>
                <c:pt idx="4748">
                  <c:v>-2.8171483829755095E-2</c:v>
                </c:pt>
                <c:pt idx="4749">
                  <c:v>-2.8991058338823251E-2</c:v>
                </c:pt>
                <c:pt idx="4750">
                  <c:v>-2.9797700456542058E-2</c:v>
                </c:pt>
                <c:pt idx="4751">
                  <c:v>-3.0589357714806333E-2</c:v>
                </c:pt>
                <c:pt idx="4752">
                  <c:v>-3.1316183347471653E-2</c:v>
                </c:pt>
                <c:pt idx="4753">
                  <c:v>-3.1927262027009157E-2</c:v>
                </c:pt>
                <c:pt idx="4754">
                  <c:v>-3.2400570070464228E-2</c:v>
                </c:pt>
                <c:pt idx="4755">
                  <c:v>-3.2742103639456968E-2</c:v>
                </c:pt>
                <c:pt idx="4756">
                  <c:v>-3.2986802072738228E-2</c:v>
                </c:pt>
                <c:pt idx="4757">
                  <c:v>-3.3113447064663043E-2</c:v>
                </c:pt>
                <c:pt idx="4758">
                  <c:v>-3.3139877856976432E-2</c:v>
                </c:pt>
                <c:pt idx="4759">
                  <c:v>-3.3100495991955428E-2</c:v>
                </c:pt>
                <c:pt idx="4760">
                  <c:v>-3.3035898697931207E-2</c:v>
                </c:pt>
                <c:pt idx="4761">
                  <c:v>-3.3030514897903582E-2</c:v>
                </c:pt>
                <c:pt idx="4762">
                  <c:v>-3.3124848198953172E-2</c:v>
                </c:pt>
                <c:pt idx="4763">
                  <c:v>-3.3300934280331387E-2</c:v>
                </c:pt>
                <c:pt idx="4764">
                  <c:v>-3.3451273541986071E-2</c:v>
                </c:pt>
                <c:pt idx="4765">
                  <c:v>-3.357334838930473E-2</c:v>
                </c:pt>
                <c:pt idx="4766">
                  <c:v>-3.3562842707733825E-2</c:v>
                </c:pt>
                <c:pt idx="4767">
                  <c:v>-3.3456804245807076E-2</c:v>
                </c:pt>
                <c:pt idx="4768">
                  <c:v>-3.3247139518779473E-2</c:v>
                </c:pt>
                <c:pt idx="4769">
                  <c:v>-3.2972861495733502E-2</c:v>
                </c:pt>
                <c:pt idx="4770">
                  <c:v>-3.26285883855814E-2</c:v>
                </c:pt>
                <c:pt idx="4771">
                  <c:v>-3.2295020349481125E-2</c:v>
                </c:pt>
                <c:pt idx="4772">
                  <c:v>-3.1994266150006639E-2</c:v>
                </c:pt>
                <c:pt idx="4773">
                  <c:v>-3.1827615661782382E-2</c:v>
                </c:pt>
                <c:pt idx="4774">
                  <c:v>-3.1790239001539398E-2</c:v>
                </c:pt>
                <c:pt idx="4775">
                  <c:v>-3.1840480618843661E-2</c:v>
                </c:pt>
                <c:pt idx="4776">
                  <c:v>-3.1930897208884673E-2</c:v>
                </c:pt>
                <c:pt idx="4777">
                  <c:v>-3.2016320383332124E-2</c:v>
                </c:pt>
                <c:pt idx="4778">
                  <c:v>-3.2137547746138986E-2</c:v>
                </c:pt>
                <c:pt idx="4779">
                  <c:v>-3.2191317692124223E-2</c:v>
                </c:pt>
                <c:pt idx="4780">
                  <c:v>-3.2144589555204994E-2</c:v>
                </c:pt>
                <c:pt idx="4781">
                  <c:v>-3.1935461617887476E-2</c:v>
                </c:pt>
                <c:pt idx="4782">
                  <c:v>-3.1553454657226282E-2</c:v>
                </c:pt>
                <c:pt idx="4783">
                  <c:v>-3.1069482261582404E-2</c:v>
                </c:pt>
                <c:pt idx="4784">
                  <c:v>-3.0618053320236434E-2</c:v>
                </c:pt>
                <c:pt idx="4785">
                  <c:v>-3.0321414318158796E-2</c:v>
                </c:pt>
                <c:pt idx="4786">
                  <c:v>-3.0362422619014194E-2</c:v>
                </c:pt>
                <c:pt idx="4787">
                  <c:v>-3.0577507569373011E-2</c:v>
                </c:pt>
                <c:pt idx="4788">
                  <c:v>-3.0852479085346239E-2</c:v>
                </c:pt>
                <c:pt idx="4789">
                  <c:v>-3.1069442548183366E-2</c:v>
                </c:pt>
                <c:pt idx="4790">
                  <c:v>-3.1134594556867644E-2</c:v>
                </c:pt>
                <c:pt idx="4791">
                  <c:v>-3.1086327349958032E-2</c:v>
                </c:pt>
                <c:pt idx="4792">
                  <c:v>-3.0976343273295959E-2</c:v>
                </c:pt>
                <c:pt idx="4793">
                  <c:v>-3.0895117796410507E-2</c:v>
                </c:pt>
                <c:pt idx="4794">
                  <c:v>-3.0879621576809929E-2</c:v>
                </c:pt>
                <c:pt idx="4795">
                  <c:v>-3.0900233764443195E-2</c:v>
                </c:pt>
                <c:pt idx="4796">
                  <c:v>-3.0910278727949748E-2</c:v>
                </c:pt>
                <c:pt idx="4797">
                  <c:v>-3.08699691458711E-2</c:v>
                </c:pt>
                <c:pt idx="4798">
                  <c:v>-3.073901527269975E-2</c:v>
                </c:pt>
                <c:pt idx="4799">
                  <c:v>-3.0549120430921155E-2</c:v>
                </c:pt>
                <c:pt idx="4800">
                  <c:v>-3.0298282151551465E-2</c:v>
                </c:pt>
                <c:pt idx="4801">
                  <c:v>-3.0013809483977069E-2</c:v>
                </c:pt>
                <c:pt idx="4802">
                  <c:v>-2.9656309710819426E-2</c:v>
                </c:pt>
                <c:pt idx="4803">
                  <c:v>-2.9312467651066126E-2</c:v>
                </c:pt>
                <c:pt idx="4804">
                  <c:v>-2.8996952694400828E-2</c:v>
                </c:pt>
                <c:pt idx="4805">
                  <c:v>-2.8758758453602967E-2</c:v>
                </c:pt>
                <c:pt idx="4806">
                  <c:v>-2.8604974969108431E-2</c:v>
                </c:pt>
                <c:pt idx="4807">
                  <c:v>-2.8475037179706678E-2</c:v>
                </c:pt>
                <c:pt idx="4808">
                  <c:v>-2.834774081736571E-2</c:v>
                </c:pt>
                <c:pt idx="4809">
                  <c:v>-2.8097054406055217E-2</c:v>
                </c:pt>
                <c:pt idx="4810">
                  <c:v>-2.7656302407250394E-2</c:v>
                </c:pt>
                <c:pt idx="4811">
                  <c:v>-2.7163569907050111E-2</c:v>
                </c:pt>
                <c:pt idx="4812">
                  <c:v>-2.6677314811271613E-2</c:v>
                </c:pt>
                <c:pt idx="4813">
                  <c:v>-2.6206812292930995E-2</c:v>
                </c:pt>
                <c:pt idx="4814">
                  <c:v>-2.591403294341945E-2</c:v>
                </c:pt>
                <c:pt idx="4815">
                  <c:v>-2.5721909815528167E-2</c:v>
                </c:pt>
                <c:pt idx="4816">
                  <c:v>-2.5523583000765234E-2</c:v>
                </c:pt>
                <c:pt idx="4817">
                  <c:v>-2.5318222370567876E-2</c:v>
                </c:pt>
                <c:pt idx="4818">
                  <c:v>-2.5039194529003869E-2</c:v>
                </c:pt>
                <c:pt idx="4819">
                  <c:v>-2.4677337357776614E-2</c:v>
                </c:pt>
                <c:pt idx="4820">
                  <c:v>-2.4299526750029429E-2</c:v>
                </c:pt>
                <c:pt idx="4821">
                  <c:v>-2.3832951722619546E-2</c:v>
                </c:pt>
                <c:pt idx="4822">
                  <c:v>-2.3269618428178637E-2</c:v>
                </c:pt>
                <c:pt idx="4823">
                  <c:v>-2.2706687507335704E-2</c:v>
                </c:pt>
                <c:pt idx="4824">
                  <c:v>-2.2224720222186453E-2</c:v>
                </c:pt>
                <c:pt idx="4825">
                  <c:v>-2.1883842090469202E-2</c:v>
                </c:pt>
                <c:pt idx="4826">
                  <c:v>-2.1734176354042539E-2</c:v>
                </c:pt>
                <c:pt idx="4827">
                  <c:v>-2.1803347975120201E-2</c:v>
                </c:pt>
                <c:pt idx="4828">
                  <c:v>-2.2026373162040029E-2</c:v>
                </c:pt>
                <c:pt idx="4829">
                  <c:v>-2.2360375007963416E-2</c:v>
                </c:pt>
                <c:pt idx="4830">
                  <c:v>-2.2735802082382295E-2</c:v>
                </c:pt>
                <c:pt idx="4831">
                  <c:v>-2.3186138345084227E-2</c:v>
                </c:pt>
                <c:pt idx="4832">
                  <c:v>-2.3677797725210822E-2</c:v>
                </c:pt>
                <c:pt idx="4833">
                  <c:v>-2.4161891288939544E-2</c:v>
                </c:pt>
                <c:pt idx="4834">
                  <c:v>-2.4592340507164391E-2</c:v>
                </c:pt>
                <c:pt idx="4835">
                  <c:v>-2.5052819005155633E-2</c:v>
                </c:pt>
                <c:pt idx="4836">
                  <c:v>-2.552140059407652E-2</c:v>
                </c:pt>
                <c:pt idx="4837">
                  <c:v>-2.6033642748506163E-2</c:v>
                </c:pt>
                <c:pt idx="4838">
                  <c:v>-2.6556845467643288E-2</c:v>
                </c:pt>
                <c:pt idx="4839">
                  <c:v>-2.7125551984500292E-2</c:v>
                </c:pt>
                <c:pt idx="4840">
                  <c:v>-2.7660707569398969E-2</c:v>
                </c:pt>
                <c:pt idx="4841">
                  <c:v>-2.81140968278345E-2</c:v>
                </c:pt>
                <c:pt idx="4842">
                  <c:v>-2.8411415973422414E-2</c:v>
                </c:pt>
                <c:pt idx="4843">
                  <c:v>-2.8592657895131206E-2</c:v>
                </c:pt>
                <c:pt idx="4844">
                  <c:v>-2.8757358141435096E-2</c:v>
                </c:pt>
                <c:pt idx="4845">
                  <c:v>-2.899342871419381E-2</c:v>
                </c:pt>
                <c:pt idx="4846">
                  <c:v>-2.9341906228136282E-2</c:v>
                </c:pt>
                <c:pt idx="4847">
                  <c:v>-2.9703063824006289E-2</c:v>
                </c:pt>
                <c:pt idx="4848">
                  <c:v>-3.0041359665792772E-2</c:v>
                </c:pt>
                <c:pt idx="4849">
                  <c:v>-3.0384011067980332E-2</c:v>
                </c:pt>
                <c:pt idx="4850">
                  <c:v>-3.0567090241248832E-2</c:v>
                </c:pt>
                <c:pt idx="4851">
                  <c:v>-3.0583901335957585E-2</c:v>
                </c:pt>
                <c:pt idx="4852">
                  <c:v>-3.0596308792247583E-2</c:v>
                </c:pt>
                <c:pt idx="4853">
                  <c:v>-3.0697789224059191E-2</c:v>
                </c:pt>
                <c:pt idx="4854">
                  <c:v>-3.0839157581295271E-2</c:v>
                </c:pt>
                <c:pt idx="4855">
                  <c:v>-3.1045306556889321E-2</c:v>
                </c:pt>
                <c:pt idx="4856">
                  <c:v>-3.1249815284808684E-2</c:v>
                </c:pt>
                <c:pt idx="4857">
                  <c:v>-3.1367795939794878E-2</c:v>
                </c:pt>
                <c:pt idx="4858">
                  <c:v>-3.1263289810013778E-2</c:v>
                </c:pt>
                <c:pt idx="4859">
                  <c:v>-3.1001548755486653E-2</c:v>
                </c:pt>
                <c:pt idx="4860">
                  <c:v>-3.0606713414586175E-2</c:v>
                </c:pt>
                <c:pt idx="4861">
                  <c:v>-3.0165964250067474E-2</c:v>
                </c:pt>
                <c:pt idx="4862">
                  <c:v>-2.9682870224804484E-2</c:v>
                </c:pt>
                <c:pt idx="4863">
                  <c:v>-2.9109274922111197E-2</c:v>
                </c:pt>
                <c:pt idx="4864">
                  <c:v>-2.8527831094344602E-2</c:v>
                </c:pt>
                <c:pt idx="4865">
                  <c:v>-2.7947143848025033E-2</c:v>
                </c:pt>
                <c:pt idx="4866">
                  <c:v>-2.7320910845292354E-2</c:v>
                </c:pt>
                <c:pt idx="4867">
                  <c:v>-2.6759750556833464E-2</c:v>
                </c:pt>
                <c:pt idx="4868">
                  <c:v>-2.6238199538526852E-2</c:v>
                </c:pt>
                <c:pt idx="4869">
                  <c:v>-2.5775463520432678E-2</c:v>
                </c:pt>
                <c:pt idx="4870">
                  <c:v>-2.5394983496624675E-2</c:v>
                </c:pt>
                <c:pt idx="4871">
                  <c:v>-2.5083506906286919E-2</c:v>
                </c:pt>
                <c:pt idx="4872">
                  <c:v>-2.4837561527806591E-2</c:v>
                </c:pt>
                <c:pt idx="4873">
                  <c:v>-2.463101482905853E-2</c:v>
                </c:pt>
                <c:pt idx="4874">
                  <c:v>-2.4259804437399363E-2</c:v>
                </c:pt>
                <c:pt idx="4875">
                  <c:v>-2.3718555562357135E-2</c:v>
                </c:pt>
                <c:pt idx="4876">
                  <c:v>-2.3146766608594414E-2</c:v>
                </c:pt>
                <c:pt idx="4877">
                  <c:v>-2.2697016077050193E-2</c:v>
                </c:pt>
                <c:pt idx="4878">
                  <c:v>-2.2305122313760833E-2</c:v>
                </c:pt>
                <c:pt idx="4879">
                  <c:v>-2.2053376011785822E-2</c:v>
                </c:pt>
                <c:pt idx="4880">
                  <c:v>-2.1844050623626786E-2</c:v>
                </c:pt>
                <c:pt idx="4881">
                  <c:v>-2.1663055117186421E-2</c:v>
                </c:pt>
                <c:pt idx="4882">
                  <c:v>-2.155114026351386E-2</c:v>
                </c:pt>
                <c:pt idx="4883">
                  <c:v>-2.1426554245633528E-2</c:v>
                </c:pt>
                <c:pt idx="4884">
                  <c:v>-2.1343815806391477E-2</c:v>
                </c:pt>
                <c:pt idx="4885">
                  <c:v>-2.1276622756183701E-2</c:v>
                </c:pt>
                <c:pt idx="4886">
                  <c:v>-2.1186603086575391E-2</c:v>
                </c:pt>
                <c:pt idx="4887">
                  <c:v>-2.111859953693292E-2</c:v>
                </c:pt>
                <c:pt idx="4888">
                  <c:v>-2.1099979542950575E-2</c:v>
                </c:pt>
                <c:pt idx="4889">
                  <c:v>-2.1149226595047598E-2</c:v>
                </c:pt>
                <c:pt idx="4890">
                  <c:v>-2.1283182879484754E-2</c:v>
                </c:pt>
                <c:pt idx="4891">
                  <c:v>-2.1385296151629631E-2</c:v>
                </c:pt>
                <c:pt idx="4892">
                  <c:v>-2.1567357553077201E-2</c:v>
                </c:pt>
                <c:pt idx="4893">
                  <c:v>-2.1773278429614584E-2</c:v>
                </c:pt>
                <c:pt idx="4894">
                  <c:v>-2.1944419743288028E-2</c:v>
                </c:pt>
                <c:pt idx="4895">
                  <c:v>-2.2178890039738379E-2</c:v>
                </c:pt>
                <c:pt idx="4896">
                  <c:v>-2.2418440571500137E-2</c:v>
                </c:pt>
                <c:pt idx="4897">
                  <c:v>-2.2684947482223251E-2</c:v>
                </c:pt>
                <c:pt idx="4898">
                  <c:v>-2.2941081609384278E-2</c:v>
                </c:pt>
                <c:pt idx="4899">
                  <c:v>-2.3081527517829336E-2</c:v>
                </c:pt>
                <c:pt idx="4900">
                  <c:v>-2.3104712085675789E-2</c:v>
                </c:pt>
                <c:pt idx="4901">
                  <c:v>-2.3062876678577975E-2</c:v>
                </c:pt>
                <c:pt idx="4902">
                  <c:v>-2.2886857567529797E-2</c:v>
                </c:pt>
                <c:pt idx="4903">
                  <c:v>-2.275775480652702E-2</c:v>
                </c:pt>
                <c:pt idx="4904">
                  <c:v>-2.2574321140653487E-2</c:v>
                </c:pt>
                <c:pt idx="4905">
                  <c:v>-2.2323842713917581E-2</c:v>
                </c:pt>
                <c:pt idx="4906">
                  <c:v>-2.199828297342769E-2</c:v>
                </c:pt>
                <c:pt idx="4907">
                  <c:v>-2.1588480257059662E-2</c:v>
                </c:pt>
                <c:pt idx="4908">
                  <c:v>-2.1215596300195462E-2</c:v>
                </c:pt>
                <c:pt idx="4909">
                  <c:v>-2.0929742582513761E-2</c:v>
                </c:pt>
                <c:pt idx="4910">
                  <c:v>-2.0739394843541939E-2</c:v>
                </c:pt>
                <c:pt idx="4911">
                  <c:v>-2.0568792948699989E-2</c:v>
                </c:pt>
                <c:pt idx="4912">
                  <c:v>-2.0389893856586169E-2</c:v>
                </c:pt>
                <c:pt idx="4913">
                  <c:v>-2.0176479355356453E-2</c:v>
                </c:pt>
                <c:pt idx="4914">
                  <c:v>-1.9837651236989155E-2</c:v>
                </c:pt>
                <c:pt idx="4915">
                  <c:v>-1.9391172918286841E-2</c:v>
                </c:pt>
                <c:pt idx="4916">
                  <c:v>-1.8943011306360336E-2</c:v>
                </c:pt>
                <c:pt idx="4917">
                  <c:v>-1.8420742570382728E-2</c:v>
                </c:pt>
                <c:pt idx="4918">
                  <c:v>-1.7947119821520217E-2</c:v>
                </c:pt>
                <c:pt idx="4919">
                  <c:v>-1.7537471671534126E-2</c:v>
                </c:pt>
                <c:pt idx="4920">
                  <c:v>-1.7134730812092266E-2</c:v>
                </c:pt>
                <c:pt idx="4921">
                  <c:v>-1.6689563537494539E-2</c:v>
                </c:pt>
                <c:pt idx="4922">
                  <c:v>-1.6224659873856788E-2</c:v>
                </c:pt>
                <c:pt idx="4923">
                  <c:v>-1.5813773975541186E-2</c:v>
                </c:pt>
                <c:pt idx="4924">
                  <c:v>-1.5384245687855007E-2</c:v>
                </c:pt>
                <c:pt idx="4925">
                  <c:v>-1.4956194451575642E-2</c:v>
                </c:pt>
                <c:pt idx="4926">
                  <c:v>-1.4563038715512878E-2</c:v>
                </c:pt>
                <c:pt idx="4927">
                  <c:v>-1.4113617195077508E-2</c:v>
                </c:pt>
                <c:pt idx="4928">
                  <c:v>-1.3719648708400358E-2</c:v>
                </c:pt>
                <c:pt idx="4929">
                  <c:v>-1.33709390337586E-2</c:v>
                </c:pt>
                <c:pt idx="4930">
                  <c:v>-1.3104768584431764E-2</c:v>
                </c:pt>
                <c:pt idx="4931">
                  <c:v>-1.2941022084224776E-2</c:v>
                </c:pt>
                <c:pt idx="4932">
                  <c:v>-1.2811984828789534E-2</c:v>
                </c:pt>
                <c:pt idx="4933">
                  <c:v>-1.2788397824504841E-2</c:v>
                </c:pt>
                <c:pt idx="4934">
                  <c:v>-1.2857784211932431E-2</c:v>
                </c:pt>
                <c:pt idx="4935">
                  <c:v>-1.2990431433524085E-2</c:v>
                </c:pt>
                <c:pt idx="4936">
                  <c:v>-1.3144842655828354E-2</c:v>
                </c:pt>
                <c:pt idx="4937">
                  <c:v>-1.3301038287951499E-2</c:v>
                </c:pt>
                <c:pt idx="4938">
                  <c:v>-1.3485145891988464E-2</c:v>
                </c:pt>
                <c:pt idx="4939">
                  <c:v>-1.3631502196274955E-2</c:v>
                </c:pt>
                <c:pt idx="4940">
                  <c:v>-1.3842450921335204E-2</c:v>
                </c:pt>
                <c:pt idx="4941">
                  <c:v>-1.3995810164508538E-2</c:v>
                </c:pt>
                <c:pt idx="4942">
                  <c:v>-1.4109788240642724E-2</c:v>
                </c:pt>
                <c:pt idx="4943">
                  <c:v>-1.4151928149080086E-2</c:v>
                </c:pt>
                <c:pt idx="4944">
                  <c:v>-1.4154519351027361E-2</c:v>
                </c:pt>
                <c:pt idx="4945">
                  <c:v>-1.4096803748477753E-2</c:v>
                </c:pt>
                <c:pt idx="4946">
                  <c:v>-1.4053957833467339E-2</c:v>
                </c:pt>
                <c:pt idx="4947">
                  <c:v>-1.4048576301663843E-2</c:v>
                </c:pt>
                <c:pt idx="4948">
                  <c:v>-1.4048527710168578E-2</c:v>
                </c:pt>
                <c:pt idx="4949">
                  <c:v>-1.4016400922270359E-2</c:v>
                </c:pt>
                <c:pt idx="4950">
                  <c:v>-1.3947820446146271E-2</c:v>
                </c:pt>
                <c:pt idx="4951">
                  <c:v>-1.376402389494972E-2</c:v>
                </c:pt>
                <c:pt idx="4952">
                  <c:v>-1.3482242121749958E-2</c:v>
                </c:pt>
                <c:pt idx="4953">
                  <c:v>-1.311862127777874E-2</c:v>
                </c:pt>
                <c:pt idx="4954">
                  <c:v>-1.2673459392124199E-2</c:v>
                </c:pt>
                <c:pt idx="4955">
                  <c:v>-1.218680054406221E-2</c:v>
                </c:pt>
                <c:pt idx="4956">
                  <c:v>-1.1664649257590112E-2</c:v>
                </c:pt>
                <c:pt idx="4957">
                  <c:v>-1.1129908595501399E-2</c:v>
                </c:pt>
                <c:pt idx="4958">
                  <c:v>-1.0617472359121291E-2</c:v>
                </c:pt>
                <c:pt idx="4959">
                  <c:v>-1.0171945058835235E-2</c:v>
                </c:pt>
                <c:pt idx="4960">
                  <c:v>-9.7828044817869567E-3</c:v>
                </c:pt>
                <c:pt idx="4961">
                  <c:v>-9.387639806304927E-3</c:v>
                </c:pt>
                <c:pt idx="4962">
                  <c:v>-8.9483041504336228E-3</c:v>
                </c:pt>
                <c:pt idx="4963">
                  <c:v>-8.4818327675159535E-3</c:v>
                </c:pt>
                <c:pt idx="4964">
                  <c:v>-7.96362327464443E-3</c:v>
                </c:pt>
                <c:pt idx="4965">
                  <c:v>-7.4285143417421335E-3</c:v>
                </c:pt>
                <c:pt idx="4966">
                  <c:v>-6.8468421738182295E-3</c:v>
                </c:pt>
                <c:pt idx="4967">
                  <c:v>-6.1984452832124191E-3</c:v>
                </c:pt>
                <c:pt idx="4968">
                  <c:v>-5.5636670937915991E-3</c:v>
                </c:pt>
                <c:pt idx="4969">
                  <c:v>-4.9477390018545422E-3</c:v>
                </c:pt>
                <c:pt idx="4970">
                  <c:v>-4.3812155111587507E-3</c:v>
                </c:pt>
                <c:pt idx="4971">
                  <c:v>-3.8449078592278753E-3</c:v>
                </c:pt>
                <c:pt idx="4972">
                  <c:v>-3.3749103615660666E-3</c:v>
                </c:pt>
                <c:pt idx="4973">
                  <c:v>-2.9327159352879047E-3</c:v>
                </c:pt>
                <c:pt idx="4974">
                  <c:v>-2.5145386872837943E-3</c:v>
                </c:pt>
                <c:pt idx="4975">
                  <c:v>-2.090538030137892E-3</c:v>
                </c:pt>
                <c:pt idx="4976">
                  <c:v>-1.7031420088376181E-3</c:v>
                </c:pt>
                <c:pt idx="4977">
                  <c:v>-1.3820907781090432E-3</c:v>
                </c:pt>
                <c:pt idx="4978">
                  <c:v>-1.1358413065566126E-3</c:v>
                </c:pt>
                <c:pt idx="4979">
                  <c:v>-9.8501316297103085E-4</c:v>
                </c:pt>
                <c:pt idx="4980">
                  <c:v>-8.8991948796560453E-4</c:v>
                </c:pt>
                <c:pt idx="4981">
                  <c:v>-8.6385878612483744E-4</c:v>
                </c:pt>
                <c:pt idx="4982">
                  <c:v>-8.790718601281815E-4</c:v>
                </c:pt>
                <c:pt idx="4983">
                  <c:v>-9.0046325572765346E-4</c:v>
                </c:pt>
                <c:pt idx="4984">
                  <c:v>-9.6847129147242979E-4</c:v>
                </c:pt>
                <c:pt idx="4985">
                  <c:v>-1.1084167262557943E-3</c:v>
                </c:pt>
                <c:pt idx="4986">
                  <c:v>-1.3286545058134203E-3</c:v>
                </c:pt>
                <c:pt idx="4987">
                  <c:v>-1.6531400569418453E-3</c:v>
                </c:pt>
                <c:pt idx="4988">
                  <c:v>-2.1146499810642161E-3</c:v>
                </c:pt>
                <c:pt idx="4989">
                  <c:v>-2.6426856868591278E-3</c:v>
                </c:pt>
                <c:pt idx="4990">
                  <c:v>-3.2194502883086638E-3</c:v>
                </c:pt>
                <c:pt idx="4991">
                  <c:v>-3.7732476606165046E-3</c:v>
                </c:pt>
                <c:pt idx="4992">
                  <c:v>-4.3490289832264651E-3</c:v>
                </c:pt>
                <c:pt idx="4993">
                  <c:v>-4.9285787091075282E-3</c:v>
                </c:pt>
                <c:pt idx="4994">
                  <c:v>-5.4902175121656852E-3</c:v>
                </c:pt>
                <c:pt idx="4995">
                  <c:v>-5.9946540185707425E-3</c:v>
                </c:pt>
                <c:pt idx="4996">
                  <c:v>-6.5122208357764038E-3</c:v>
                </c:pt>
                <c:pt idx="4997">
                  <c:v>-7.0637851110458803E-3</c:v>
                </c:pt>
                <c:pt idx="4998">
                  <c:v>-7.6485840257377088E-3</c:v>
                </c:pt>
                <c:pt idx="4999">
                  <c:v>-8.2548499366581658E-3</c:v>
                </c:pt>
                <c:pt idx="5000">
                  <c:v>-8.8848371067159811E-3</c:v>
                </c:pt>
                <c:pt idx="5001">
                  <c:v>-9.5302130956693761E-3</c:v>
                </c:pt>
                <c:pt idx="5002">
                  <c:v>-1.008665848051154E-2</c:v>
                </c:pt>
                <c:pt idx="5003">
                  <c:v>-1.0427402650812405E-2</c:v>
                </c:pt>
                <c:pt idx="5004">
                  <c:v>-1.0631991506599381E-2</c:v>
                </c:pt>
                <c:pt idx="5005">
                  <c:v>-1.076280577702058E-2</c:v>
                </c:pt>
                <c:pt idx="5006">
                  <c:v>-1.0879625631441877E-2</c:v>
                </c:pt>
                <c:pt idx="5007">
                  <c:v>-1.0959769602399538E-2</c:v>
                </c:pt>
                <c:pt idx="5008">
                  <c:v>-1.0993211412892268E-2</c:v>
                </c:pt>
                <c:pt idx="5009">
                  <c:v>-1.1010493642209353E-2</c:v>
                </c:pt>
                <c:pt idx="5010">
                  <c:v>-1.0973718665211556E-2</c:v>
                </c:pt>
                <c:pt idx="5011">
                  <c:v>-1.0874626499814492E-2</c:v>
                </c:pt>
                <c:pt idx="5012">
                  <c:v>-1.0758060139486207E-2</c:v>
                </c:pt>
                <c:pt idx="5013">
                  <c:v>-1.0634751876115478E-2</c:v>
                </c:pt>
                <c:pt idx="5014">
                  <c:v>-1.0467047303255358E-2</c:v>
                </c:pt>
                <c:pt idx="5015">
                  <c:v>-1.023479127424958E-2</c:v>
                </c:pt>
                <c:pt idx="5016">
                  <c:v>-9.8854701510984917E-3</c:v>
                </c:pt>
                <c:pt idx="5017">
                  <c:v>-9.5034007612896498E-3</c:v>
                </c:pt>
                <c:pt idx="5018">
                  <c:v>-9.1122179711708613E-3</c:v>
                </c:pt>
                <c:pt idx="5019">
                  <c:v>-8.6489614316519279E-3</c:v>
                </c:pt>
                <c:pt idx="5020">
                  <c:v>-8.1543912159374454E-3</c:v>
                </c:pt>
                <c:pt idx="5021">
                  <c:v>-7.6402317830541588E-3</c:v>
                </c:pt>
                <c:pt idx="5022">
                  <c:v>-7.1655331443418683E-3</c:v>
                </c:pt>
                <c:pt idx="5023">
                  <c:v>-6.8238783752417737E-3</c:v>
                </c:pt>
                <c:pt idx="5024">
                  <c:v>-6.5770490035779771E-3</c:v>
                </c:pt>
                <c:pt idx="5025">
                  <c:v>-6.3556639969655302E-3</c:v>
                </c:pt>
                <c:pt idx="5026">
                  <c:v>-6.2145366510181531E-3</c:v>
                </c:pt>
                <c:pt idx="5027">
                  <c:v>-6.0971223231552664E-3</c:v>
                </c:pt>
                <c:pt idx="5028">
                  <c:v>-6.0049000583899392E-3</c:v>
                </c:pt>
                <c:pt idx="5029">
                  <c:v>-5.8705199513269489E-3</c:v>
                </c:pt>
                <c:pt idx="5030">
                  <c:v>-5.7545717416244094E-3</c:v>
                </c:pt>
                <c:pt idx="5031">
                  <c:v>-5.6497679360584365E-3</c:v>
                </c:pt>
                <c:pt idx="5032">
                  <c:v>-5.5862538860841368E-3</c:v>
                </c:pt>
                <c:pt idx="5033">
                  <c:v>-5.549001155785549E-3</c:v>
                </c:pt>
                <c:pt idx="5034">
                  <c:v>-5.4817297478894113E-3</c:v>
                </c:pt>
                <c:pt idx="5035">
                  <c:v>-5.4607432526500004E-3</c:v>
                </c:pt>
                <c:pt idx="5036">
                  <c:v>-5.4919168141307874E-3</c:v>
                </c:pt>
                <c:pt idx="5037">
                  <c:v>-5.5149631110418904E-3</c:v>
                </c:pt>
                <c:pt idx="5038">
                  <c:v>-5.5851178766228426E-3</c:v>
                </c:pt>
                <c:pt idx="5039">
                  <c:v>-5.7083005515067235E-3</c:v>
                </c:pt>
                <c:pt idx="5040">
                  <c:v>-5.9041919325163233E-3</c:v>
                </c:pt>
                <c:pt idx="5041">
                  <c:v>-6.1387697194044931E-3</c:v>
                </c:pt>
                <c:pt idx="5042">
                  <c:v>-6.3441393197451847E-3</c:v>
                </c:pt>
                <c:pt idx="5043">
                  <c:v>-6.5401925375660457E-3</c:v>
                </c:pt>
                <c:pt idx="5044">
                  <c:v>-6.6580094082683734E-3</c:v>
                </c:pt>
                <c:pt idx="5045">
                  <c:v>-6.7348882809941607E-3</c:v>
                </c:pt>
                <c:pt idx="5046">
                  <c:v>-6.7794142923858977E-3</c:v>
                </c:pt>
                <c:pt idx="5047">
                  <c:v>-6.6498903620631844E-3</c:v>
                </c:pt>
                <c:pt idx="5048">
                  <c:v>-6.5080543222462177E-3</c:v>
                </c:pt>
                <c:pt idx="5049">
                  <c:v>-6.3247495381182055E-3</c:v>
                </c:pt>
                <c:pt idx="5050">
                  <c:v>-6.1326454849169789E-3</c:v>
                </c:pt>
                <c:pt idx="5051">
                  <c:v>-5.9789434352110326E-3</c:v>
                </c:pt>
                <c:pt idx="5052">
                  <c:v>-5.8771963923559996E-3</c:v>
                </c:pt>
                <c:pt idx="5053">
                  <c:v>-5.7559087231165325E-3</c:v>
                </c:pt>
                <c:pt idx="5054">
                  <c:v>-5.634768190557353E-3</c:v>
                </c:pt>
                <c:pt idx="5055">
                  <c:v>-5.3848833661293369E-3</c:v>
                </c:pt>
                <c:pt idx="5056">
                  <c:v>-5.11518298237899E-3</c:v>
                </c:pt>
                <c:pt idx="5057">
                  <c:v>-4.8059715788286725E-3</c:v>
                </c:pt>
                <c:pt idx="5058">
                  <c:v>-4.5006915452655014E-3</c:v>
                </c:pt>
                <c:pt idx="5059">
                  <c:v>-4.1160567513115346E-3</c:v>
                </c:pt>
                <c:pt idx="5060">
                  <c:v>-3.722810076302522E-3</c:v>
                </c:pt>
                <c:pt idx="5061">
                  <c:v>-3.3724474079863277E-3</c:v>
                </c:pt>
                <c:pt idx="5062">
                  <c:v>-3.0292192381711118E-3</c:v>
                </c:pt>
                <c:pt idx="5063">
                  <c:v>-2.700423705954619E-3</c:v>
                </c:pt>
                <c:pt idx="5064">
                  <c:v>-2.3894131828179417E-3</c:v>
                </c:pt>
                <c:pt idx="5065">
                  <c:v>-2.1159490607515156E-3</c:v>
                </c:pt>
                <c:pt idx="5066">
                  <c:v>-1.8463240798322906E-3</c:v>
                </c:pt>
                <c:pt idx="5067">
                  <c:v>-1.5607673143148561E-3</c:v>
                </c:pt>
                <c:pt idx="5068">
                  <c:v>-1.2220110882413507E-3</c:v>
                </c:pt>
                <c:pt idx="5069">
                  <c:v>-8.8069250960568543E-4</c:v>
                </c:pt>
                <c:pt idx="5070">
                  <c:v>-4.9274529185319629E-4</c:v>
                </c:pt>
                <c:pt idx="5071">
                  <c:v>-1.2337960484105816E-4</c:v>
                </c:pt>
                <c:pt idx="5072">
                  <c:v>1.9860949359908043E-4</c:v>
                </c:pt>
                <c:pt idx="5073">
                  <c:v>5.0675984075691783E-4</c:v>
                </c:pt>
                <c:pt idx="5074">
                  <c:v>8.0720546689089126E-4</c:v>
                </c:pt>
                <c:pt idx="5075">
                  <c:v>9.5952324260008509E-4</c:v>
                </c:pt>
                <c:pt idx="5076">
                  <c:v>9.3168521710717894E-4</c:v>
                </c:pt>
                <c:pt idx="5077">
                  <c:v>7.2011361737218276E-4</c:v>
                </c:pt>
                <c:pt idx="5078">
                  <c:v>5.2899331416868104E-4</c:v>
                </c:pt>
                <c:pt idx="5079">
                  <c:v>2.5008326847855711E-4</c:v>
                </c:pt>
                <c:pt idx="5080">
                  <c:v>-1.8658280425413608E-4</c:v>
                </c:pt>
                <c:pt idx="5081">
                  <c:v>-6.3301609142615367E-4</c:v>
                </c:pt>
                <c:pt idx="5082">
                  <c:v>-1.1252889734676198E-3</c:v>
                </c:pt>
                <c:pt idx="5083">
                  <c:v>-1.5479346711341263E-3</c:v>
                </c:pt>
                <c:pt idx="5084">
                  <c:v>-2.0170807298980215E-3</c:v>
                </c:pt>
                <c:pt idx="5085">
                  <c:v>-2.5151410001550255E-3</c:v>
                </c:pt>
                <c:pt idx="5086">
                  <c:v>-3.0737582046757674E-3</c:v>
                </c:pt>
                <c:pt idx="5087">
                  <c:v>-3.7154539388354452E-3</c:v>
                </c:pt>
                <c:pt idx="5088">
                  <c:v>-4.4147602552326729E-3</c:v>
                </c:pt>
                <c:pt idx="5089">
                  <c:v>-5.1441459859837817E-3</c:v>
                </c:pt>
                <c:pt idx="5090">
                  <c:v>-5.8658293387357785E-3</c:v>
                </c:pt>
                <c:pt idx="5091">
                  <c:v>-6.4987783287979439E-3</c:v>
                </c:pt>
                <c:pt idx="5092">
                  <c:v>-7.0709875432634142E-3</c:v>
                </c:pt>
                <c:pt idx="5093">
                  <c:v>-7.6341097981664175E-3</c:v>
                </c:pt>
                <c:pt idx="5094">
                  <c:v>-8.23877166525009E-3</c:v>
                </c:pt>
                <c:pt idx="5095">
                  <c:v>-8.8537361265226995E-3</c:v>
                </c:pt>
                <c:pt idx="5096">
                  <c:v>-9.4512621226710263E-3</c:v>
                </c:pt>
                <c:pt idx="5097">
                  <c:v>-1.0072634751462157E-2</c:v>
                </c:pt>
                <c:pt idx="5098">
                  <c:v>-1.0685074797207528E-2</c:v>
                </c:pt>
                <c:pt idx="5099">
                  <c:v>-1.1347555681136467E-2</c:v>
                </c:pt>
                <c:pt idx="5100">
                  <c:v>-1.2060668873080053E-2</c:v>
                </c:pt>
                <c:pt idx="5101">
                  <c:v>-1.2753140560031608E-2</c:v>
                </c:pt>
                <c:pt idx="5102">
                  <c:v>-1.3424323848071804E-2</c:v>
                </c:pt>
                <c:pt idx="5103">
                  <c:v>-1.4035195220285497E-2</c:v>
                </c:pt>
                <c:pt idx="5104">
                  <c:v>-1.4571664954523699E-2</c:v>
                </c:pt>
                <c:pt idx="5105">
                  <c:v>-1.50603176712229E-2</c:v>
                </c:pt>
                <c:pt idx="5106">
                  <c:v>-1.5546017611775414E-2</c:v>
                </c:pt>
                <c:pt idx="5107">
                  <c:v>-1.6002588317891808E-2</c:v>
                </c:pt>
                <c:pt idx="5108">
                  <c:v>-1.6424506409585482E-2</c:v>
                </c:pt>
                <c:pt idx="5109">
                  <c:v>-1.6838350441078904E-2</c:v>
                </c:pt>
                <c:pt idx="5110">
                  <c:v>-1.7241594938162009E-2</c:v>
                </c:pt>
                <c:pt idx="5111">
                  <c:v>-1.7606107357843681E-2</c:v>
                </c:pt>
                <c:pt idx="5112">
                  <c:v>-1.7903302601846364E-2</c:v>
                </c:pt>
                <c:pt idx="5113">
                  <c:v>-1.8116804991419322E-2</c:v>
                </c:pt>
                <c:pt idx="5114">
                  <c:v>-1.824402945986103E-2</c:v>
                </c:pt>
                <c:pt idx="5115">
                  <c:v>-1.8244593970375443E-2</c:v>
                </c:pt>
                <c:pt idx="5116">
                  <c:v>-1.8179954106257411E-2</c:v>
                </c:pt>
                <c:pt idx="5117">
                  <c:v>-1.8099846475995787E-2</c:v>
                </c:pt>
                <c:pt idx="5118">
                  <c:v>-1.8069506165236178E-2</c:v>
                </c:pt>
                <c:pt idx="5119">
                  <c:v>-1.8160958547078804E-2</c:v>
                </c:pt>
                <c:pt idx="5120">
                  <c:v>-1.8347329678681721E-2</c:v>
                </c:pt>
                <c:pt idx="5121">
                  <c:v>-1.8512546391844159E-2</c:v>
                </c:pt>
                <c:pt idx="5122">
                  <c:v>-1.8612817270410489E-2</c:v>
                </c:pt>
                <c:pt idx="5123">
                  <c:v>-1.8639030853261847E-2</c:v>
                </c:pt>
                <c:pt idx="5124">
                  <c:v>-1.8609211914054867E-2</c:v>
                </c:pt>
                <c:pt idx="5125">
                  <c:v>-1.8554865709104206E-2</c:v>
                </c:pt>
                <c:pt idx="5126">
                  <c:v>-1.8523172879832392E-2</c:v>
                </c:pt>
                <c:pt idx="5127">
                  <c:v>-1.8654014948794956E-2</c:v>
                </c:pt>
                <c:pt idx="5128">
                  <c:v>-1.8844334676906237E-2</c:v>
                </c:pt>
                <c:pt idx="5129">
                  <c:v>-1.9050231805341836E-2</c:v>
                </c:pt>
                <c:pt idx="5130">
                  <c:v>-1.9291012910223618E-2</c:v>
                </c:pt>
                <c:pt idx="5131">
                  <c:v>-1.9564380920960064E-2</c:v>
                </c:pt>
                <c:pt idx="5132">
                  <c:v>-1.9814474530693786E-2</c:v>
                </c:pt>
                <c:pt idx="5133">
                  <c:v>-2.0034922937070168E-2</c:v>
                </c:pt>
                <c:pt idx="5134">
                  <c:v>-2.0273947339702905E-2</c:v>
                </c:pt>
                <c:pt idx="5135">
                  <c:v>-2.0593038625645706E-2</c:v>
                </c:pt>
                <c:pt idx="5136">
                  <c:v>-2.0920380881975804E-2</c:v>
                </c:pt>
                <c:pt idx="5137">
                  <c:v>-2.1256151922221526E-2</c:v>
                </c:pt>
                <c:pt idx="5138">
                  <c:v>-2.1608900054821835E-2</c:v>
                </c:pt>
                <c:pt idx="5139">
                  <c:v>-2.2034524912575022E-2</c:v>
                </c:pt>
                <c:pt idx="5140">
                  <c:v>-2.2472334507296774E-2</c:v>
                </c:pt>
                <c:pt idx="5141">
                  <c:v>-2.2894406759878395E-2</c:v>
                </c:pt>
                <c:pt idx="5142">
                  <c:v>-2.3285291632617239E-2</c:v>
                </c:pt>
                <c:pt idx="5143">
                  <c:v>-2.3660551633490928E-2</c:v>
                </c:pt>
                <c:pt idx="5144">
                  <c:v>-2.4004478155906873E-2</c:v>
                </c:pt>
                <c:pt idx="5145">
                  <c:v>-2.4292773295484179E-2</c:v>
                </c:pt>
                <c:pt idx="5146">
                  <c:v>-2.4543877678351853E-2</c:v>
                </c:pt>
                <c:pt idx="5147">
                  <c:v>-2.4751762384248976E-2</c:v>
                </c:pt>
                <c:pt idx="5148">
                  <c:v>-2.4889610984084886E-2</c:v>
                </c:pt>
                <c:pt idx="5149">
                  <c:v>-2.4969799060846537E-2</c:v>
                </c:pt>
                <c:pt idx="5150">
                  <c:v>-2.4998177643344704E-2</c:v>
                </c:pt>
                <c:pt idx="5151">
                  <c:v>-2.4982897718624334E-2</c:v>
                </c:pt>
                <c:pt idx="5152">
                  <c:v>-2.4925306326787768E-2</c:v>
                </c:pt>
                <c:pt idx="5153">
                  <c:v>-2.4777261958102894E-2</c:v>
                </c:pt>
                <c:pt idx="5154">
                  <c:v>-2.4654932418842007E-2</c:v>
                </c:pt>
                <c:pt idx="5155">
                  <c:v>-2.4587102151654831E-2</c:v>
                </c:pt>
                <c:pt idx="5156">
                  <c:v>-2.4547439642271979E-2</c:v>
                </c:pt>
                <c:pt idx="5157">
                  <c:v>-2.4440540676327571E-2</c:v>
                </c:pt>
                <c:pt idx="5158">
                  <c:v>-2.4255967929576544E-2</c:v>
                </c:pt>
                <c:pt idx="5159">
                  <c:v>-2.4001848163622958E-2</c:v>
                </c:pt>
                <c:pt idx="5160">
                  <c:v>-2.3735863887222819E-2</c:v>
                </c:pt>
                <c:pt idx="5161">
                  <c:v>-2.3443938723676276E-2</c:v>
                </c:pt>
                <c:pt idx="5162">
                  <c:v>-2.3167694855852655E-2</c:v>
                </c:pt>
                <c:pt idx="5163">
                  <c:v>-2.2902308435519655E-2</c:v>
                </c:pt>
                <c:pt idx="5164">
                  <c:v>-2.2653318260647898E-2</c:v>
                </c:pt>
                <c:pt idx="5165">
                  <c:v>-2.2388576873081389E-2</c:v>
                </c:pt>
                <c:pt idx="5166">
                  <c:v>-2.2053218021022381E-2</c:v>
                </c:pt>
                <c:pt idx="5167">
                  <c:v>-2.1619423823468022E-2</c:v>
                </c:pt>
                <c:pt idx="5168">
                  <c:v>-2.1175871742370841E-2</c:v>
                </c:pt>
                <c:pt idx="5169">
                  <c:v>-2.0680995880470187E-2</c:v>
                </c:pt>
                <c:pt idx="5170">
                  <c:v>-2.0190216006192245E-2</c:v>
                </c:pt>
                <c:pt idx="5171">
                  <c:v>-1.9698539085513309E-2</c:v>
                </c:pt>
                <c:pt idx="5172">
                  <c:v>-1.9208613863377869E-2</c:v>
                </c:pt>
                <c:pt idx="5173">
                  <c:v>-1.8772190735276417E-2</c:v>
                </c:pt>
                <c:pt idx="5174">
                  <c:v>-1.8429263391449888E-2</c:v>
                </c:pt>
                <c:pt idx="5175">
                  <c:v>-1.8168253118327218E-2</c:v>
                </c:pt>
                <c:pt idx="5176">
                  <c:v>-1.7870048726650427E-2</c:v>
                </c:pt>
                <c:pt idx="5177">
                  <c:v>-1.7521222152443727E-2</c:v>
                </c:pt>
                <c:pt idx="5178">
                  <c:v>-1.7149483401943694E-2</c:v>
                </c:pt>
                <c:pt idx="5179">
                  <c:v>-1.6725109061606704E-2</c:v>
                </c:pt>
                <c:pt idx="5180">
                  <c:v>-1.6305484084987699E-2</c:v>
                </c:pt>
                <c:pt idx="5181">
                  <c:v>-1.5965742198953112E-2</c:v>
                </c:pt>
                <c:pt idx="5182">
                  <c:v>-1.5766541675163857E-2</c:v>
                </c:pt>
                <c:pt idx="5183">
                  <c:v>-1.5737430177387414E-2</c:v>
                </c:pt>
                <c:pt idx="5184">
                  <c:v>-1.5816503841144688E-2</c:v>
                </c:pt>
                <c:pt idx="5185">
                  <c:v>-1.5968761866665054E-2</c:v>
                </c:pt>
                <c:pt idx="5186">
                  <c:v>-1.6181581518158964E-2</c:v>
                </c:pt>
                <c:pt idx="5187">
                  <c:v>-1.6415256739997761E-2</c:v>
                </c:pt>
                <c:pt idx="5188">
                  <c:v>-1.661517630608754E-2</c:v>
                </c:pt>
                <c:pt idx="5189">
                  <c:v>-1.6794509502766806E-2</c:v>
                </c:pt>
                <c:pt idx="5190">
                  <c:v>-1.6915092279677319E-2</c:v>
                </c:pt>
                <c:pt idx="5191">
                  <c:v>-1.6986384781063513E-2</c:v>
                </c:pt>
                <c:pt idx="5192">
                  <c:v>-1.7047842109707143E-2</c:v>
                </c:pt>
                <c:pt idx="5193">
                  <c:v>-1.7123400114495341E-2</c:v>
                </c:pt>
                <c:pt idx="5194">
                  <c:v>-1.7238694699574297E-2</c:v>
                </c:pt>
                <c:pt idx="5195">
                  <c:v>-1.7430405218118301E-2</c:v>
                </c:pt>
                <c:pt idx="5196">
                  <c:v>-1.7652207570425214E-2</c:v>
                </c:pt>
                <c:pt idx="5197">
                  <c:v>-1.7850938882183053E-2</c:v>
                </c:pt>
                <c:pt idx="5198">
                  <c:v>-1.8030647072123498E-2</c:v>
                </c:pt>
                <c:pt idx="5199">
                  <c:v>-1.8106941132157398E-2</c:v>
                </c:pt>
                <c:pt idx="5200">
                  <c:v>-1.8097806961537424E-2</c:v>
                </c:pt>
                <c:pt idx="5201">
                  <c:v>-1.8017214639797496E-2</c:v>
                </c:pt>
                <c:pt idx="5202">
                  <c:v>-1.7940641980707085E-2</c:v>
                </c:pt>
                <c:pt idx="5203">
                  <c:v>-1.7788535425759769E-2</c:v>
                </c:pt>
                <c:pt idx="5204">
                  <c:v>-1.7625571189458865E-2</c:v>
                </c:pt>
                <c:pt idx="5205">
                  <c:v>-1.744145225544555E-2</c:v>
                </c:pt>
                <c:pt idx="5206">
                  <c:v>-1.7344274838972364E-2</c:v>
                </c:pt>
                <c:pt idx="5207">
                  <c:v>-1.7184009165999062E-2</c:v>
                </c:pt>
                <c:pt idx="5208">
                  <c:v>-1.7016206954026156E-2</c:v>
                </c:pt>
                <c:pt idx="5209">
                  <c:v>-1.6883489717221409E-2</c:v>
                </c:pt>
                <c:pt idx="5210">
                  <c:v>-1.6614750894603611E-2</c:v>
                </c:pt>
                <c:pt idx="5211">
                  <c:v>-1.6297851485372546E-2</c:v>
                </c:pt>
                <c:pt idx="5212">
                  <c:v>-1.5916158508341785E-2</c:v>
                </c:pt>
                <c:pt idx="5213">
                  <c:v>-1.5477018273591185E-2</c:v>
                </c:pt>
                <c:pt idx="5214">
                  <c:v>-1.5028011617307616E-2</c:v>
                </c:pt>
                <c:pt idx="5215">
                  <c:v>-1.4510382975053472E-2</c:v>
                </c:pt>
                <c:pt idx="5216">
                  <c:v>-1.392729335072258E-2</c:v>
                </c:pt>
                <c:pt idx="5217">
                  <c:v>-1.3331887515537873E-2</c:v>
                </c:pt>
                <c:pt idx="5218">
                  <c:v>-1.2818351001814901E-2</c:v>
                </c:pt>
                <c:pt idx="5219">
                  <c:v>-1.2256704470325832E-2</c:v>
                </c:pt>
                <c:pt idx="5220">
                  <c:v>-1.1823923045449122E-2</c:v>
                </c:pt>
                <c:pt idx="5221">
                  <c:v>-1.143577494786144E-2</c:v>
                </c:pt>
                <c:pt idx="5222">
                  <c:v>-1.1120732721929812E-2</c:v>
                </c:pt>
                <c:pt idx="5223">
                  <c:v>-1.0835973637660829E-2</c:v>
                </c:pt>
                <c:pt idx="5224">
                  <c:v>-1.0636843820448381E-2</c:v>
                </c:pt>
                <c:pt idx="5225">
                  <c:v>-1.0414926753356783E-2</c:v>
                </c:pt>
                <c:pt idx="5226">
                  <c:v>-1.0114837208295341E-2</c:v>
                </c:pt>
                <c:pt idx="5227">
                  <c:v>-9.6772693164273865E-3</c:v>
                </c:pt>
                <c:pt idx="5228">
                  <c:v>-9.31418095642878E-3</c:v>
                </c:pt>
                <c:pt idx="5229">
                  <c:v>-8.9532171852981582E-3</c:v>
                </c:pt>
                <c:pt idx="5230">
                  <c:v>-8.6702170341130327E-3</c:v>
                </c:pt>
                <c:pt idx="5231">
                  <c:v>-8.4605333070233539E-3</c:v>
                </c:pt>
                <c:pt idx="5232">
                  <c:v>-8.3747346761851374E-3</c:v>
                </c:pt>
                <c:pt idx="5233">
                  <c:v>-8.2858682104473627E-3</c:v>
                </c:pt>
                <c:pt idx="5234">
                  <c:v>-8.3315628758311548E-3</c:v>
                </c:pt>
                <c:pt idx="5235">
                  <c:v>-8.3984781659502752E-3</c:v>
                </c:pt>
                <c:pt idx="5236">
                  <c:v>-8.5428872207350421E-3</c:v>
                </c:pt>
                <c:pt idx="5237">
                  <c:v>-8.647270136416859E-3</c:v>
                </c:pt>
                <c:pt idx="5238">
                  <c:v>-8.7651228002169537E-3</c:v>
                </c:pt>
                <c:pt idx="5239">
                  <c:v>-8.8433302665339615E-3</c:v>
                </c:pt>
                <c:pt idx="5240">
                  <c:v>-8.9289331279790423E-3</c:v>
                </c:pt>
                <c:pt idx="5241">
                  <c:v>-9.0838371926714994E-3</c:v>
                </c:pt>
                <c:pt idx="5242">
                  <c:v>-9.1129030122534729E-3</c:v>
                </c:pt>
                <c:pt idx="5243">
                  <c:v>-9.0868475034414607E-3</c:v>
                </c:pt>
                <c:pt idx="5244">
                  <c:v>-9.0303433190013337E-3</c:v>
                </c:pt>
                <c:pt idx="5245">
                  <c:v>-9.033812964729113E-3</c:v>
                </c:pt>
                <c:pt idx="5246">
                  <c:v>-8.9857870658507939E-3</c:v>
                </c:pt>
                <c:pt idx="5247">
                  <c:v>-8.852549912876817E-3</c:v>
                </c:pt>
                <c:pt idx="5248">
                  <c:v>-8.6392202511451945E-3</c:v>
                </c:pt>
                <c:pt idx="5249">
                  <c:v>-8.4390453990952248E-3</c:v>
                </c:pt>
                <c:pt idx="5250">
                  <c:v>-8.2679310406367813E-3</c:v>
                </c:pt>
                <c:pt idx="5251">
                  <c:v>-8.1866626101488454E-3</c:v>
                </c:pt>
                <c:pt idx="5252">
                  <c:v>-8.1497989762584593E-3</c:v>
                </c:pt>
                <c:pt idx="5253">
                  <c:v>-8.1038430993926325E-3</c:v>
                </c:pt>
                <c:pt idx="5254">
                  <c:v>-8.0249925128933856E-3</c:v>
                </c:pt>
                <c:pt idx="5255">
                  <c:v>-7.8416423851350413E-3</c:v>
                </c:pt>
                <c:pt idx="5256">
                  <c:v>-7.6242275457211427E-3</c:v>
                </c:pt>
                <c:pt idx="5257">
                  <c:v>-7.4102217274533873E-3</c:v>
                </c:pt>
                <c:pt idx="5258">
                  <c:v>-7.0926680983098914E-3</c:v>
                </c:pt>
                <c:pt idx="5259">
                  <c:v>-6.7446776175282813E-3</c:v>
                </c:pt>
                <c:pt idx="5260">
                  <c:v>-6.3760476397074113E-3</c:v>
                </c:pt>
                <c:pt idx="5261">
                  <c:v>-6.0289513583636541E-3</c:v>
                </c:pt>
                <c:pt idx="5262">
                  <c:v>-5.6718815301322976E-3</c:v>
                </c:pt>
                <c:pt idx="5263">
                  <c:v>-5.357698414996016E-3</c:v>
                </c:pt>
                <c:pt idx="5264">
                  <c:v>-5.0933592387760723E-3</c:v>
                </c:pt>
                <c:pt idx="5265">
                  <c:v>-4.7552278469545749E-3</c:v>
                </c:pt>
                <c:pt idx="5266">
                  <c:v>-4.3902489019614693E-3</c:v>
                </c:pt>
                <c:pt idx="5267">
                  <c:v>-3.9809371699653165E-3</c:v>
                </c:pt>
                <c:pt idx="5268">
                  <c:v>-3.5631748403000011E-3</c:v>
                </c:pt>
                <c:pt idx="5269">
                  <c:v>-3.1312263249926196E-3</c:v>
                </c:pt>
                <c:pt idx="5270">
                  <c:v>-2.6910059838508964E-3</c:v>
                </c:pt>
                <c:pt idx="5271">
                  <c:v>-2.3283251391140627E-3</c:v>
                </c:pt>
                <c:pt idx="5272">
                  <c:v>-1.9881570871387723E-3</c:v>
                </c:pt>
                <c:pt idx="5273">
                  <c:v>-1.6792217423441617E-3</c:v>
                </c:pt>
                <c:pt idx="5274">
                  <c:v>-1.4367538204959767E-3</c:v>
                </c:pt>
                <c:pt idx="5275">
                  <c:v>-1.2923931661899945E-3</c:v>
                </c:pt>
                <c:pt idx="5276">
                  <c:v>-1.2068207296535027E-3</c:v>
                </c:pt>
                <c:pt idx="5277">
                  <c:v>-1.1498581285058283E-3</c:v>
                </c:pt>
                <c:pt idx="5278">
                  <c:v>-1.1364879992356496E-3</c:v>
                </c:pt>
                <c:pt idx="5279">
                  <c:v>-1.2633537302374929E-3</c:v>
                </c:pt>
                <c:pt idx="5280">
                  <c:v>-1.409744937425127E-3</c:v>
                </c:pt>
                <c:pt idx="5281">
                  <c:v>-1.5926945664000017E-3</c:v>
                </c:pt>
                <c:pt idx="5282">
                  <c:v>-1.735109707158744E-3</c:v>
                </c:pt>
                <c:pt idx="5283">
                  <c:v>-1.7734591077633772E-3</c:v>
                </c:pt>
                <c:pt idx="5284">
                  <c:v>-1.8220191278477101E-3</c:v>
                </c:pt>
                <c:pt idx="5285">
                  <c:v>-1.8443417645056541E-3</c:v>
                </c:pt>
                <c:pt idx="5286">
                  <c:v>-1.981164340289708E-3</c:v>
                </c:pt>
                <c:pt idx="5287">
                  <c:v>-2.2987602184345772E-3</c:v>
                </c:pt>
                <c:pt idx="5288">
                  <c:v>-2.7471386933670084E-3</c:v>
                </c:pt>
                <c:pt idx="5289">
                  <c:v>-3.2124250164996026E-3</c:v>
                </c:pt>
                <c:pt idx="5290">
                  <c:v>-3.5926144850073802E-3</c:v>
                </c:pt>
                <c:pt idx="5291">
                  <c:v>-3.7944101473517092E-3</c:v>
                </c:pt>
                <c:pt idx="5292">
                  <c:v>-3.8713131126419695E-3</c:v>
                </c:pt>
                <c:pt idx="5293">
                  <c:v>-3.9780327641511029E-3</c:v>
                </c:pt>
                <c:pt idx="5294">
                  <c:v>-4.0448121505062759E-3</c:v>
                </c:pt>
                <c:pt idx="5295">
                  <c:v>-4.197013842322528E-3</c:v>
                </c:pt>
                <c:pt idx="5296">
                  <c:v>-4.4105405996675952E-3</c:v>
                </c:pt>
                <c:pt idx="5297">
                  <c:v>-4.6435888661521827E-3</c:v>
                </c:pt>
                <c:pt idx="5298">
                  <c:v>-4.8583295836506545E-3</c:v>
                </c:pt>
                <c:pt idx="5299">
                  <c:v>-5.104023373706571E-3</c:v>
                </c:pt>
                <c:pt idx="5300">
                  <c:v>-5.305745167324601E-3</c:v>
                </c:pt>
                <c:pt idx="5301">
                  <c:v>-5.4812473686395025E-3</c:v>
                </c:pt>
                <c:pt idx="5302">
                  <c:v>-5.5605547472588951E-3</c:v>
                </c:pt>
                <c:pt idx="5303">
                  <c:v>-5.5753382926492893E-3</c:v>
                </c:pt>
                <c:pt idx="5304">
                  <c:v>-5.508914498511098E-3</c:v>
                </c:pt>
                <c:pt idx="5305">
                  <c:v>-5.4474238774149452E-3</c:v>
                </c:pt>
                <c:pt idx="5306">
                  <c:v>-5.281008161439082E-3</c:v>
                </c:pt>
                <c:pt idx="5307">
                  <c:v>-5.0297747425842379E-3</c:v>
                </c:pt>
                <c:pt idx="5308">
                  <c:v>-4.7117462628623501E-3</c:v>
                </c:pt>
                <c:pt idx="5309">
                  <c:v>-4.2922571848796019E-3</c:v>
                </c:pt>
                <c:pt idx="5310">
                  <c:v>-3.8695921371383014E-3</c:v>
                </c:pt>
                <c:pt idx="5311">
                  <c:v>-3.4273743161584913E-3</c:v>
                </c:pt>
                <c:pt idx="5312">
                  <c:v>-2.9681929745269298E-3</c:v>
                </c:pt>
                <c:pt idx="5313">
                  <c:v>-2.5079568551077966E-3</c:v>
                </c:pt>
                <c:pt idx="5314">
                  <c:v>-2.0138534974478038E-3</c:v>
                </c:pt>
                <c:pt idx="5315">
                  <c:v>-1.4508069521598672E-3</c:v>
                </c:pt>
                <c:pt idx="5316">
                  <c:v>-7.9638129505173974E-4</c:v>
                </c:pt>
                <c:pt idx="5317">
                  <c:v>-1.1275497378418996E-4</c:v>
                </c:pt>
                <c:pt idx="5318">
                  <c:v>6.3476659833601879E-4</c:v>
                </c:pt>
                <c:pt idx="5319">
                  <c:v>1.4302472299826965E-3</c:v>
                </c:pt>
                <c:pt idx="5320">
                  <c:v>2.2494908087125789E-3</c:v>
                </c:pt>
                <c:pt idx="5321">
                  <c:v>3.0586945236686942E-3</c:v>
                </c:pt>
                <c:pt idx="5322">
                  <c:v>3.8289691186790039E-3</c:v>
                </c:pt>
                <c:pt idx="5323">
                  <c:v>4.4922374625790103E-3</c:v>
                </c:pt>
                <c:pt idx="5324">
                  <c:v>5.0337151046111949E-3</c:v>
                </c:pt>
                <c:pt idx="5325">
                  <c:v>5.5126865206096189E-3</c:v>
                </c:pt>
                <c:pt idx="5326">
                  <c:v>5.9422413546567692E-3</c:v>
                </c:pt>
                <c:pt idx="5327">
                  <c:v>6.3471934710923302E-3</c:v>
                </c:pt>
                <c:pt idx="5328">
                  <c:v>6.7491156604505779E-3</c:v>
                </c:pt>
                <c:pt idx="5329">
                  <c:v>7.127678346429165E-3</c:v>
                </c:pt>
                <c:pt idx="5330">
                  <c:v>7.457911720107519E-3</c:v>
                </c:pt>
                <c:pt idx="5331">
                  <c:v>7.7211061894592262E-3</c:v>
                </c:pt>
                <c:pt idx="5332">
                  <c:v>7.8771692661799425E-3</c:v>
                </c:pt>
                <c:pt idx="5333">
                  <c:v>7.9631385215816024E-3</c:v>
                </c:pt>
                <c:pt idx="5334">
                  <c:v>7.9933378859484688E-3</c:v>
                </c:pt>
                <c:pt idx="5335">
                  <c:v>7.9973571952267116E-3</c:v>
                </c:pt>
                <c:pt idx="5336">
                  <c:v>7.9635348309381893E-3</c:v>
                </c:pt>
                <c:pt idx="5337">
                  <c:v>7.8572453683106464E-3</c:v>
                </c:pt>
                <c:pt idx="5338">
                  <c:v>7.6290211869602439E-3</c:v>
                </c:pt>
                <c:pt idx="5339">
                  <c:v>7.2475174632713798E-3</c:v>
                </c:pt>
                <c:pt idx="5340">
                  <c:v>6.7819177114372946E-3</c:v>
                </c:pt>
                <c:pt idx="5341">
                  <c:v>6.1779821885529097E-3</c:v>
                </c:pt>
                <c:pt idx="5342">
                  <c:v>5.5831763974627299E-3</c:v>
                </c:pt>
                <c:pt idx="5343">
                  <c:v>4.9785060698282878E-3</c:v>
                </c:pt>
                <c:pt idx="5344">
                  <c:v>4.480738884676371E-3</c:v>
                </c:pt>
                <c:pt idx="5345">
                  <c:v>4.0335390286640963E-3</c:v>
                </c:pt>
                <c:pt idx="5346">
                  <c:v>3.6096135309557804E-3</c:v>
                </c:pt>
                <c:pt idx="5347">
                  <c:v>3.2196108443274091E-3</c:v>
                </c:pt>
                <c:pt idx="5348">
                  <c:v>2.8697176151410569E-3</c:v>
                </c:pt>
                <c:pt idx="5349">
                  <c:v>2.4664227689655477E-3</c:v>
                </c:pt>
                <c:pt idx="5350">
                  <c:v>2.0147943982867784E-3</c:v>
                </c:pt>
                <c:pt idx="5351">
                  <c:v>1.5312468552949E-3</c:v>
                </c:pt>
                <c:pt idx="5352">
                  <c:v>9.9743639190787462E-4</c:v>
                </c:pt>
                <c:pt idx="5353">
                  <c:v>4.7547321567767675E-4</c:v>
                </c:pt>
                <c:pt idx="5354">
                  <c:v>-1.2467124139530199E-6</c:v>
                </c:pt>
                <c:pt idx="5355">
                  <c:v>-4.1976312862395418E-4</c:v>
                </c:pt>
                <c:pt idx="5356">
                  <c:v>-6.6597525313817792E-4</c:v>
                </c:pt>
                <c:pt idx="5357">
                  <c:v>-8.2675812632985882E-4</c:v>
                </c:pt>
                <c:pt idx="5358">
                  <c:v>-9.817398125519369E-4</c:v>
                </c:pt>
                <c:pt idx="5359">
                  <c:v>-1.1164846890698837E-3</c:v>
                </c:pt>
                <c:pt idx="5360">
                  <c:v>-1.2441576838462182E-3</c:v>
                </c:pt>
                <c:pt idx="5361">
                  <c:v>-1.3900812010258184E-3</c:v>
                </c:pt>
                <c:pt idx="5362">
                  <c:v>-1.5430321683734733E-3</c:v>
                </c:pt>
                <c:pt idx="5363">
                  <c:v>-1.7130798340030265E-3</c:v>
                </c:pt>
                <c:pt idx="5364">
                  <c:v>-1.9140195982147443E-3</c:v>
                </c:pt>
                <c:pt idx="5365">
                  <c:v>-2.1199344311956326E-3</c:v>
                </c:pt>
                <c:pt idx="5366">
                  <c:v>-2.3147040311925753E-3</c:v>
                </c:pt>
                <c:pt idx="5367">
                  <c:v>-2.4773279770414812E-3</c:v>
                </c:pt>
                <c:pt idx="5368">
                  <c:v>-2.5811023988129402E-3</c:v>
                </c:pt>
                <c:pt idx="5369">
                  <c:v>-2.6838929344011153E-3</c:v>
                </c:pt>
                <c:pt idx="5370">
                  <c:v>-2.8048226216918796E-3</c:v>
                </c:pt>
                <c:pt idx="5371">
                  <c:v>-2.9352282133739437E-3</c:v>
                </c:pt>
                <c:pt idx="5372">
                  <c:v>-3.0870907319223676E-3</c:v>
                </c:pt>
                <c:pt idx="5373">
                  <c:v>-3.2383733010488336E-3</c:v>
                </c:pt>
                <c:pt idx="5374">
                  <c:v>-3.3787938887635425E-3</c:v>
                </c:pt>
                <c:pt idx="5375">
                  <c:v>-3.5240953316263961E-3</c:v>
                </c:pt>
                <c:pt idx="5376">
                  <c:v>-3.6808574507075672E-3</c:v>
                </c:pt>
                <c:pt idx="5377">
                  <c:v>-3.8355840857671546E-3</c:v>
                </c:pt>
                <c:pt idx="5378">
                  <c:v>-3.9461963601423525E-3</c:v>
                </c:pt>
                <c:pt idx="5379">
                  <c:v>-4.0683685577805459E-3</c:v>
                </c:pt>
                <c:pt idx="5380">
                  <c:v>-4.2689846818202955E-3</c:v>
                </c:pt>
                <c:pt idx="5381">
                  <c:v>-4.4330837230119558E-3</c:v>
                </c:pt>
                <c:pt idx="5382">
                  <c:v>-4.6143303228723676E-3</c:v>
                </c:pt>
                <c:pt idx="5383">
                  <c:v>-4.904288576720893E-3</c:v>
                </c:pt>
                <c:pt idx="5384">
                  <c:v>-5.2749764073786419E-3</c:v>
                </c:pt>
                <c:pt idx="5385">
                  <c:v>-5.654677345904786E-3</c:v>
                </c:pt>
                <c:pt idx="5386">
                  <c:v>-6.0871419218430107E-3</c:v>
                </c:pt>
                <c:pt idx="5387">
                  <c:v>-6.5136675841872098E-3</c:v>
                </c:pt>
                <c:pt idx="5388">
                  <c:v>-7.0458142167153107E-3</c:v>
                </c:pt>
                <c:pt idx="5389">
                  <c:v>-7.5207764452194029E-3</c:v>
                </c:pt>
                <c:pt idx="5390">
                  <c:v>-7.9713388289939773E-3</c:v>
                </c:pt>
                <c:pt idx="5391">
                  <c:v>-8.3860479567706356E-3</c:v>
                </c:pt>
                <c:pt idx="5392">
                  <c:v>-8.7206552637805693E-3</c:v>
                </c:pt>
                <c:pt idx="5393">
                  <c:v>-8.9859088607735886E-3</c:v>
                </c:pt>
                <c:pt idx="5394">
                  <c:v>-9.2675384645827738E-3</c:v>
                </c:pt>
                <c:pt idx="5395">
                  <c:v>-9.5125435115254522E-3</c:v>
                </c:pt>
                <c:pt idx="5396">
                  <c:v>-9.7990907287614087E-3</c:v>
                </c:pt>
                <c:pt idx="5397">
                  <c:v>-1.0081884838976266E-2</c:v>
                </c:pt>
                <c:pt idx="5398">
                  <c:v>-1.0329625534357926E-2</c:v>
                </c:pt>
                <c:pt idx="5399">
                  <c:v>-1.0498502697186973E-2</c:v>
                </c:pt>
                <c:pt idx="5400">
                  <c:v>-1.0616974771286009E-2</c:v>
                </c:pt>
                <c:pt idx="5401">
                  <c:v>-1.0683656099328047E-2</c:v>
                </c:pt>
                <c:pt idx="5402">
                  <c:v>-1.0764576117648778E-2</c:v>
                </c:pt>
                <c:pt idx="5403">
                  <c:v>-1.0763357725774369E-2</c:v>
                </c:pt>
                <c:pt idx="5404">
                  <c:v>-1.0737593093798946E-2</c:v>
                </c:pt>
                <c:pt idx="5405">
                  <c:v>-1.0655981505226399E-2</c:v>
                </c:pt>
                <c:pt idx="5406">
                  <c:v>-1.05970268221744E-2</c:v>
                </c:pt>
                <c:pt idx="5407">
                  <c:v>-1.0495375608970299E-2</c:v>
                </c:pt>
                <c:pt idx="5408">
                  <c:v>-1.0334495492931627E-2</c:v>
                </c:pt>
                <c:pt idx="5409">
                  <c:v>-1.0144661217137332E-2</c:v>
                </c:pt>
                <c:pt idx="5410">
                  <c:v>-9.909581304021288E-3</c:v>
                </c:pt>
                <c:pt idx="5411">
                  <c:v>-9.5992573480776187E-3</c:v>
                </c:pt>
                <c:pt idx="5412">
                  <c:v>-9.2627506396397649E-3</c:v>
                </c:pt>
                <c:pt idx="5413">
                  <c:v>-8.7597377232554903E-3</c:v>
                </c:pt>
                <c:pt idx="5414">
                  <c:v>-8.181655804392932E-3</c:v>
                </c:pt>
                <c:pt idx="5415">
                  <c:v>-7.5928551524802254E-3</c:v>
                </c:pt>
                <c:pt idx="5416">
                  <c:v>-7.0263840140246739E-3</c:v>
                </c:pt>
                <c:pt idx="5417">
                  <c:v>-6.4734995169051825E-3</c:v>
                </c:pt>
                <c:pt idx="5418">
                  <c:v>-5.9307717312792659E-3</c:v>
                </c:pt>
                <c:pt idx="5419">
                  <c:v>-5.3182249225078877E-3</c:v>
                </c:pt>
                <c:pt idx="5420">
                  <c:v>-4.7425749366978654E-3</c:v>
                </c:pt>
                <c:pt idx="5421">
                  <c:v>-4.1098398827828864E-3</c:v>
                </c:pt>
                <c:pt idx="5422">
                  <c:v>-3.5472504168498403E-3</c:v>
                </c:pt>
                <c:pt idx="5423">
                  <c:v>-2.9297830684869852E-3</c:v>
                </c:pt>
                <c:pt idx="5424">
                  <c:v>-2.3608046309998589E-3</c:v>
                </c:pt>
                <c:pt idx="5425">
                  <c:v>-1.7323739675962372E-3</c:v>
                </c:pt>
                <c:pt idx="5426">
                  <c:v>-1.1421029913287928E-3</c:v>
                </c:pt>
                <c:pt idx="5427">
                  <c:v>-5.7280623642474732E-4</c:v>
                </c:pt>
                <c:pt idx="5428">
                  <c:v>-9.7599694641158584E-5</c:v>
                </c:pt>
                <c:pt idx="5429">
                  <c:v>2.8362652642449567E-4</c:v>
                </c:pt>
                <c:pt idx="5430">
                  <c:v>6.0591035677194042E-4</c:v>
                </c:pt>
                <c:pt idx="5431">
                  <c:v>8.825263283486933E-4</c:v>
                </c:pt>
                <c:pt idx="5432">
                  <c:v>9.9275992478592878E-4</c:v>
                </c:pt>
                <c:pt idx="5433">
                  <c:v>9.1450932279000315E-4</c:v>
                </c:pt>
                <c:pt idx="5434">
                  <c:v>7.6204047452474129E-4</c:v>
                </c:pt>
                <c:pt idx="5435">
                  <c:v>5.7757195463571545E-4</c:v>
                </c:pt>
                <c:pt idx="5436">
                  <c:v>3.3180850279583286E-4</c:v>
                </c:pt>
                <c:pt idx="5437">
                  <c:v>3.143089260373416E-5</c:v>
                </c:pt>
                <c:pt idx="5438">
                  <c:v>-3.2341003803759E-4</c:v>
                </c:pt>
                <c:pt idx="5439">
                  <c:v>-7.1873771076718101E-4</c:v>
                </c:pt>
                <c:pt idx="5440">
                  <c:v>-1.1939740423958765E-3</c:v>
                </c:pt>
                <c:pt idx="5441">
                  <c:v>-1.7327945178107294E-3</c:v>
                </c:pt>
                <c:pt idx="5442">
                  <c:v>-2.3957095287101102E-3</c:v>
                </c:pt>
                <c:pt idx="5443">
                  <c:v>-3.1033143493358526E-3</c:v>
                </c:pt>
                <c:pt idx="5444">
                  <c:v>-3.8854463912380362E-3</c:v>
                </c:pt>
                <c:pt idx="5445">
                  <c:v>-4.7808052631606391E-3</c:v>
                </c:pt>
                <c:pt idx="5446">
                  <c:v>-5.6380790793490471E-3</c:v>
                </c:pt>
                <c:pt idx="5447">
                  <c:v>-6.4843094854827692E-3</c:v>
                </c:pt>
                <c:pt idx="5448">
                  <c:v>-7.2729537208225245E-3</c:v>
                </c:pt>
                <c:pt idx="5449">
                  <c:v>-7.9461559761484779E-3</c:v>
                </c:pt>
                <c:pt idx="5450">
                  <c:v>-8.6309968640712609E-3</c:v>
                </c:pt>
                <c:pt idx="5451">
                  <c:v>-9.2693002174996427E-3</c:v>
                </c:pt>
                <c:pt idx="5452">
                  <c:v>-9.9502623088877935E-3</c:v>
                </c:pt>
                <c:pt idx="5453">
                  <c:v>-1.067007147701686E-2</c:v>
                </c:pt>
                <c:pt idx="5454">
                  <c:v>-1.1352566434731169E-2</c:v>
                </c:pt>
                <c:pt idx="5455">
                  <c:v>-1.2029433739754403E-2</c:v>
                </c:pt>
                <c:pt idx="5456">
                  <c:v>-1.2653051210007794E-2</c:v>
                </c:pt>
                <c:pt idx="5457">
                  <c:v>-1.3198529971429169E-2</c:v>
                </c:pt>
                <c:pt idx="5458">
                  <c:v>-1.3676093161136774E-2</c:v>
                </c:pt>
                <c:pt idx="5459">
                  <c:v>-1.4079610618440088E-2</c:v>
                </c:pt>
                <c:pt idx="5460">
                  <c:v>-1.4489487550532112E-2</c:v>
                </c:pt>
                <c:pt idx="5461">
                  <c:v>-1.4887508403834996E-2</c:v>
                </c:pt>
                <c:pt idx="5462">
                  <c:v>-1.520713923012699E-2</c:v>
                </c:pt>
                <c:pt idx="5463">
                  <c:v>-1.5497495396764855E-2</c:v>
                </c:pt>
                <c:pt idx="5464">
                  <c:v>-1.5787928402800938E-2</c:v>
                </c:pt>
                <c:pt idx="5465">
                  <c:v>-1.6043458972818916E-2</c:v>
                </c:pt>
                <c:pt idx="5466">
                  <c:v>-1.6310386679406083E-2</c:v>
                </c:pt>
                <c:pt idx="5467">
                  <c:v>-1.6536457426946927E-2</c:v>
                </c:pt>
                <c:pt idx="5468">
                  <c:v>-1.6751279652484928E-2</c:v>
                </c:pt>
                <c:pt idx="5469">
                  <c:v>-1.6950018033063903E-2</c:v>
                </c:pt>
                <c:pt idx="5470">
                  <c:v>-1.7109674905398709E-2</c:v>
                </c:pt>
                <c:pt idx="5471">
                  <c:v>-1.7199651883685614E-2</c:v>
                </c:pt>
                <c:pt idx="5472">
                  <c:v>-1.7323684209449599E-2</c:v>
                </c:pt>
                <c:pt idx="5473">
                  <c:v>-1.7445929321083881E-2</c:v>
                </c:pt>
                <c:pt idx="5474">
                  <c:v>-1.7508122965392208E-2</c:v>
                </c:pt>
                <c:pt idx="5475">
                  <c:v>-1.7559504814482926E-2</c:v>
                </c:pt>
                <c:pt idx="5476">
                  <c:v>-1.7635327390118256E-2</c:v>
                </c:pt>
                <c:pt idx="5477">
                  <c:v>-1.7729500283596714E-2</c:v>
                </c:pt>
                <c:pt idx="5478">
                  <c:v>-1.7816900613540285E-2</c:v>
                </c:pt>
                <c:pt idx="5479">
                  <c:v>-1.7877111291111407E-2</c:v>
                </c:pt>
                <c:pt idx="5480">
                  <c:v>-1.7936646760777351E-2</c:v>
                </c:pt>
                <c:pt idx="5481">
                  <c:v>-1.801914147726141E-2</c:v>
                </c:pt>
                <c:pt idx="5482">
                  <c:v>-1.8069444577437775E-2</c:v>
                </c:pt>
                <c:pt idx="5483">
                  <c:v>-1.8104353024735086E-2</c:v>
                </c:pt>
                <c:pt idx="5484">
                  <c:v>-1.8160950321094254E-2</c:v>
                </c:pt>
                <c:pt idx="5485">
                  <c:v>-1.8261559087378327E-2</c:v>
                </c:pt>
                <c:pt idx="5486">
                  <c:v>-1.8385385364862547E-2</c:v>
                </c:pt>
                <c:pt idx="5487">
                  <c:v>-1.8579173063088511E-2</c:v>
                </c:pt>
                <c:pt idx="5488">
                  <c:v>-1.8885062660824039E-2</c:v>
                </c:pt>
                <c:pt idx="5489">
                  <c:v>-1.9277424360629396E-2</c:v>
                </c:pt>
                <c:pt idx="5490">
                  <c:v>-1.9649913301571537E-2</c:v>
                </c:pt>
                <c:pt idx="5491">
                  <c:v>-1.9905640093564533E-2</c:v>
                </c:pt>
                <c:pt idx="5492">
                  <c:v>-2.0016612740937238E-2</c:v>
                </c:pt>
                <c:pt idx="5493">
                  <c:v>-1.9959586469387159E-2</c:v>
                </c:pt>
                <c:pt idx="5494">
                  <c:v>-1.9786637636121103E-2</c:v>
                </c:pt>
                <c:pt idx="5495">
                  <c:v>-1.9566430076032027E-2</c:v>
                </c:pt>
                <c:pt idx="5496">
                  <c:v>-1.9384334910532507E-2</c:v>
                </c:pt>
                <c:pt idx="5497">
                  <c:v>-1.9237049902078952E-2</c:v>
                </c:pt>
                <c:pt idx="5498">
                  <c:v>-1.9093123222550988E-2</c:v>
                </c:pt>
                <c:pt idx="5499">
                  <c:v>-1.8961507161404077E-2</c:v>
                </c:pt>
                <c:pt idx="5500">
                  <c:v>-1.8874689257291535E-2</c:v>
                </c:pt>
                <c:pt idx="5501">
                  <c:v>-1.8805842306624056E-2</c:v>
                </c:pt>
                <c:pt idx="5502">
                  <c:v>-1.8638344880844877E-2</c:v>
                </c:pt>
                <c:pt idx="5503">
                  <c:v>-1.8345374036302237E-2</c:v>
                </c:pt>
                <c:pt idx="5504">
                  <c:v>-1.7879879981618087E-2</c:v>
                </c:pt>
                <c:pt idx="5505">
                  <c:v>-1.7253465768651843E-2</c:v>
                </c:pt>
                <c:pt idx="5506">
                  <c:v>-1.6512613853406306E-2</c:v>
                </c:pt>
                <c:pt idx="5507">
                  <c:v>-1.5707868843944959E-2</c:v>
                </c:pt>
                <c:pt idx="5508">
                  <c:v>-1.4918322240563189E-2</c:v>
                </c:pt>
                <c:pt idx="5509">
                  <c:v>-1.4159782219978604E-2</c:v>
                </c:pt>
                <c:pt idx="5510">
                  <c:v>-1.3405483678560854E-2</c:v>
                </c:pt>
                <c:pt idx="5511">
                  <c:v>-1.2642115275858568E-2</c:v>
                </c:pt>
                <c:pt idx="5512">
                  <c:v>-1.1851433081978934E-2</c:v>
                </c:pt>
                <c:pt idx="5513">
                  <c:v>-1.1095699934513488E-2</c:v>
                </c:pt>
                <c:pt idx="5514">
                  <c:v>-1.030617868950616E-2</c:v>
                </c:pt>
                <c:pt idx="5515">
                  <c:v>-9.5143071537932521E-3</c:v>
                </c:pt>
                <c:pt idx="5516">
                  <c:v>-8.6969547011495271E-3</c:v>
                </c:pt>
                <c:pt idx="5517">
                  <c:v>-7.8434082188538097E-3</c:v>
                </c:pt>
                <c:pt idx="5518">
                  <c:v>-6.9592189963793476E-3</c:v>
                </c:pt>
                <c:pt idx="5519">
                  <c:v>-5.9918009639377771E-3</c:v>
                </c:pt>
                <c:pt idx="5520">
                  <c:v>-4.935744907740223E-3</c:v>
                </c:pt>
                <c:pt idx="5521">
                  <c:v>-3.8122446479375953E-3</c:v>
                </c:pt>
                <c:pt idx="5522">
                  <c:v>-2.7171039227967958E-3</c:v>
                </c:pt>
                <c:pt idx="5523">
                  <c:v>-1.7638332803082135E-3</c:v>
                </c:pt>
                <c:pt idx="5524">
                  <c:v>-1.0230235110105976E-3</c:v>
                </c:pt>
                <c:pt idx="5525">
                  <c:v>-5.5122173546624494E-4</c:v>
                </c:pt>
                <c:pt idx="5526">
                  <c:v>-2.1215039587749122E-4</c:v>
                </c:pt>
                <c:pt idx="5527">
                  <c:v>-4.6201181778148036E-5</c:v>
                </c:pt>
                <c:pt idx="5528">
                  <c:v>4.0751352757474534E-5</c:v>
                </c:pt>
                <c:pt idx="5529">
                  <c:v>1.6916354485390966E-4</c:v>
                </c:pt>
                <c:pt idx="5530">
                  <c:v>3.238214656885382E-4</c:v>
                </c:pt>
                <c:pt idx="5531">
                  <c:v>4.5091283749424462E-4</c:v>
                </c:pt>
                <c:pt idx="5532">
                  <c:v>5.0735323617363739E-4</c:v>
                </c:pt>
                <c:pt idx="5533">
                  <c:v>4.8370278619769985E-4</c:v>
                </c:pt>
                <c:pt idx="5534">
                  <c:v>3.6237673923868803E-4</c:v>
                </c:pt>
                <c:pt idx="5535">
                  <c:v>1.5972394571637404E-4</c:v>
                </c:pt>
                <c:pt idx="5536">
                  <c:v>-1.3494495183154491E-4</c:v>
                </c:pt>
                <c:pt idx="5537">
                  <c:v>-4.9210667036623189E-4</c:v>
                </c:pt>
                <c:pt idx="5538">
                  <c:v>-8.9711125009736602E-4</c:v>
                </c:pt>
                <c:pt idx="5539">
                  <c:v>-1.343440169252672E-3</c:v>
                </c:pt>
                <c:pt idx="5540">
                  <c:v>-1.8954359459298113E-3</c:v>
                </c:pt>
                <c:pt idx="5541">
                  <c:v>-2.3961812816885933E-3</c:v>
                </c:pt>
                <c:pt idx="5542">
                  <c:v>-2.9009443645879309E-3</c:v>
                </c:pt>
                <c:pt idx="5543">
                  <c:v>-3.417993889787951E-3</c:v>
                </c:pt>
                <c:pt idx="5544">
                  <c:v>-3.8983231104727464E-3</c:v>
                </c:pt>
                <c:pt idx="5545">
                  <c:v>-4.2756455850307138E-3</c:v>
                </c:pt>
                <c:pt idx="5546">
                  <c:v>-4.6350442943414267E-3</c:v>
                </c:pt>
                <c:pt idx="5547">
                  <c:v>-5.0752689864330914E-3</c:v>
                </c:pt>
                <c:pt idx="5548">
                  <c:v>-5.67370744898066E-3</c:v>
                </c:pt>
                <c:pt idx="5549">
                  <c:v>-6.4546740386100983E-3</c:v>
                </c:pt>
                <c:pt idx="5550">
                  <c:v>-7.2457849334577927E-3</c:v>
                </c:pt>
                <c:pt idx="5551">
                  <c:v>-7.9590536466767857E-3</c:v>
                </c:pt>
                <c:pt idx="5552">
                  <c:v>-8.6224959173721999E-3</c:v>
                </c:pt>
                <c:pt idx="5553">
                  <c:v>-9.1120667404321933E-3</c:v>
                </c:pt>
                <c:pt idx="5554">
                  <c:v>-9.583564280610378E-3</c:v>
                </c:pt>
                <c:pt idx="5555">
                  <c:v>-1.0043131486507748E-2</c:v>
                </c:pt>
                <c:pt idx="5556">
                  <c:v>-1.0493076898782771E-2</c:v>
                </c:pt>
                <c:pt idx="5557">
                  <c:v>-1.1009510716624203E-2</c:v>
                </c:pt>
                <c:pt idx="5558">
                  <c:v>-1.1497672782601453E-2</c:v>
                </c:pt>
                <c:pt idx="5559">
                  <c:v>-1.1879833258210404E-2</c:v>
                </c:pt>
                <c:pt idx="5560">
                  <c:v>-1.2185709553837102E-2</c:v>
                </c:pt>
                <c:pt idx="5561">
                  <c:v>-1.2458958259619414E-2</c:v>
                </c:pt>
                <c:pt idx="5562">
                  <c:v>-1.2684332918954128E-2</c:v>
                </c:pt>
                <c:pt idx="5563">
                  <c:v>-1.2878466754120289E-2</c:v>
                </c:pt>
                <c:pt idx="5564">
                  <c:v>-1.3039604725963935E-2</c:v>
                </c:pt>
                <c:pt idx="5565">
                  <c:v>-1.3225430368054309E-2</c:v>
                </c:pt>
                <c:pt idx="5566">
                  <c:v>-1.33771139913173E-2</c:v>
                </c:pt>
                <c:pt idx="5567">
                  <c:v>-1.3453654180193973E-2</c:v>
                </c:pt>
                <c:pt idx="5568">
                  <c:v>-1.3447873958752694E-2</c:v>
                </c:pt>
                <c:pt idx="5569">
                  <c:v>-1.3344901093043754E-2</c:v>
                </c:pt>
                <c:pt idx="5570">
                  <c:v>-1.3196591927089163E-2</c:v>
                </c:pt>
                <c:pt idx="5571">
                  <c:v>-1.3018004941561384E-2</c:v>
                </c:pt>
                <c:pt idx="5572">
                  <c:v>-1.2863834231165459E-2</c:v>
                </c:pt>
                <c:pt idx="5573">
                  <c:v>-1.2763942007783883E-2</c:v>
                </c:pt>
                <c:pt idx="5574">
                  <c:v>-1.2675474152468721E-2</c:v>
                </c:pt>
                <c:pt idx="5575">
                  <c:v>-1.2606062660777437E-2</c:v>
                </c:pt>
                <c:pt idx="5576">
                  <c:v>-1.2471672071238374E-2</c:v>
                </c:pt>
                <c:pt idx="5577">
                  <c:v>-1.2411599325385998E-2</c:v>
                </c:pt>
                <c:pt idx="5578">
                  <c:v>-1.2330070860568271E-2</c:v>
                </c:pt>
                <c:pt idx="5579">
                  <c:v>-1.2266344967547485E-2</c:v>
                </c:pt>
                <c:pt idx="5580">
                  <c:v>-1.2283920431574027E-2</c:v>
                </c:pt>
                <c:pt idx="5581">
                  <c:v>-1.2373880872484967E-2</c:v>
                </c:pt>
                <c:pt idx="5582">
                  <c:v>-1.2551619532770838E-2</c:v>
                </c:pt>
                <c:pt idx="5583">
                  <c:v>-1.2686478446622153E-2</c:v>
                </c:pt>
                <c:pt idx="5584">
                  <c:v>-1.295946018335788E-2</c:v>
                </c:pt>
                <c:pt idx="5585">
                  <c:v>-1.322565348320583E-2</c:v>
                </c:pt>
                <c:pt idx="5586">
                  <c:v>-1.354407491907441E-2</c:v>
                </c:pt>
                <c:pt idx="5587">
                  <c:v>-1.3846638090952081E-2</c:v>
                </c:pt>
                <c:pt idx="5588">
                  <c:v>-1.403736200249155E-2</c:v>
                </c:pt>
                <c:pt idx="5589">
                  <c:v>-1.4214129890073307E-2</c:v>
                </c:pt>
                <c:pt idx="5590">
                  <c:v>-1.4362419105911461E-2</c:v>
                </c:pt>
                <c:pt idx="5591">
                  <c:v>-1.4675084438909709E-2</c:v>
                </c:pt>
                <c:pt idx="5592">
                  <c:v>-1.5132571210150127E-2</c:v>
                </c:pt>
                <c:pt idx="5593">
                  <c:v>-1.5715020655570292E-2</c:v>
                </c:pt>
                <c:pt idx="5594">
                  <c:v>-1.6366390297872183E-2</c:v>
                </c:pt>
                <c:pt idx="5595">
                  <c:v>-1.6935180939496853E-2</c:v>
                </c:pt>
                <c:pt idx="5596">
                  <c:v>-1.7500434591665719E-2</c:v>
                </c:pt>
                <c:pt idx="5597">
                  <c:v>-1.7976006197806767E-2</c:v>
                </c:pt>
                <c:pt idx="5598">
                  <c:v>-1.8340380268849273E-2</c:v>
                </c:pt>
                <c:pt idx="5599">
                  <c:v>-1.8592494646465323E-2</c:v>
                </c:pt>
                <c:pt idx="5600">
                  <c:v>-1.864161088662053E-2</c:v>
                </c:pt>
                <c:pt idx="5601">
                  <c:v>-1.8452548966663374E-2</c:v>
                </c:pt>
                <c:pt idx="5602">
                  <c:v>-1.8107013515011223E-2</c:v>
                </c:pt>
                <c:pt idx="5603">
                  <c:v>-1.7655253288528405E-2</c:v>
                </c:pt>
                <c:pt idx="5604">
                  <c:v>-1.7259484895175061E-2</c:v>
                </c:pt>
                <c:pt idx="5605">
                  <c:v>-1.6925439603837054E-2</c:v>
                </c:pt>
                <c:pt idx="5606">
                  <c:v>-1.6543730820237162E-2</c:v>
                </c:pt>
                <c:pt idx="5607">
                  <c:v>-1.6243733079906234E-2</c:v>
                </c:pt>
                <c:pt idx="5608">
                  <c:v>-1.5818836268069521E-2</c:v>
                </c:pt>
                <c:pt idx="5609">
                  <c:v>-1.5305670886987447E-2</c:v>
                </c:pt>
                <c:pt idx="5610">
                  <c:v>-1.4835308439656147E-2</c:v>
                </c:pt>
                <c:pt idx="5611">
                  <c:v>-1.4368638411797131E-2</c:v>
                </c:pt>
                <c:pt idx="5612">
                  <c:v>-1.4032950645172189E-2</c:v>
                </c:pt>
                <c:pt idx="5613">
                  <c:v>-1.3643054607897373E-2</c:v>
                </c:pt>
                <c:pt idx="5614">
                  <c:v>-1.3122294802197697E-2</c:v>
                </c:pt>
                <c:pt idx="5615">
                  <c:v>-1.2457043169596142E-2</c:v>
                </c:pt>
                <c:pt idx="5616">
                  <c:v>-1.1677410478963202E-2</c:v>
                </c:pt>
                <c:pt idx="5617">
                  <c:v>-1.0860761697664416E-2</c:v>
                </c:pt>
                <c:pt idx="5618">
                  <c:v>-1.0041173049005137E-2</c:v>
                </c:pt>
                <c:pt idx="5619">
                  <c:v>-9.0927672439316074E-3</c:v>
                </c:pt>
                <c:pt idx="5620">
                  <c:v>-8.0056560363512743E-3</c:v>
                </c:pt>
                <c:pt idx="5621">
                  <c:v>-6.9657527668858712E-3</c:v>
                </c:pt>
                <c:pt idx="5622">
                  <c:v>-5.9729405913293522E-3</c:v>
                </c:pt>
                <c:pt idx="5623">
                  <c:v>-5.0029901633015603E-3</c:v>
                </c:pt>
                <c:pt idx="5624">
                  <c:v>-4.2019776481329284E-3</c:v>
                </c:pt>
                <c:pt idx="5625">
                  <c:v>-3.542090053142937E-3</c:v>
                </c:pt>
                <c:pt idx="5626">
                  <c:v>-2.9621241090797097E-3</c:v>
                </c:pt>
                <c:pt idx="5627">
                  <c:v>-2.5200496361080854E-3</c:v>
                </c:pt>
                <c:pt idx="5628">
                  <c:v>-2.2548390956460859E-3</c:v>
                </c:pt>
                <c:pt idx="5629">
                  <c:v>-2.1502676569052012E-3</c:v>
                </c:pt>
                <c:pt idx="5630">
                  <c:v>-2.1231887094886083E-3</c:v>
                </c:pt>
                <c:pt idx="5631">
                  <c:v>-2.1578818291979312E-3</c:v>
                </c:pt>
                <c:pt idx="5632">
                  <c:v>-2.1367357699240233E-3</c:v>
                </c:pt>
                <c:pt idx="5633">
                  <c:v>-2.0139244765605248E-3</c:v>
                </c:pt>
                <c:pt idx="5634">
                  <c:v>-1.8265028247424859E-3</c:v>
                </c:pt>
                <c:pt idx="5635">
                  <c:v>-1.5642049372381864E-3</c:v>
                </c:pt>
                <c:pt idx="5636">
                  <c:v>-1.1779760311723057E-3</c:v>
                </c:pt>
                <c:pt idx="5637">
                  <c:v>-7.7443942028921644E-4</c:v>
                </c:pt>
                <c:pt idx="5638">
                  <c:v>-3.464861159300742E-4</c:v>
                </c:pt>
                <c:pt idx="5639">
                  <c:v>1.8538219848413797E-5</c:v>
                </c:pt>
                <c:pt idx="5640">
                  <c:v>1.9230740869662566E-4</c:v>
                </c:pt>
                <c:pt idx="5641">
                  <c:v>2.2131141860246155E-4</c:v>
                </c:pt>
                <c:pt idx="5642">
                  <c:v>9.7218102975092825E-5</c:v>
                </c:pt>
                <c:pt idx="5643">
                  <c:v>-1.0428080874012806E-4</c:v>
                </c:pt>
                <c:pt idx="5644">
                  <c:v>-4.3320405310272596E-4</c:v>
                </c:pt>
                <c:pt idx="5645">
                  <c:v>-9.3392174105765306E-4</c:v>
                </c:pt>
                <c:pt idx="5646">
                  <c:v>-1.5290778356830009E-3</c:v>
                </c:pt>
                <c:pt idx="5647">
                  <c:v>-2.1581930326982223E-3</c:v>
                </c:pt>
                <c:pt idx="5648">
                  <c:v>-2.7481163232726076E-3</c:v>
                </c:pt>
                <c:pt idx="5649">
                  <c:v>-3.233304063702416E-3</c:v>
                </c:pt>
                <c:pt idx="5650">
                  <c:v>-3.5978726094398018E-3</c:v>
                </c:pt>
                <c:pt idx="5651">
                  <c:v>-3.7521286444620531E-3</c:v>
                </c:pt>
                <c:pt idx="5652">
                  <c:v>-3.6833654462758141E-3</c:v>
                </c:pt>
                <c:pt idx="5653">
                  <c:v>-3.3877966768634405E-3</c:v>
                </c:pt>
                <c:pt idx="5654">
                  <c:v>-2.8812792697740408E-3</c:v>
                </c:pt>
                <c:pt idx="5655">
                  <c:v>-2.2582439630017322E-3</c:v>
                </c:pt>
                <c:pt idx="5656">
                  <c:v>-1.5769583288106329E-3</c:v>
                </c:pt>
                <c:pt idx="5657">
                  <c:v>-8.7007695302328476E-4</c:v>
                </c:pt>
                <c:pt idx="5658">
                  <c:v>-1.4772887190573996E-4</c:v>
                </c:pt>
                <c:pt idx="5659">
                  <c:v>6.2687954980396787E-4</c:v>
                </c:pt>
                <c:pt idx="5660">
                  <c:v>1.4425255163324304E-3</c:v>
                </c:pt>
                <c:pt idx="5661">
                  <c:v>2.2768360638060416E-3</c:v>
                </c:pt>
                <c:pt idx="5662">
                  <c:v>3.1944589130107875E-3</c:v>
                </c:pt>
                <c:pt idx="5663">
                  <c:v>4.1686057317130414E-3</c:v>
                </c:pt>
                <c:pt idx="5664">
                  <c:v>5.1875968395560012E-3</c:v>
                </c:pt>
                <c:pt idx="5665">
                  <c:v>6.2497172136131689E-3</c:v>
                </c:pt>
                <c:pt idx="5666">
                  <c:v>7.205207446636437E-3</c:v>
                </c:pt>
                <c:pt idx="5667">
                  <c:v>8.0009764786293635E-3</c:v>
                </c:pt>
                <c:pt idx="5668">
                  <c:v>8.5805345747546214E-3</c:v>
                </c:pt>
                <c:pt idx="5669">
                  <c:v>8.9158618304412147E-3</c:v>
                </c:pt>
                <c:pt idx="5670">
                  <c:v>9.1851222249995316E-3</c:v>
                </c:pt>
                <c:pt idx="5671">
                  <c:v>9.4873804438916388E-3</c:v>
                </c:pt>
                <c:pt idx="5672">
                  <c:v>9.9476841443537009E-3</c:v>
                </c:pt>
                <c:pt idx="5673">
                  <c:v>1.0634553839178731E-2</c:v>
                </c:pt>
                <c:pt idx="5674">
                  <c:v>1.1430029946268769E-2</c:v>
                </c:pt>
                <c:pt idx="5675">
                  <c:v>1.2262940190132916E-2</c:v>
                </c:pt>
                <c:pt idx="5676">
                  <c:v>1.3047725617757694E-2</c:v>
                </c:pt>
                <c:pt idx="5677">
                  <c:v>1.3704365806360757E-2</c:v>
                </c:pt>
                <c:pt idx="5678">
                  <c:v>1.4258552867323981E-2</c:v>
                </c:pt>
                <c:pt idx="5679">
                  <c:v>1.4721225001313761E-2</c:v>
                </c:pt>
                <c:pt idx="5680">
                  <c:v>1.506264043524529E-2</c:v>
                </c:pt>
                <c:pt idx="5681">
                  <c:v>1.5285208222861592E-2</c:v>
                </c:pt>
                <c:pt idx="5682">
                  <c:v>1.5402157008631052E-2</c:v>
                </c:pt>
                <c:pt idx="5683">
                  <c:v>1.541928349669993E-2</c:v>
                </c:pt>
                <c:pt idx="5684">
                  <c:v>1.5316156072826659E-2</c:v>
                </c:pt>
                <c:pt idx="5685">
                  <c:v>1.5078267991270884E-2</c:v>
                </c:pt>
                <c:pt idx="5686">
                  <c:v>1.4742522891487229E-2</c:v>
                </c:pt>
                <c:pt idx="5687">
                  <c:v>1.4360965442073471E-2</c:v>
                </c:pt>
                <c:pt idx="5688">
                  <c:v>1.3961458610745933E-2</c:v>
                </c:pt>
                <c:pt idx="5689">
                  <c:v>1.3521986445310955E-2</c:v>
                </c:pt>
                <c:pt idx="5690">
                  <c:v>1.2993912033902044E-2</c:v>
                </c:pt>
                <c:pt idx="5691">
                  <c:v>1.2314992358733134E-2</c:v>
                </c:pt>
                <c:pt idx="5692">
                  <c:v>1.1419227578456058E-2</c:v>
                </c:pt>
                <c:pt idx="5693">
                  <c:v>1.0338645652215858E-2</c:v>
                </c:pt>
                <c:pt idx="5694">
                  <c:v>9.2359075849095945E-3</c:v>
                </c:pt>
                <c:pt idx="5695">
                  <c:v>8.2622871359285168E-3</c:v>
                </c:pt>
                <c:pt idx="5696">
                  <c:v>7.6140031125259966E-3</c:v>
                </c:pt>
                <c:pt idx="5697">
                  <c:v>7.2733866767498599E-3</c:v>
                </c:pt>
                <c:pt idx="5698">
                  <c:v>7.0222205537015048E-3</c:v>
                </c:pt>
                <c:pt idx="5699">
                  <c:v>6.6698254240437809E-3</c:v>
                </c:pt>
                <c:pt idx="5700">
                  <c:v>6.0615034943873759E-3</c:v>
                </c:pt>
                <c:pt idx="5701">
                  <c:v>5.1395740690947968E-3</c:v>
                </c:pt>
                <c:pt idx="5702">
                  <c:v>4.077869032393793E-3</c:v>
                </c:pt>
                <c:pt idx="5703">
                  <c:v>3.0478685559742493E-3</c:v>
                </c:pt>
                <c:pt idx="5704">
                  <c:v>2.2402529922184644E-3</c:v>
                </c:pt>
                <c:pt idx="5705">
                  <c:v>1.6735203405634372E-3</c:v>
                </c:pt>
                <c:pt idx="5706">
                  <c:v>1.2415732629575305E-3</c:v>
                </c:pt>
                <c:pt idx="5707">
                  <c:v>8.4742783926288064E-4</c:v>
                </c:pt>
                <c:pt idx="5708">
                  <c:v>3.7574332025321316E-4</c:v>
                </c:pt>
                <c:pt idx="5709">
                  <c:v>-1.581383609842767E-4</c:v>
                </c:pt>
                <c:pt idx="5710">
                  <c:v>-7.4569630305373197E-4</c:v>
                </c:pt>
                <c:pt idx="5711">
                  <c:v>-1.34316562571034E-3</c:v>
                </c:pt>
                <c:pt idx="5712">
                  <c:v>-1.8769449608440167E-3</c:v>
                </c:pt>
                <c:pt idx="5713">
                  <c:v>-2.3404217725508519E-3</c:v>
                </c:pt>
                <c:pt idx="5714">
                  <c:v>-2.7933698165552166E-3</c:v>
                </c:pt>
                <c:pt idx="5715">
                  <c:v>-3.2929462143560864E-3</c:v>
                </c:pt>
                <c:pt idx="5716">
                  <c:v>-3.8046340437690382E-3</c:v>
                </c:pt>
                <c:pt idx="5717">
                  <c:v>-4.3720413829982877E-3</c:v>
                </c:pt>
                <c:pt idx="5718">
                  <c:v>-4.9499745600601296E-3</c:v>
                </c:pt>
                <c:pt idx="5719">
                  <c:v>-5.5255931279631926E-3</c:v>
                </c:pt>
                <c:pt idx="5720">
                  <c:v>-5.9528378972825043E-3</c:v>
                </c:pt>
                <c:pt idx="5721">
                  <c:v>-6.265100301877163E-3</c:v>
                </c:pt>
                <c:pt idx="5722">
                  <c:v>-6.4855751141305006E-3</c:v>
                </c:pt>
                <c:pt idx="5723">
                  <c:v>-6.6924257835616601E-3</c:v>
                </c:pt>
                <c:pt idx="5724">
                  <c:v>-6.8628870159593283E-3</c:v>
                </c:pt>
                <c:pt idx="5725">
                  <c:v>-7.011529684439341E-3</c:v>
                </c:pt>
                <c:pt idx="5726">
                  <c:v>-7.2056316007040096E-3</c:v>
                </c:pt>
                <c:pt idx="5727">
                  <c:v>-7.4570762828636457E-3</c:v>
                </c:pt>
                <c:pt idx="5728">
                  <c:v>-7.7804668490969106E-3</c:v>
                </c:pt>
                <c:pt idx="5729">
                  <c:v>-8.1761268310914549E-3</c:v>
                </c:pt>
                <c:pt idx="5730">
                  <c:v>-8.5620470220124385E-3</c:v>
                </c:pt>
                <c:pt idx="5731">
                  <c:v>-8.8322776069342142E-3</c:v>
                </c:pt>
                <c:pt idx="5732">
                  <c:v>-8.9689101400198066E-3</c:v>
                </c:pt>
                <c:pt idx="5733">
                  <c:v>-8.9316656299400065E-3</c:v>
                </c:pt>
                <c:pt idx="5734">
                  <c:v>-8.7969264543563686E-3</c:v>
                </c:pt>
                <c:pt idx="5735">
                  <c:v>-8.6429928608022216E-3</c:v>
                </c:pt>
                <c:pt idx="5736">
                  <c:v>-8.6586105663988382E-3</c:v>
                </c:pt>
                <c:pt idx="5737">
                  <c:v>-8.7247222081968338E-3</c:v>
                </c:pt>
                <c:pt idx="5738">
                  <c:v>-8.9099592875965666E-3</c:v>
                </c:pt>
                <c:pt idx="5739">
                  <c:v>-9.1454585068784684E-3</c:v>
                </c:pt>
                <c:pt idx="5740">
                  <c:v>-9.3803208216531302E-3</c:v>
                </c:pt>
                <c:pt idx="5741">
                  <c:v>-9.6169827450668759E-3</c:v>
                </c:pt>
                <c:pt idx="5742">
                  <c:v>-9.8761792490710421E-3</c:v>
                </c:pt>
                <c:pt idx="5743">
                  <c:v>-1.0152694488913986E-2</c:v>
                </c:pt>
                <c:pt idx="5744">
                  <c:v>-1.0404546312331769E-2</c:v>
                </c:pt>
                <c:pt idx="5745">
                  <c:v>-1.0687946749359252E-2</c:v>
                </c:pt>
                <c:pt idx="5746">
                  <c:v>-1.1021433185083562E-2</c:v>
                </c:pt>
                <c:pt idx="5747">
                  <c:v>-1.1415381708402065E-2</c:v>
                </c:pt>
                <c:pt idx="5748">
                  <c:v>-1.2001509419089621E-2</c:v>
                </c:pt>
                <c:pt idx="5749">
                  <c:v>-1.2687624073867691E-2</c:v>
                </c:pt>
                <c:pt idx="5750">
                  <c:v>-1.3236905171053404E-2</c:v>
                </c:pt>
                <c:pt idx="5751">
                  <c:v>-1.3560527459828092E-2</c:v>
                </c:pt>
                <c:pt idx="5752">
                  <c:v>-1.3492486850505393E-2</c:v>
                </c:pt>
                <c:pt idx="5753">
                  <c:v>-1.3062381861559856E-2</c:v>
                </c:pt>
                <c:pt idx="5754">
                  <c:v>-1.2402298381161459E-2</c:v>
                </c:pt>
                <c:pt idx="5755">
                  <c:v>-1.1688747351277121E-2</c:v>
                </c:pt>
                <c:pt idx="5756">
                  <c:v>-1.1006034744497248E-2</c:v>
                </c:pt>
                <c:pt idx="5757">
                  <c:v>-1.0399258624845942E-2</c:v>
                </c:pt>
                <c:pt idx="5758">
                  <c:v>-9.8432988175984441E-3</c:v>
                </c:pt>
                <c:pt idx="5759">
                  <c:v>-9.3509440344038165E-3</c:v>
                </c:pt>
                <c:pt idx="5760">
                  <c:v>-8.969441732994618E-3</c:v>
                </c:pt>
                <c:pt idx="5761">
                  <c:v>-8.5475675360835758E-3</c:v>
                </c:pt>
                <c:pt idx="5762">
                  <c:v>-8.1601120209319998E-3</c:v>
                </c:pt>
                <c:pt idx="5763">
                  <c:v>-7.7480449779413433E-3</c:v>
                </c:pt>
                <c:pt idx="5764">
                  <c:v>-7.3236943426121821E-3</c:v>
                </c:pt>
                <c:pt idx="5765">
                  <c:v>-6.865947723170009E-3</c:v>
                </c:pt>
                <c:pt idx="5766">
                  <c:v>-6.4025638448251525E-3</c:v>
                </c:pt>
                <c:pt idx="5767">
                  <c:v>-5.7662544445496299E-3</c:v>
                </c:pt>
                <c:pt idx="5768">
                  <c:v>-5.0107440121557878E-3</c:v>
                </c:pt>
                <c:pt idx="5769">
                  <c:v>-4.1826617654417905E-3</c:v>
                </c:pt>
                <c:pt idx="5770">
                  <c:v>-3.383381392263512E-3</c:v>
                </c:pt>
                <c:pt idx="5771">
                  <c:v>-2.5390154833581082E-3</c:v>
                </c:pt>
                <c:pt idx="5772">
                  <c:v>-1.9298898269835135E-3</c:v>
                </c:pt>
                <c:pt idx="5773">
                  <c:v>-1.560109347441267E-3</c:v>
                </c:pt>
                <c:pt idx="5774">
                  <c:v>-1.4083556046872205E-3</c:v>
                </c:pt>
                <c:pt idx="5775">
                  <c:v>-1.2790771243255908E-3</c:v>
                </c:pt>
                <c:pt idx="5776">
                  <c:v>-1.1587198810761724E-3</c:v>
                </c:pt>
                <c:pt idx="5777">
                  <c:v>-1.1159950351681937E-3</c:v>
                </c:pt>
                <c:pt idx="5778">
                  <c:v>-1.0931709937765709E-3</c:v>
                </c:pt>
                <c:pt idx="5779">
                  <c:v>-1.0787657378682179E-3</c:v>
                </c:pt>
                <c:pt idx="5780">
                  <c:v>-9.5112071853485744E-4</c:v>
                </c:pt>
                <c:pt idx="5781">
                  <c:v>-7.42859472495938E-4</c:v>
                </c:pt>
                <c:pt idx="5782">
                  <c:v>-4.9669693191923506E-4</c:v>
                </c:pt>
                <c:pt idx="5783">
                  <c:v>-2.3623104283758309E-4</c:v>
                </c:pt>
                <c:pt idx="5784">
                  <c:v>-1.0433448807827716E-4</c:v>
                </c:pt>
                <c:pt idx="5785">
                  <c:v>-6.6246830744711658E-5</c:v>
                </c:pt>
                <c:pt idx="5786">
                  <c:v>-1.077756803074416E-4</c:v>
                </c:pt>
                <c:pt idx="5787">
                  <c:v>-2.4279809548030797E-4</c:v>
                </c:pt>
                <c:pt idx="5788">
                  <c:v>-4.634151081106204E-4</c:v>
                </c:pt>
                <c:pt idx="5789">
                  <c:v>-7.9910896383640411E-4</c:v>
                </c:pt>
                <c:pt idx="5790">
                  <c:v>-1.2536704573006844E-3</c:v>
                </c:pt>
                <c:pt idx="5791">
                  <c:v>-1.6217038902070009E-3</c:v>
                </c:pt>
                <c:pt idx="5792">
                  <c:v>-1.8518691379664073E-3</c:v>
                </c:pt>
                <c:pt idx="5793">
                  <c:v>-1.9619554830599671E-3</c:v>
                </c:pt>
                <c:pt idx="5794">
                  <c:v>-1.9034624367441084E-3</c:v>
                </c:pt>
                <c:pt idx="5795">
                  <c:v>-1.7704224258222627E-3</c:v>
                </c:pt>
                <c:pt idx="5796">
                  <c:v>-1.64124040113559E-3</c:v>
                </c:pt>
                <c:pt idx="5797">
                  <c:v>-1.5115879660473901E-3</c:v>
                </c:pt>
                <c:pt idx="5798">
                  <c:v>-1.4418289790492649E-3</c:v>
                </c:pt>
                <c:pt idx="5799">
                  <c:v>-1.4719291888058848E-3</c:v>
                </c:pt>
                <c:pt idx="5800">
                  <c:v>-1.6744867472980034E-3</c:v>
                </c:pt>
                <c:pt idx="5801">
                  <c:v>-1.9740053839841375E-3</c:v>
                </c:pt>
                <c:pt idx="5802">
                  <c:v>-2.4038431041697524E-3</c:v>
                </c:pt>
                <c:pt idx="5803">
                  <c:v>-2.8463040862039928E-3</c:v>
                </c:pt>
                <c:pt idx="5804">
                  <c:v>-3.1317816870069914E-3</c:v>
                </c:pt>
                <c:pt idx="5805">
                  <c:v>-3.2511673009796229E-3</c:v>
                </c:pt>
                <c:pt idx="5806">
                  <c:v>-3.2613346632858033E-3</c:v>
                </c:pt>
                <c:pt idx="5807">
                  <c:v>-3.1639388041990548E-3</c:v>
                </c:pt>
                <c:pt idx="5808">
                  <c:v>-2.9942280329649483E-3</c:v>
                </c:pt>
                <c:pt idx="5809">
                  <c:v>-2.8191865436479491E-3</c:v>
                </c:pt>
                <c:pt idx="5810">
                  <c:v>-2.5605545883011357E-3</c:v>
                </c:pt>
                <c:pt idx="5811">
                  <c:v>-2.3573871285653024E-3</c:v>
                </c:pt>
                <c:pt idx="5812">
                  <c:v>-2.1843812848747809E-3</c:v>
                </c:pt>
                <c:pt idx="5813">
                  <c:v>-2.0456705875927204E-3</c:v>
                </c:pt>
                <c:pt idx="5814">
                  <c:v>-1.8521803756121928E-3</c:v>
                </c:pt>
                <c:pt idx="5815">
                  <c:v>-1.6360974678491349E-3</c:v>
                </c:pt>
                <c:pt idx="5816">
                  <c:v>-1.3176437252414796E-3</c:v>
                </c:pt>
                <c:pt idx="5817">
                  <c:v>-8.7473660182144791E-4</c:v>
                </c:pt>
                <c:pt idx="5818">
                  <c:v>-3.1388922938955561E-4</c:v>
                </c:pt>
                <c:pt idx="5819">
                  <c:v>2.7431919201012533E-4</c:v>
                </c:pt>
                <c:pt idx="5820">
                  <c:v>8.3312877641131028E-4</c:v>
                </c:pt>
                <c:pt idx="5821">
                  <c:v>1.3583474595973578E-3</c:v>
                </c:pt>
                <c:pt idx="5822">
                  <c:v>1.8602685319180567E-3</c:v>
                </c:pt>
                <c:pt idx="5823">
                  <c:v>2.3685348082291956E-3</c:v>
                </c:pt>
                <c:pt idx="5824">
                  <c:v>2.8950161772233144E-3</c:v>
                </c:pt>
                <c:pt idx="5825">
                  <c:v>3.3414558409018275E-3</c:v>
                </c:pt>
                <c:pt idx="5826">
                  <c:v>3.7402275297393709E-3</c:v>
                </c:pt>
                <c:pt idx="5827">
                  <c:v>4.0060733759730346E-3</c:v>
                </c:pt>
                <c:pt idx="5828">
                  <c:v>4.0618427807005489E-3</c:v>
                </c:pt>
                <c:pt idx="5829">
                  <c:v>4.0200446088193096E-3</c:v>
                </c:pt>
                <c:pt idx="5830">
                  <c:v>4.0139285995053151E-3</c:v>
                </c:pt>
                <c:pt idx="5831">
                  <c:v>4.0662688240643364E-3</c:v>
                </c:pt>
                <c:pt idx="5832">
                  <c:v>4.3696750102939358E-3</c:v>
                </c:pt>
                <c:pt idx="5833">
                  <c:v>4.8403066907978902E-3</c:v>
                </c:pt>
                <c:pt idx="5834">
                  <c:v>5.4008456351154876E-3</c:v>
                </c:pt>
                <c:pt idx="5835">
                  <c:v>5.9121128071927716E-3</c:v>
                </c:pt>
                <c:pt idx="5836">
                  <c:v>6.1689670052836199E-3</c:v>
                </c:pt>
                <c:pt idx="5837">
                  <c:v>6.1692523929831322E-3</c:v>
                </c:pt>
                <c:pt idx="5838">
                  <c:v>6.0260902101806711E-3</c:v>
                </c:pt>
                <c:pt idx="5839">
                  <c:v>5.805495164726877E-3</c:v>
                </c:pt>
                <c:pt idx="5840">
                  <c:v>5.5941988119989176E-3</c:v>
                </c:pt>
                <c:pt idx="5841">
                  <c:v>5.417952006268485E-3</c:v>
                </c:pt>
                <c:pt idx="5842">
                  <c:v>5.3766668788937091E-3</c:v>
                </c:pt>
                <c:pt idx="5843">
                  <c:v>5.5218588209261354E-3</c:v>
                </c:pt>
                <c:pt idx="5844">
                  <c:v>5.916093889949214E-3</c:v>
                </c:pt>
                <c:pt idx="5845">
                  <c:v>6.5073210065506142E-3</c:v>
                </c:pt>
                <c:pt idx="5846">
                  <c:v>7.1789050846965945E-3</c:v>
                </c:pt>
                <c:pt idx="5847">
                  <c:v>7.7918902957348482E-3</c:v>
                </c:pt>
                <c:pt idx="5848">
                  <c:v>8.2377941817476045E-3</c:v>
                </c:pt>
                <c:pt idx="5849">
                  <c:v>8.492314250154339E-3</c:v>
                </c:pt>
                <c:pt idx="5850">
                  <c:v>8.6471723128249273E-3</c:v>
                </c:pt>
                <c:pt idx="5851">
                  <c:v>8.8036621372284858E-3</c:v>
                </c:pt>
                <c:pt idx="5852">
                  <c:v>8.989487454985309E-3</c:v>
                </c:pt>
                <c:pt idx="5853">
                  <c:v>9.266513352739392E-3</c:v>
                </c:pt>
                <c:pt idx="5854">
                  <c:v>9.6650269088881576E-3</c:v>
                </c:pt>
                <c:pt idx="5855">
                  <c:v>1.0237458288778624E-2</c:v>
                </c:pt>
                <c:pt idx="5856">
                  <c:v>1.1061036385814717E-2</c:v>
                </c:pt>
                <c:pt idx="5857">
                  <c:v>1.2073151075919358E-2</c:v>
                </c:pt>
                <c:pt idx="5858">
                  <c:v>1.3125271662929931E-2</c:v>
                </c:pt>
                <c:pt idx="5859">
                  <c:v>1.4068135530851783E-2</c:v>
                </c:pt>
                <c:pt idx="5860">
                  <c:v>1.4793555017594495E-2</c:v>
                </c:pt>
                <c:pt idx="5861">
                  <c:v>1.5344213482888405E-2</c:v>
                </c:pt>
                <c:pt idx="5862">
                  <c:v>1.581678448842333E-2</c:v>
                </c:pt>
                <c:pt idx="5863">
                  <c:v>1.6346997762326027E-2</c:v>
                </c:pt>
                <c:pt idx="5864">
                  <c:v>1.7048765515835725E-2</c:v>
                </c:pt>
                <c:pt idx="5865">
                  <c:v>1.7924057253747357E-2</c:v>
                </c:pt>
                <c:pt idx="5866">
                  <c:v>1.8864411173222205E-2</c:v>
                </c:pt>
                <c:pt idx="5867">
                  <c:v>1.9806147604630418E-2</c:v>
                </c:pt>
                <c:pt idx="5868">
                  <c:v>2.0636617290924857E-2</c:v>
                </c:pt>
                <c:pt idx="5869">
                  <c:v>2.1351568838543188E-2</c:v>
                </c:pt>
                <c:pt idx="5870">
                  <c:v>2.1960207191705328E-2</c:v>
                </c:pt>
                <c:pt idx="5871">
                  <c:v>2.2459465284843699E-2</c:v>
                </c:pt>
                <c:pt idx="5872">
                  <c:v>2.2907089891053996E-2</c:v>
                </c:pt>
                <c:pt idx="5873">
                  <c:v>2.3321661336101338E-2</c:v>
                </c:pt>
                <c:pt idx="5874">
                  <c:v>2.3719025498074392E-2</c:v>
                </c:pt>
                <c:pt idx="5875">
                  <c:v>2.4137711260217007E-2</c:v>
                </c:pt>
                <c:pt idx="5876">
                  <c:v>2.4668411762293639E-2</c:v>
                </c:pt>
                <c:pt idx="5877">
                  <c:v>2.5304015605810314E-2</c:v>
                </c:pt>
                <c:pt idx="5878">
                  <c:v>2.5956026388893206E-2</c:v>
                </c:pt>
                <c:pt idx="5879">
                  <c:v>2.6565389050050507E-2</c:v>
                </c:pt>
                <c:pt idx="5880">
                  <c:v>2.7144650234960644E-2</c:v>
                </c:pt>
                <c:pt idx="5881">
                  <c:v>2.7614764094119181E-2</c:v>
                </c:pt>
                <c:pt idx="5882">
                  <c:v>2.7887102168287235E-2</c:v>
                </c:pt>
                <c:pt idx="5883">
                  <c:v>2.7866170513977804E-2</c:v>
                </c:pt>
                <c:pt idx="5884">
                  <c:v>2.7444607617997357E-2</c:v>
                </c:pt>
                <c:pt idx="5885">
                  <c:v>2.6697334713514684E-2</c:v>
                </c:pt>
                <c:pt idx="5886">
                  <c:v>2.5803102207905809E-2</c:v>
                </c:pt>
                <c:pt idx="5887">
                  <c:v>2.4912878270539594E-2</c:v>
                </c:pt>
                <c:pt idx="5888">
                  <c:v>2.4155761877299675E-2</c:v>
                </c:pt>
                <c:pt idx="5889">
                  <c:v>2.3623069958747699E-2</c:v>
                </c:pt>
                <c:pt idx="5890">
                  <c:v>2.3139793466592069E-2</c:v>
                </c:pt>
                <c:pt idx="5891">
                  <c:v>2.2583867136817582E-2</c:v>
                </c:pt>
                <c:pt idx="5892">
                  <c:v>2.18183120956131E-2</c:v>
                </c:pt>
                <c:pt idx="5893">
                  <c:v>2.08430674864565E-2</c:v>
                </c:pt>
                <c:pt idx="5894">
                  <c:v>1.9795038890502929E-2</c:v>
                </c:pt>
                <c:pt idx="5895">
                  <c:v>1.8798196107088026E-2</c:v>
                </c:pt>
                <c:pt idx="5896">
                  <c:v>1.8037749568511653E-2</c:v>
                </c:pt>
                <c:pt idx="5897">
                  <c:v>1.7485878278977067E-2</c:v>
                </c:pt>
                <c:pt idx="5898">
                  <c:v>1.696680344952186E-2</c:v>
                </c:pt>
                <c:pt idx="5899">
                  <c:v>1.6302334369526585E-2</c:v>
                </c:pt>
                <c:pt idx="5900">
                  <c:v>1.5416684547325064E-2</c:v>
                </c:pt>
                <c:pt idx="5901">
                  <c:v>1.4353614688649582E-2</c:v>
                </c:pt>
                <c:pt idx="5902">
                  <c:v>1.3160113379362567E-2</c:v>
                </c:pt>
                <c:pt idx="5903">
                  <c:v>1.1932783141938481E-2</c:v>
                </c:pt>
                <c:pt idx="5904">
                  <c:v>1.0863109181673106E-2</c:v>
                </c:pt>
                <c:pt idx="5905">
                  <c:v>1.0004527737962557E-2</c:v>
                </c:pt>
                <c:pt idx="5906">
                  <c:v>9.2882057169128892E-3</c:v>
                </c:pt>
                <c:pt idx="5907">
                  <c:v>8.6512369917737149E-3</c:v>
                </c:pt>
                <c:pt idx="5908">
                  <c:v>8.0567329220312782E-3</c:v>
                </c:pt>
                <c:pt idx="5909">
                  <c:v>7.4985947542043413E-3</c:v>
                </c:pt>
                <c:pt idx="5910">
                  <c:v>6.9661168334750265E-3</c:v>
                </c:pt>
                <c:pt idx="5911">
                  <c:v>6.3723625067833838E-3</c:v>
                </c:pt>
                <c:pt idx="5912">
                  <c:v>5.8673577308226334E-3</c:v>
                </c:pt>
                <c:pt idx="5913">
                  <c:v>5.4486085103435458E-3</c:v>
                </c:pt>
                <c:pt idx="5914">
                  <c:v>5.1113807824758259E-3</c:v>
                </c:pt>
                <c:pt idx="5915">
                  <c:v>4.8527093921457744E-3</c:v>
                </c:pt>
                <c:pt idx="5916">
                  <c:v>4.6884294309958129E-3</c:v>
                </c:pt>
                <c:pt idx="5917">
                  <c:v>4.6140429453462861E-3</c:v>
                </c:pt>
                <c:pt idx="5918">
                  <c:v>4.583912992805023E-3</c:v>
                </c:pt>
                <c:pt idx="5919">
                  <c:v>4.5764771615782168E-3</c:v>
                </c:pt>
                <c:pt idx="5920">
                  <c:v>4.5291710433991786E-3</c:v>
                </c:pt>
                <c:pt idx="5921">
                  <c:v>4.3804179464214769E-3</c:v>
                </c:pt>
                <c:pt idx="5922">
                  <c:v>4.2643930315625373E-3</c:v>
                </c:pt>
                <c:pt idx="5923">
                  <c:v>4.1327983067467686E-3</c:v>
                </c:pt>
                <c:pt idx="5924">
                  <c:v>4.0292872141606175E-3</c:v>
                </c:pt>
                <c:pt idx="5925">
                  <c:v>3.9741235209214045E-3</c:v>
                </c:pt>
                <c:pt idx="5926">
                  <c:v>3.8954326375923169E-3</c:v>
                </c:pt>
                <c:pt idx="5927">
                  <c:v>3.72158745164525E-3</c:v>
                </c:pt>
                <c:pt idx="5928">
                  <c:v>3.4412023381686736E-3</c:v>
                </c:pt>
                <c:pt idx="5929">
                  <c:v>3.0341626318733904E-3</c:v>
                </c:pt>
                <c:pt idx="5930">
                  <c:v>2.627936652652246E-3</c:v>
                </c:pt>
                <c:pt idx="5931">
                  <c:v>2.2882857974871936E-3</c:v>
                </c:pt>
                <c:pt idx="5932">
                  <c:v>2.0585447841955373E-3</c:v>
                </c:pt>
                <c:pt idx="5933">
                  <c:v>1.893640597169496E-3</c:v>
                </c:pt>
                <c:pt idx="5934">
                  <c:v>1.7704379201582711E-3</c:v>
                </c:pt>
                <c:pt idx="5935">
                  <c:v>1.6667213678253896E-3</c:v>
                </c:pt>
                <c:pt idx="5936">
                  <c:v>1.4053167336434335E-3</c:v>
                </c:pt>
                <c:pt idx="5937">
                  <c:v>1.0387387690154242E-3</c:v>
                </c:pt>
                <c:pt idx="5938">
                  <c:v>6.7863192530448002E-4</c:v>
                </c:pt>
                <c:pt idx="5939">
                  <c:v>2.3832138036828987E-4</c:v>
                </c:pt>
                <c:pt idx="5940">
                  <c:v>-1.9472058420250929E-4</c:v>
                </c:pt>
                <c:pt idx="5941">
                  <c:v>-6.4876467662273139E-4</c:v>
                </c:pt>
                <c:pt idx="5942">
                  <c:v>-1.1019527734305111E-3</c:v>
                </c:pt>
                <c:pt idx="5943">
                  <c:v>-1.5160964895264983E-3</c:v>
                </c:pt>
                <c:pt idx="5944">
                  <c:v>-1.8379866420834734E-3</c:v>
                </c:pt>
                <c:pt idx="5945">
                  <c:v>-2.1737699768998855E-3</c:v>
                </c:pt>
                <c:pt idx="5946">
                  <c:v>-2.5123767118771408E-3</c:v>
                </c:pt>
                <c:pt idx="5947">
                  <c:v>-2.8005359944262218E-3</c:v>
                </c:pt>
                <c:pt idx="5948">
                  <c:v>-3.1654125243474221E-3</c:v>
                </c:pt>
                <c:pt idx="5949">
                  <c:v>-3.4372627021319723E-3</c:v>
                </c:pt>
                <c:pt idx="5950">
                  <c:v>-3.6464357550974125E-3</c:v>
                </c:pt>
                <c:pt idx="5951">
                  <c:v>-3.8111465637359412E-3</c:v>
                </c:pt>
                <c:pt idx="5952">
                  <c:v>-3.8508038242699872E-3</c:v>
                </c:pt>
                <c:pt idx="5953">
                  <c:v>-3.7145943759938531E-3</c:v>
                </c:pt>
                <c:pt idx="5954">
                  <c:v>-3.6296865179672286E-3</c:v>
                </c:pt>
                <c:pt idx="5955">
                  <c:v>-3.4803945426034348E-3</c:v>
                </c:pt>
                <c:pt idx="5956">
                  <c:v>-3.2585891651227333E-3</c:v>
                </c:pt>
                <c:pt idx="5957">
                  <c:v>-2.9695094687342601E-3</c:v>
                </c:pt>
                <c:pt idx="5958">
                  <c:v>-2.589298326407234E-3</c:v>
                </c:pt>
                <c:pt idx="5959">
                  <c:v>-2.2215746725333923E-3</c:v>
                </c:pt>
                <c:pt idx="5960">
                  <c:v>-1.7484422020403994E-3</c:v>
                </c:pt>
                <c:pt idx="5961">
                  <c:v>-1.1722022066338767E-3</c:v>
                </c:pt>
                <c:pt idx="5962">
                  <c:v>-6.037670998656875E-4</c:v>
                </c:pt>
                <c:pt idx="5963">
                  <c:v>-1.3272859442295349E-4</c:v>
                </c:pt>
                <c:pt idx="5964">
                  <c:v>2.6627408223094633E-4</c:v>
                </c:pt>
                <c:pt idx="5965">
                  <c:v>5.1492556773454845E-4</c:v>
                </c:pt>
                <c:pt idx="5966">
                  <c:v>6.8887237421630973E-4</c:v>
                </c:pt>
                <c:pt idx="5967">
                  <c:v>8.7159054013096924E-4</c:v>
                </c:pt>
                <c:pt idx="5968">
                  <c:v>1.115893744220687E-3</c:v>
                </c:pt>
                <c:pt idx="5969">
                  <c:v>1.5329219536601721E-3</c:v>
                </c:pt>
                <c:pt idx="5970">
                  <c:v>2.0142823504036818E-3</c:v>
                </c:pt>
                <c:pt idx="5971">
                  <c:v>2.5554099778461398E-3</c:v>
                </c:pt>
                <c:pt idx="5972">
                  <c:v>3.339408628274683E-3</c:v>
                </c:pt>
                <c:pt idx="5973">
                  <c:v>4.1847684406429234E-3</c:v>
                </c:pt>
                <c:pt idx="5974">
                  <c:v>5.0343482178952029E-3</c:v>
                </c:pt>
                <c:pt idx="5975">
                  <c:v>5.8251830505543596E-3</c:v>
                </c:pt>
                <c:pt idx="5976">
                  <c:v>6.3221155877582055E-3</c:v>
                </c:pt>
                <c:pt idx="5977">
                  <c:v>6.547052980776142E-3</c:v>
                </c:pt>
                <c:pt idx="5978">
                  <c:v>6.6087734970249248E-3</c:v>
                </c:pt>
                <c:pt idx="5979">
                  <c:v>6.6734219261053267E-3</c:v>
                </c:pt>
                <c:pt idx="5980">
                  <c:v>6.8443361193617058E-3</c:v>
                </c:pt>
                <c:pt idx="5981">
                  <c:v>7.1475825758967708E-3</c:v>
                </c:pt>
                <c:pt idx="5982">
                  <c:v>7.5510919781750134E-3</c:v>
                </c:pt>
                <c:pt idx="5983">
                  <c:v>7.9106029405493269E-3</c:v>
                </c:pt>
                <c:pt idx="5984">
                  <c:v>8.1581868990505575E-3</c:v>
                </c:pt>
                <c:pt idx="5985">
                  <c:v>8.1065616277228494E-3</c:v>
                </c:pt>
                <c:pt idx="5986">
                  <c:v>7.8861877606188017E-3</c:v>
                </c:pt>
                <c:pt idx="5987">
                  <c:v>7.5096903672311477E-3</c:v>
                </c:pt>
                <c:pt idx="5988">
                  <c:v>6.9988770971140873E-3</c:v>
                </c:pt>
                <c:pt idx="5989">
                  <c:v>6.4138510616722592E-3</c:v>
                </c:pt>
                <c:pt idx="5990">
                  <c:v>5.8007575317832426E-3</c:v>
                </c:pt>
                <c:pt idx="5991">
                  <c:v>5.2271050247090162E-3</c:v>
                </c:pt>
                <c:pt idx="5992">
                  <c:v>4.8530394516079394E-3</c:v>
                </c:pt>
                <c:pt idx="5993">
                  <c:v>4.6434226658071242E-3</c:v>
                </c:pt>
                <c:pt idx="5994">
                  <c:v>4.5779480018215968E-3</c:v>
                </c:pt>
                <c:pt idx="5995">
                  <c:v>4.5621659831518273E-3</c:v>
                </c:pt>
                <c:pt idx="5996">
                  <c:v>4.5854591888282829E-3</c:v>
                </c:pt>
                <c:pt idx="5997">
                  <c:v>4.6444186896543492E-3</c:v>
                </c:pt>
                <c:pt idx="5998">
                  <c:v>4.6735997034504061E-3</c:v>
                </c:pt>
                <c:pt idx="5999">
                  <c:v>4.7062588575335438E-3</c:v>
                </c:pt>
                <c:pt idx="6000">
                  <c:v>4.713224007491335E-3</c:v>
                </c:pt>
                <c:pt idx="6001">
                  <c:v>4.6578055757367934E-3</c:v>
                </c:pt>
                <c:pt idx="6002">
                  <c:v>4.5329546207092623E-3</c:v>
                </c:pt>
                <c:pt idx="6003">
                  <c:v>4.2785457763223397E-3</c:v>
                </c:pt>
                <c:pt idx="6004">
                  <c:v>3.9100435625431945E-3</c:v>
                </c:pt>
                <c:pt idx="6005">
                  <c:v>3.4030246807263162E-3</c:v>
                </c:pt>
                <c:pt idx="6006">
                  <c:v>2.9392040848039646E-3</c:v>
                </c:pt>
                <c:pt idx="6007">
                  <c:v>2.508653036533557E-3</c:v>
                </c:pt>
                <c:pt idx="6008">
                  <c:v>2.3133929528907555E-3</c:v>
                </c:pt>
                <c:pt idx="6009">
                  <c:v>2.4674217173191325E-3</c:v>
                </c:pt>
                <c:pt idx="6010">
                  <c:v>2.8066627201048027E-3</c:v>
                </c:pt>
                <c:pt idx="6011">
                  <c:v>3.1872411204807898E-3</c:v>
                </c:pt>
                <c:pt idx="6012">
                  <c:v>3.4337830610607981E-3</c:v>
                </c:pt>
                <c:pt idx="6013">
                  <c:v>3.3488925240623933E-3</c:v>
                </c:pt>
                <c:pt idx="6014">
                  <c:v>3.1441952065655119E-3</c:v>
                </c:pt>
                <c:pt idx="6015">
                  <c:v>2.9857200169484243E-3</c:v>
                </c:pt>
                <c:pt idx="6016">
                  <c:v>3.0472612114920213E-3</c:v>
                </c:pt>
                <c:pt idx="6017">
                  <c:v>3.5346018156572753E-3</c:v>
                </c:pt>
                <c:pt idx="6018">
                  <c:v>4.2630596831274787E-3</c:v>
                </c:pt>
                <c:pt idx="6019">
                  <c:v>5.0721025521057216E-3</c:v>
                </c:pt>
                <c:pt idx="6020">
                  <c:v>5.917630027838989E-3</c:v>
                </c:pt>
                <c:pt idx="6021">
                  <c:v>6.7355193353086928E-3</c:v>
                </c:pt>
                <c:pt idx="6022">
                  <c:v>7.4380499155547366E-3</c:v>
                </c:pt>
                <c:pt idx="6023">
                  <c:v>8.0016060120970678E-3</c:v>
                </c:pt>
                <c:pt idx="6024">
                  <c:v>8.3656847277312346E-3</c:v>
                </c:pt>
                <c:pt idx="6025">
                  <c:v>8.4880429911738838E-3</c:v>
                </c:pt>
                <c:pt idx="6026">
                  <c:v>8.4421454538802058E-3</c:v>
                </c:pt>
                <c:pt idx="6027">
                  <c:v>8.3173476154113114E-3</c:v>
                </c:pt>
                <c:pt idx="6028">
                  <c:v>8.2192903302252922E-3</c:v>
                </c:pt>
                <c:pt idx="6029">
                  <c:v>8.2285101502230507E-3</c:v>
                </c:pt>
                <c:pt idx="6030">
                  <c:v>8.31215639415471E-3</c:v>
                </c:pt>
                <c:pt idx="6031">
                  <c:v>8.4210679421006327E-3</c:v>
                </c:pt>
                <c:pt idx="6032">
                  <c:v>8.5128298640551377E-3</c:v>
                </c:pt>
                <c:pt idx="6033">
                  <c:v>8.5276145252623E-3</c:v>
                </c:pt>
                <c:pt idx="6034">
                  <c:v>8.4642270219885182E-3</c:v>
                </c:pt>
                <c:pt idx="6035">
                  <c:v>8.3434358856286726E-3</c:v>
                </c:pt>
                <c:pt idx="6036">
                  <c:v>8.1586761376540428E-3</c:v>
                </c:pt>
                <c:pt idx="6037">
                  <c:v>7.9029558902331837E-3</c:v>
                </c:pt>
                <c:pt idx="6038">
                  <c:v>7.5649937932473618E-3</c:v>
                </c:pt>
                <c:pt idx="6039">
                  <c:v>7.0944816476978768E-3</c:v>
                </c:pt>
                <c:pt idx="6040">
                  <c:v>6.5145586110374708E-3</c:v>
                </c:pt>
                <c:pt idx="6041">
                  <c:v>5.8036990408805618E-3</c:v>
                </c:pt>
                <c:pt idx="6042">
                  <c:v>4.9862475760480002E-3</c:v>
                </c:pt>
                <c:pt idx="6043">
                  <c:v>4.1140886550542844E-3</c:v>
                </c:pt>
                <c:pt idx="6044">
                  <c:v>3.2439700153955543E-3</c:v>
                </c:pt>
                <c:pt idx="6045">
                  <c:v>2.4311285388540042E-3</c:v>
                </c:pt>
                <c:pt idx="6046">
                  <c:v>1.6362061132993446E-3</c:v>
                </c:pt>
                <c:pt idx="6047">
                  <c:v>8.8493686651681144E-4</c:v>
                </c:pt>
                <c:pt idx="6048">
                  <c:v>1.841223621950991E-4</c:v>
                </c:pt>
                <c:pt idx="6049">
                  <c:v>-4.6576063027751037E-4</c:v>
                </c:pt>
                <c:pt idx="6050">
                  <c:v>-1.0437422741903543E-3</c:v>
                </c:pt>
                <c:pt idx="6051">
                  <c:v>-1.6228311626178388E-3</c:v>
                </c:pt>
                <c:pt idx="6052">
                  <c:v>-2.2035139560139809E-3</c:v>
                </c:pt>
                <c:pt idx="6053">
                  <c:v>-2.7620965379935515E-3</c:v>
                </c:pt>
                <c:pt idx="6054">
                  <c:v>-3.318563873475555E-3</c:v>
                </c:pt>
                <c:pt idx="6055">
                  <c:v>-3.8986529014160241E-3</c:v>
                </c:pt>
                <c:pt idx="6056">
                  <c:v>-4.4810922534770066E-3</c:v>
                </c:pt>
                <c:pt idx="6057">
                  <c:v>-5.0365796602454601E-3</c:v>
                </c:pt>
                <c:pt idx="6058">
                  <c:v>-5.5486877141186402E-3</c:v>
                </c:pt>
                <c:pt idx="6059">
                  <c:v>-6.0269271708354461E-3</c:v>
                </c:pt>
                <c:pt idx="6060">
                  <c:v>-6.4613675079569933E-3</c:v>
                </c:pt>
                <c:pt idx="6061">
                  <c:v>-6.7684836699930173E-3</c:v>
                </c:pt>
                <c:pt idx="6062">
                  <c:v>-6.972055853781146E-3</c:v>
                </c:pt>
                <c:pt idx="6063">
                  <c:v>-7.105072653966875E-3</c:v>
                </c:pt>
                <c:pt idx="6064">
                  <c:v>-7.25197611831928E-3</c:v>
                </c:pt>
                <c:pt idx="6065">
                  <c:v>-7.4092857849485001E-3</c:v>
                </c:pt>
                <c:pt idx="6066">
                  <c:v>-7.5908557476599796E-3</c:v>
                </c:pt>
                <c:pt idx="6067">
                  <c:v>-7.7530874108416095E-3</c:v>
                </c:pt>
                <c:pt idx="6068">
                  <c:v>-7.9379831224254942E-3</c:v>
                </c:pt>
                <c:pt idx="6069">
                  <c:v>-8.1402702405448044E-3</c:v>
                </c:pt>
                <c:pt idx="6070">
                  <c:v>-8.3612860128755417E-3</c:v>
                </c:pt>
                <c:pt idx="6071">
                  <c:v>-8.6047708850294606E-3</c:v>
                </c:pt>
                <c:pt idx="6072">
                  <c:v>-8.9096123586872595E-3</c:v>
                </c:pt>
                <c:pt idx="6073">
                  <c:v>-9.3719578584872416E-3</c:v>
                </c:pt>
                <c:pt idx="6074">
                  <c:v>-9.9333796881614055E-3</c:v>
                </c:pt>
                <c:pt idx="6075">
                  <c:v>-1.0445860065432326E-2</c:v>
                </c:pt>
                <c:pt idx="6076">
                  <c:v>-1.100766709407245E-2</c:v>
                </c:pt>
                <c:pt idx="6077">
                  <c:v>-1.1530067436136982E-2</c:v>
                </c:pt>
                <c:pt idx="6078">
                  <c:v>-1.2048587680380682E-2</c:v>
                </c:pt>
                <c:pt idx="6079">
                  <c:v>-1.2540709928239252E-2</c:v>
                </c:pt>
                <c:pt idx="6080">
                  <c:v>-1.3072016788953089E-2</c:v>
                </c:pt>
                <c:pt idx="6081">
                  <c:v>-1.3617880316247163E-2</c:v>
                </c:pt>
                <c:pt idx="6082">
                  <c:v>-1.4202637328977422E-2</c:v>
                </c:pt>
                <c:pt idx="6083">
                  <c:v>-1.4794871431373865E-2</c:v>
                </c:pt>
                <c:pt idx="6084">
                  <c:v>-1.5461183694051528E-2</c:v>
                </c:pt>
                <c:pt idx="6085">
                  <c:v>-1.6242441692319226E-2</c:v>
                </c:pt>
                <c:pt idx="6086">
                  <c:v>-1.70965365730293E-2</c:v>
                </c:pt>
                <c:pt idx="6087">
                  <c:v>-1.7975489275327251E-2</c:v>
                </c:pt>
                <c:pt idx="6088">
                  <c:v>-1.8869135907234678E-2</c:v>
                </c:pt>
                <c:pt idx="6089">
                  <c:v>-1.96638393670816E-2</c:v>
                </c:pt>
                <c:pt idx="6090">
                  <c:v>-2.0350535705519986E-2</c:v>
                </c:pt>
                <c:pt idx="6091">
                  <c:v>-2.1004978299835029E-2</c:v>
                </c:pt>
                <c:pt idx="6092">
                  <c:v>-2.1610485019221477E-2</c:v>
                </c:pt>
                <c:pt idx="6093">
                  <c:v>-2.2140111617876351E-2</c:v>
                </c:pt>
                <c:pt idx="6094">
                  <c:v>-2.2704462938439529E-2</c:v>
                </c:pt>
                <c:pt idx="6095">
                  <c:v>-2.3342720418123977E-2</c:v>
                </c:pt>
                <c:pt idx="6096">
                  <c:v>-2.4052385000988431E-2</c:v>
                </c:pt>
                <c:pt idx="6097">
                  <c:v>-2.4882949269686747E-2</c:v>
                </c:pt>
                <c:pt idx="6098">
                  <c:v>-2.5728577156943069E-2</c:v>
                </c:pt>
                <c:pt idx="6099">
                  <c:v>-2.6532693500277652E-2</c:v>
                </c:pt>
                <c:pt idx="6100">
                  <c:v>-2.7158523567553251E-2</c:v>
                </c:pt>
                <c:pt idx="6101">
                  <c:v>-2.7596533837960707E-2</c:v>
                </c:pt>
                <c:pt idx="6102">
                  <c:v>-2.7800139872863935E-2</c:v>
                </c:pt>
                <c:pt idx="6103">
                  <c:v>-2.7943597079424037E-2</c:v>
                </c:pt>
                <c:pt idx="6104">
                  <c:v>-2.8099616806273601E-2</c:v>
                </c:pt>
                <c:pt idx="6105">
                  <c:v>-2.8376986320066383E-2</c:v>
                </c:pt>
                <c:pt idx="6106">
                  <c:v>-2.8832552574533678E-2</c:v>
                </c:pt>
                <c:pt idx="6107">
                  <c:v>-2.9267170243879467E-2</c:v>
                </c:pt>
                <c:pt idx="6108">
                  <c:v>-2.9701043000130128E-2</c:v>
                </c:pt>
                <c:pt idx="6109">
                  <c:v>-2.9955298348308363E-2</c:v>
                </c:pt>
                <c:pt idx="6110">
                  <c:v>-3.005757342517908E-2</c:v>
                </c:pt>
                <c:pt idx="6111">
                  <c:v>-3.004909809839745E-2</c:v>
                </c:pt>
                <c:pt idx="6112">
                  <c:v>-2.9814255397066058E-2</c:v>
                </c:pt>
                <c:pt idx="6113">
                  <c:v>-2.9348564048158783E-2</c:v>
                </c:pt>
                <c:pt idx="6114">
                  <c:v>-2.8639900037431519E-2</c:v>
                </c:pt>
                <c:pt idx="6115">
                  <c:v>-2.7872244284243113E-2</c:v>
                </c:pt>
                <c:pt idx="6116">
                  <c:v>-2.7100441501823589E-2</c:v>
                </c:pt>
                <c:pt idx="6117">
                  <c:v>-2.6604815234970852E-2</c:v>
                </c:pt>
                <c:pt idx="6118">
                  <c:v>-2.6277187977367538E-2</c:v>
                </c:pt>
                <c:pt idx="6119">
                  <c:v>-2.6014345275794819E-2</c:v>
                </c:pt>
                <c:pt idx="6120">
                  <c:v>-2.568907415920605E-2</c:v>
                </c:pt>
                <c:pt idx="6121">
                  <c:v>-2.5238547438383448E-2</c:v>
                </c:pt>
                <c:pt idx="6122">
                  <c:v>-2.4719841473092592E-2</c:v>
                </c:pt>
                <c:pt idx="6123">
                  <c:v>-2.4165491960059921E-2</c:v>
                </c:pt>
                <c:pt idx="6124">
                  <c:v>-2.3588152175951151E-2</c:v>
                </c:pt>
                <c:pt idx="6125">
                  <c:v>-2.3082380491256348E-2</c:v>
                </c:pt>
                <c:pt idx="6126">
                  <c:v>-2.2563974077999455E-2</c:v>
                </c:pt>
                <c:pt idx="6127">
                  <c:v>-2.2157985233491214E-2</c:v>
                </c:pt>
                <c:pt idx="6128">
                  <c:v>-2.1783296555608643E-2</c:v>
                </c:pt>
                <c:pt idx="6129">
                  <c:v>-2.1410286493613921E-2</c:v>
                </c:pt>
                <c:pt idx="6130">
                  <c:v>-2.1071191039172456E-2</c:v>
                </c:pt>
                <c:pt idx="6131">
                  <c:v>-2.068083898791424E-2</c:v>
                </c:pt>
                <c:pt idx="6132">
                  <c:v>-2.0388257114148406E-2</c:v>
                </c:pt>
                <c:pt idx="6133">
                  <c:v>-2.0200447456977508E-2</c:v>
                </c:pt>
                <c:pt idx="6134">
                  <c:v>-2.0050794697890326E-2</c:v>
                </c:pt>
                <c:pt idx="6135">
                  <c:v>-1.9964072619047743E-2</c:v>
                </c:pt>
                <c:pt idx="6136">
                  <c:v>-1.9827679931376303E-2</c:v>
                </c:pt>
                <c:pt idx="6137">
                  <c:v>-1.9733194689905073E-2</c:v>
                </c:pt>
                <c:pt idx="6138">
                  <c:v>-1.9703106639593827E-2</c:v>
                </c:pt>
                <c:pt idx="6139">
                  <c:v>-1.9801411168248562E-2</c:v>
                </c:pt>
                <c:pt idx="6140">
                  <c:v>-2.0039353553756713E-2</c:v>
                </c:pt>
                <c:pt idx="6141">
                  <c:v>-2.0473198226996014E-2</c:v>
                </c:pt>
                <c:pt idx="6142">
                  <c:v>-2.1054175623818769E-2</c:v>
                </c:pt>
                <c:pt idx="6143">
                  <c:v>-2.1567135307878224E-2</c:v>
                </c:pt>
                <c:pt idx="6144">
                  <c:v>-2.1979353452597335E-2</c:v>
                </c:pt>
                <c:pt idx="6145">
                  <c:v>-2.224214796078549E-2</c:v>
                </c:pt>
                <c:pt idx="6146">
                  <c:v>-2.2380659327791E-2</c:v>
                </c:pt>
                <c:pt idx="6147">
                  <c:v>-2.24691220291151E-2</c:v>
                </c:pt>
                <c:pt idx="6148">
                  <c:v>-2.2565022386116337E-2</c:v>
                </c:pt>
                <c:pt idx="6149">
                  <c:v>-2.2730675272795584E-2</c:v>
                </c:pt>
                <c:pt idx="6150">
                  <c:v>-2.3017723616957222E-2</c:v>
                </c:pt>
                <c:pt idx="6151">
                  <c:v>-2.3318566692200539E-2</c:v>
                </c:pt>
                <c:pt idx="6152">
                  <c:v>-2.3630639345961602E-2</c:v>
                </c:pt>
                <c:pt idx="6153">
                  <c:v>-2.4036828464555352E-2</c:v>
                </c:pt>
                <c:pt idx="6154">
                  <c:v>-2.4408228378279558E-2</c:v>
                </c:pt>
                <c:pt idx="6155">
                  <c:v>-2.4820216450029603E-2</c:v>
                </c:pt>
                <c:pt idx="6156">
                  <c:v>-2.5036201180033503E-2</c:v>
                </c:pt>
                <c:pt idx="6157">
                  <c:v>-2.5200546440957681E-2</c:v>
                </c:pt>
                <c:pt idx="6158">
                  <c:v>-2.5318898300712572E-2</c:v>
                </c:pt>
                <c:pt idx="6159">
                  <c:v>-2.5347474406024712E-2</c:v>
                </c:pt>
                <c:pt idx="6160">
                  <c:v>-2.5262365739091248E-2</c:v>
                </c:pt>
                <c:pt idx="6161">
                  <c:v>-2.5138571202833443E-2</c:v>
                </c:pt>
                <c:pt idx="6162">
                  <c:v>-2.4969192554730658E-2</c:v>
                </c:pt>
                <c:pt idx="6163">
                  <c:v>-2.4788482755855441E-2</c:v>
                </c:pt>
                <c:pt idx="6164">
                  <c:v>-2.4773227629216618E-2</c:v>
                </c:pt>
                <c:pt idx="6165">
                  <c:v>-2.4899886018931054E-2</c:v>
                </c:pt>
                <c:pt idx="6166">
                  <c:v>-2.5194962959726078E-2</c:v>
                </c:pt>
                <c:pt idx="6167">
                  <c:v>-2.553443316783123E-2</c:v>
                </c:pt>
                <c:pt idx="6168">
                  <c:v>-2.5745478032340383E-2</c:v>
                </c:pt>
                <c:pt idx="6169">
                  <c:v>-2.5706178706545332E-2</c:v>
                </c:pt>
                <c:pt idx="6170">
                  <c:v>-2.5488900507712617E-2</c:v>
                </c:pt>
                <c:pt idx="6171">
                  <c:v>-2.515166213777386E-2</c:v>
                </c:pt>
                <c:pt idx="6172">
                  <c:v>-2.4821780841818072E-2</c:v>
                </c:pt>
                <c:pt idx="6173">
                  <c:v>-2.4493162509595212E-2</c:v>
                </c:pt>
                <c:pt idx="6174">
                  <c:v>-2.4229925658754037E-2</c:v>
                </c:pt>
                <c:pt idx="6175">
                  <c:v>-2.4056636162476178E-2</c:v>
                </c:pt>
                <c:pt idx="6176">
                  <c:v>-2.3949605212820909E-2</c:v>
                </c:pt>
                <c:pt idx="6177">
                  <c:v>-2.3980894035234408E-2</c:v>
                </c:pt>
                <c:pt idx="6178">
                  <c:v>-2.4112636502167648E-2</c:v>
                </c:pt>
                <c:pt idx="6179">
                  <c:v>-2.4255977825781379E-2</c:v>
                </c:pt>
                <c:pt idx="6180">
                  <c:v>-2.4409824220295979E-2</c:v>
                </c:pt>
                <c:pt idx="6181">
                  <c:v>-2.4581593762919664E-2</c:v>
                </c:pt>
                <c:pt idx="6182">
                  <c:v>-2.4737961804121768E-2</c:v>
                </c:pt>
                <c:pt idx="6183">
                  <c:v>-2.4917673885251714E-2</c:v>
                </c:pt>
                <c:pt idx="6184">
                  <c:v>-2.5084739864902169E-2</c:v>
                </c:pt>
                <c:pt idx="6185">
                  <c:v>-2.5272689052794471E-2</c:v>
                </c:pt>
                <c:pt idx="6186">
                  <c:v>-2.5490633301505007E-2</c:v>
                </c:pt>
                <c:pt idx="6187">
                  <c:v>-2.565025126359104E-2</c:v>
                </c:pt>
                <c:pt idx="6188">
                  <c:v>-2.5763852095894459E-2</c:v>
                </c:pt>
                <c:pt idx="6189">
                  <c:v>-2.5825188447273641E-2</c:v>
                </c:pt>
                <c:pt idx="6190">
                  <c:v>-2.5837299882510968E-2</c:v>
                </c:pt>
                <c:pt idx="6191">
                  <c:v>-2.5840096509623472E-2</c:v>
                </c:pt>
                <c:pt idx="6192">
                  <c:v>-2.5850704706456937E-2</c:v>
                </c:pt>
                <c:pt idx="6193">
                  <c:v>-2.599284646582703E-2</c:v>
                </c:pt>
                <c:pt idx="6194">
                  <c:v>-2.626140332535102E-2</c:v>
                </c:pt>
                <c:pt idx="6195">
                  <c:v>-2.6595909494490227E-2</c:v>
                </c:pt>
                <c:pt idx="6196">
                  <c:v>-2.694345654258876E-2</c:v>
                </c:pt>
                <c:pt idx="6197">
                  <c:v>-2.7378318097822832E-2</c:v>
                </c:pt>
                <c:pt idx="6198">
                  <c:v>-2.7794341103708164E-2</c:v>
                </c:pt>
                <c:pt idx="6199">
                  <c:v>-2.8113024685403849E-2</c:v>
                </c:pt>
                <c:pt idx="6200">
                  <c:v>-2.8261906065885443E-2</c:v>
                </c:pt>
                <c:pt idx="6201">
                  <c:v>-2.8235219370943955E-2</c:v>
                </c:pt>
                <c:pt idx="6202">
                  <c:v>-2.8065671415998021E-2</c:v>
                </c:pt>
                <c:pt idx="6203">
                  <c:v>-2.7751652740051241E-2</c:v>
                </c:pt>
                <c:pt idx="6204">
                  <c:v>-2.7390166369859924E-2</c:v>
                </c:pt>
                <c:pt idx="6205">
                  <c:v>-2.7063350372240093E-2</c:v>
                </c:pt>
                <c:pt idx="6206">
                  <c:v>-2.6734567687223799E-2</c:v>
                </c:pt>
                <c:pt idx="6207">
                  <c:v>-2.6365867253976133E-2</c:v>
                </c:pt>
                <c:pt idx="6208">
                  <c:v>-2.5860471808142015E-2</c:v>
                </c:pt>
                <c:pt idx="6209">
                  <c:v>-2.5188850917152898E-2</c:v>
                </c:pt>
                <c:pt idx="6210">
                  <c:v>-2.4354350968260958E-2</c:v>
                </c:pt>
                <c:pt idx="6211">
                  <c:v>-2.3431258369808437E-2</c:v>
                </c:pt>
                <c:pt idx="6212">
                  <c:v>-2.2489106446757716E-2</c:v>
                </c:pt>
                <c:pt idx="6213">
                  <c:v>-2.1587206559355483E-2</c:v>
                </c:pt>
                <c:pt idx="6214">
                  <c:v>-2.0698408034817969E-2</c:v>
                </c:pt>
                <c:pt idx="6215">
                  <c:v>-1.9812754018350105E-2</c:v>
                </c:pt>
                <c:pt idx="6216">
                  <c:v>-1.8868120997747491E-2</c:v>
                </c:pt>
                <c:pt idx="6217">
                  <c:v>-1.7787284062707721E-2</c:v>
                </c:pt>
                <c:pt idx="6218">
                  <c:v>-1.6646951501144903E-2</c:v>
                </c:pt>
                <c:pt idx="6219">
                  <c:v>-1.5500129540344314E-2</c:v>
                </c:pt>
                <c:pt idx="6220">
                  <c:v>-1.4475652383576211E-2</c:v>
                </c:pt>
                <c:pt idx="6221">
                  <c:v>-1.3643747089272251E-2</c:v>
                </c:pt>
                <c:pt idx="6222">
                  <c:v>-1.2972106883490247E-2</c:v>
                </c:pt>
                <c:pt idx="6223">
                  <c:v>-1.2404716606916139E-2</c:v>
                </c:pt>
                <c:pt idx="6224">
                  <c:v>-1.1899787709586551E-2</c:v>
                </c:pt>
                <c:pt idx="6225">
                  <c:v>-1.1394570172640943E-2</c:v>
                </c:pt>
                <c:pt idx="6226">
                  <c:v>-1.0864757547165982E-2</c:v>
                </c:pt>
                <c:pt idx="6227">
                  <c:v>-1.0270014538123869E-2</c:v>
                </c:pt>
                <c:pt idx="6228">
                  <c:v>-9.5062357238437905E-3</c:v>
                </c:pt>
                <c:pt idx="6229">
                  <c:v>-8.5316647665505396E-3</c:v>
                </c:pt>
                <c:pt idx="6230">
                  <c:v>-7.4497047933895985E-3</c:v>
                </c:pt>
                <c:pt idx="6231">
                  <c:v>-6.4259699706768628E-3</c:v>
                </c:pt>
                <c:pt idx="6232">
                  <c:v>-5.6794829276043185E-3</c:v>
                </c:pt>
                <c:pt idx="6233">
                  <c:v>-5.3677099639167E-3</c:v>
                </c:pt>
                <c:pt idx="6234">
                  <c:v>-5.4347881513867758E-3</c:v>
                </c:pt>
                <c:pt idx="6235">
                  <c:v>-5.6924371811407082E-3</c:v>
                </c:pt>
                <c:pt idx="6236">
                  <c:v>-6.0964698168237009E-3</c:v>
                </c:pt>
                <c:pt idx="6237">
                  <c:v>-6.5699877883242282E-3</c:v>
                </c:pt>
                <c:pt idx="6238">
                  <c:v>-7.0411120925194578E-3</c:v>
                </c:pt>
                <c:pt idx="6239">
                  <c:v>-7.4835711155090984E-3</c:v>
                </c:pt>
                <c:pt idx="6240">
                  <c:v>-7.8133269513740861E-3</c:v>
                </c:pt>
                <c:pt idx="6241">
                  <c:v>-7.8613808411026262E-3</c:v>
                </c:pt>
                <c:pt idx="6242">
                  <c:v>-7.6552867910921994E-3</c:v>
                </c:pt>
                <c:pt idx="6243">
                  <c:v>-7.4526341455918976E-3</c:v>
                </c:pt>
                <c:pt idx="6244">
                  <c:v>-7.3577501204740584E-3</c:v>
                </c:pt>
                <c:pt idx="6245">
                  <c:v>-7.5529094521487984E-3</c:v>
                </c:pt>
                <c:pt idx="6246">
                  <c:v>-7.9569239909214121E-3</c:v>
                </c:pt>
                <c:pt idx="6247">
                  <c:v>-8.4535256716037829E-3</c:v>
                </c:pt>
                <c:pt idx="6248">
                  <c:v>-9.0201802935856931E-3</c:v>
                </c:pt>
                <c:pt idx="6249">
                  <c:v>-9.6284116355328121E-3</c:v>
                </c:pt>
                <c:pt idx="6250">
                  <c:v>-1.0212004293524098E-2</c:v>
                </c:pt>
                <c:pt idx="6251">
                  <c:v>-1.0778444583311935E-2</c:v>
                </c:pt>
                <c:pt idx="6252">
                  <c:v>-1.12970553271276E-2</c:v>
                </c:pt>
                <c:pt idx="6253">
                  <c:v>-1.1666189209535684E-2</c:v>
                </c:pt>
                <c:pt idx="6254">
                  <c:v>-1.1919371607154403E-2</c:v>
                </c:pt>
                <c:pt idx="6255">
                  <c:v>-1.2156089231622159E-2</c:v>
                </c:pt>
                <c:pt idx="6256">
                  <c:v>-1.2368990490476477E-2</c:v>
                </c:pt>
                <c:pt idx="6257">
                  <c:v>-1.2561892464623435E-2</c:v>
                </c:pt>
                <c:pt idx="6258">
                  <c:v>-1.2766136522404655E-2</c:v>
                </c:pt>
                <c:pt idx="6259">
                  <c:v>-1.2984001686469921E-2</c:v>
                </c:pt>
                <c:pt idx="6260">
                  <c:v>-1.3155461116743887E-2</c:v>
                </c:pt>
                <c:pt idx="6261">
                  <c:v>-1.3339543143079403E-2</c:v>
                </c:pt>
                <c:pt idx="6262">
                  <c:v>-1.353878725542328E-2</c:v>
                </c:pt>
                <c:pt idx="6263">
                  <c:v>-1.3739441537884367E-2</c:v>
                </c:pt>
                <c:pt idx="6264">
                  <c:v>-1.3947099141001121E-2</c:v>
                </c:pt>
                <c:pt idx="6265">
                  <c:v>-1.4141657536622136E-2</c:v>
                </c:pt>
                <c:pt idx="6266">
                  <c:v>-1.4298156662711305E-2</c:v>
                </c:pt>
                <c:pt idx="6267">
                  <c:v>-1.4321161677109704E-2</c:v>
                </c:pt>
                <c:pt idx="6268">
                  <c:v>-1.4210679373684735E-2</c:v>
                </c:pt>
                <c:pt idx="6269">
                  <c:v>-1.387092382806864E-2</c:v>
                </c:pt>
                <c:pt idx="6270">
                  <c:v>-1.3393539310962311E-2</c:v>
                </c:pt>
                <c:pt idx="6271">
                  <c:v>-1.2939558411853742E-2</c:v>
                </c:pt>
                <c:pt idx="6272">
                  <c:v>-1.2626732747815089E-2</c:v>
                </c:pt>
                <c:pt idx="6273">
                  <c:v>-1.2532516453596775E-2</c:v>
                </c:pt>
                <c:pt idx="6274">
                  <c:v>-1.2642180608846729E-2</c:v>
                </c:pt>
                <c:pt idx="6275">
                  <c:v>-1.2817697782253158E-2</c:v>
                </c:pt>
                <c:pt idx="6276">
                  <c:v>-1.2966299658267235E-2</c:v>
                </c:pt>
                <c:pt idx="6277">
                  <c:v>-1.2977116040219363E-2</c:v>
                </c:pt>
                <c:pt idx="6278">
                  <c:v>-1.2925897519938374E-2</c:v>
                </c:pt>
                <c:pt idx="6279">
                  <c:v>-1.2867676784737188E-2</c:v>
                </c:pt>
                <c:pt idx="6280">
                  <c:v>-1.2871891167099147E-2</c:v>
                </c:pt>
                <c:pt idx="6281">
                  <c:v>-1.2966663762969061E-2</c:v>
                </c:pt>
                <c:pt idx="6282">
                  <c:v>-1.3101930506169292E-2</c:v>
                </c:pt>
                <c:pt idx="6283">
                  <c:v>-1.3272610156967461E-2</c:v>
                </c:pt>
                <c:pt idx="6284">
                  <c:v>-1.3482204156848587E-2</c:v>
                </c:pt>
                <c:pt idx="6285">
                  <c:v>-1.376657846063482E-2</c:v>
                </c:pt>
                <c:pt idx="6286">
                  <c:v>-1.4091842938308688E-2</c:v>
                </c:pt>
                <c:pt idx="6287">
                  <c:v>-1.4464310623926023E-2</c:v>
                </c:pt>
                <c:pt idx="6288">
                  <c:v>-1.4823091436619227E-2</c:v>
                </c:pt>
                <c:pt idx="6289">
                  <c:v>-1.5166241667614239E-2</c:v>
                </c:pt>
                <c:pt idx="6290">
                  <c:v>-1.5557153242413573E-2</c:v>
                </c:pt>
                <c:pt idx="6291">
                  <c:v>-1.5930038167915019E-2</c:v>
                </c:pt>
                <c:pt idx="6292">
                  <c:v>-1.6176151164495757E-2</c:v>
                </c:pt>
                <c:pt idx="6293">
                  <c:v>-1.6280984532117966E-2</c:v>
                </c:pt>
                <c:pt idx="6294">
                  <c:v>-1.6317296589416188E-2</c:v>
                </c:pt>
                <c:pt idx="6295">
                  <c:v>-1.6326556845502507E-2</c:v>
                </c:pt>
                <c:pt idx="6296">
                  <c:v>-1.6393315073466169E-2</c:v>
                </c:pt>
                <c:pt idx="6297">
                  <c:v>-1.6619994660804521E-2</c:v>
                </c:pt>
                <c:pt idx="6298">
                  <c:v>-1.6915692839625233E-2</c:v>
                </c:pt>
                <c:pt idx="6299">
                  <c:v>-1.7135938960081781E-2</c:v>
                </c:pt>
                <c:pt idx="6300">
                  <c:v>-1.7216025185795E-2</c:v>
                </c:pt>
                <c:pt idx="6301">
                  <c:v>-1.7003406293159877E-2</c:v>
                </c:pt>
                <c:pt idx="6302">
                  <c:v>-1.6627918714620066E-2</c:v>
                </c:pt>
                <c:pt idx="6303">
                  <c:v>-1.615846539254695E-2</c:v>
                </c:pt>
                <c:pt idx="6304">
                  <c:v>-1.5824748782100599E-2</c:v>
                </c:pt>
                <c:pt idx="6305">
                  <c:v>-1.5673415742664364E-2</c:v>
                </c:pt>
                <c:pt idx="6306">
                  <c:v>-1.5615486100950402E-2</c:v>
                </c:pt>
                <c:pt idx="6307">
                  <c:v>-1.5601404244897935E-2</c:v>
                </c:pt>
                <c:pt idx="6308">
                  <c:v>-1.5561986781673004E-2</c:v>
                </c:pt>
                <c:pt idx="6309">
                  <c:v>-1.5444321544003593E-2</c:v>
                </c:pt>
                <c:pt idx="6310">
                  <c:v>-1.5175463370004749E-2</c:v>
                </c:pt>
                <c:pt idx="6311">
                  <c:v>-1.4831623469591541E-2</c:v>
                </c:pt>
                <c:pt idx="6312">
                  <c:v>-1.4422671543563123E-2</c:v>
                </c:pt>
                <c:pt idx="6313">
                  <c:v>-1.3963676254163225E-2</c:v>
                </c:pt>
                <c:pt idx="6314">
                  <c:v>-1.3449340124274681E-2</c:v>
                </c:pt>
                <c:pt idx="6315">
                  <c:v>-1.2915329981244525E-2</c:v>
                </c:pt>
                <c:pt idx="6316">
                  <c:v>-1.2470048043070423E-2</c:v>
                </c:pt>
                <c:pt idx="6317">
                  <c:v>-1.2144858909236139E-2</c:v>
                </c:pt>
                <c:pt idx="6318">
                  <c:v>-1.1859429451339672E-2</c:v>
                </c:pt>
                <c:pt idx="6319">
                  <c:v>-1.1591222342219789E-2</c:v>
                </c:pt>
                <c:pt idx="6320">
                  <c:v>-1.1228250480536993E-2</c:v>
                </c:pt>
                <c:pt idx="6321">
                  <c:v>-1.0755831744731336E-2</c:v>
                </c:pt>
                <c:pt idx="6322">
                  <c:v>-1.0225407407151998E-2</c:v>
                </c:pt>
                <c:pt idx="6323">
                  <c:v>-9.6929570219197753E-3</c:v>
                </c:pt>
                <c:pt idx="6324">
                  <c:v>-9.194069678598378E-3</c:v>
                </c:pt>
                <c:pt idx="6325">
                  <c:v>-8.8190306481643818E-3</c:v>
                </c:pt>
                <c:pt idx="6326">
                  <c:v>-8.5676192974974245E-3</c:v>
                </c:pt>
                <c:pt idx="6327">
                  <c:v>-8.3936381178736121E-3</c:v>
                </c:pt>
                <c:pt idx="6328">
                  <c:v>-8.2996835203214304E-3</c:v>
                </c:pt>
                <c:pt idx="6329">
                  <c:v>-8.2953554618806005E-3</c:v>
                </c:pt>
                <c:pt idx="6330">
                  <c:v>-8.2918298949291661E-3</c:v>
                </c:pt>
                <c:pt idx="6331">
                  <c:v>-8.3871201913084566E-3</c:v>
                </c:pt>
                <c:pt idx="6332">
                  <c:v>-8.6442527292167198E-3</c:v>
                </c:pt>
                <c:pt idx="6333">
                  <c:v>-9.018145107896048E-3</c:v>
                </c:pt>
                <c:pt idx="6334">
                  <c:v>-9.348575564732689E-3</c:v>
                </c:pt>
                <c:pt idx="6335">
                  <c:v>-9.5939801982974568E-3</c:v>
                </c:pt>
                <c:pt idx="6336">
                  <c:v>-9.7672049867232307E-3</c:v>
                </c:pt>
                <c:pt idx="6337">
                  <c:v>-9.8519082867121483E-3</c:v>
                </c:pt>
                <c:pt idx="6338">
                  <c:v>-9.8859796389258372E-3</c:v>
                </c:pt>
                <c:pt idx="6339">
                  <c:v>-1.0038344943966755E-2</c:v>
                </c:pt>
                <c:pt idx="6340">
                  <c:v>-1.0403198035086065E-2</c:v>
                </c:pt>
                <c:pt idx="6341">
                  <c:v>-1.101038688013032E-2</c:v>
                </c:pt>
                <c:pt idx="6342">
                  <c:v>-1.1740928884601924E-2</c:v>
                </c:pt>
                <c:pt idx="6343">
                  <c:v>-1.2445516232543107E-2</c:v>
                </c:pt>
                <c:pt idx="6344">
                  <c:v>-1.2979769530530635E-2</c:v>
                </c:pt>
                <c:pt idx="6345">
                  <c:v>-1.3175924105814141E-2</c:v>
                </c:pt>
                <c:pt idx="6346">
                  <c:v>-1.3191344084669047E-2</c:v>
                </c:pt>
                <c:pt idx="6347">
                  <c:v>-1.314593987499561E-2</c:v>
                </c:pt>
                <c:pt idx="6348">
                  <c:v>-1.3115956754574571E-2</c:v>
                </c:pt>
                <c:pt idx="6349">
                  <c:v>-1.3161777219701345E-2</c:v>
                </c:pt>
                <c:pt idx="6350">
                  <c:v>-1.3270957487803391E-2</c:v>
                </c:pt>
                <c:pt idx="6351">
                  <c:v>-1.340109720864107E-2</c:v>
                </c:pt>
                <c:pt idx="6352">
                  <c:v>-1.3523214504117538E-2</c:v>
                </c:pt>
                <c:pt idx="6353">
                  <c:v>-1.365186408643573E-2</c:v>
                </c:pt>
                <c:pt idx="6354">
                  <c:v>-1.3815455227374204E-2</c:v>
                </c:pt>
                <c:pt idx="6355">
                  <c:v>-1.3973251304926559E-2</c:v>
                </c:pt>
                <c:pt idx="6356">
                  <c:v>-1.416541046814249E-2</c:v>
                </c:pt>
                <c:pt idx="6357">
                  <c:v>-1.435017898645562E-2</c:v>
                </c:pt>
                <c:pt idx="6358">
                  <c:v>-1.4482588515889178E-2</c:v>
                </c:pt>
                <c:pt idx="6359">
                  <c:v>-1.4589961531398738E-2</c:v>
                </c:pt>
                <c:pt idx="6360">
                  <c:v>-1.4568409662359911E-2</c:v>
                </c:pt>
                <c:pt idx="6361">
                  <c:v>-1.4392800210935808E-2</c:v>
                </c:pt>
                <c:pt idx="6362">
                  <c:v>-1.408638590859243E-2</c:v>
                </c:pt>
                <c:pt idx="6363">
                  <c:v>-1.3669784735717099E-2</c:v>
                </c:pt>
                <c:pt idx="6364">
                  <c:v>-1.3167649361487363E-2</c:v>
                </c:pt>
                <c:pt idx="6365">
                  <c:v>-1.2639501714383491E-2</c:v>
                </c:pt>
                <c:pt idx="6366">
                  <c:v>-1.2130025299980118E-2</c:v>
                </c:pt>
                <c:pt idx="6367">
                  <c:v>-1.1711330247828701E-2</c:v>
                </c:pt>
                <c:pt idx="6368">
                  <c:v>-1.1439054373995804E-2</c:v>
                </c:pt>
                <c:pt idx="6369">
                  <c:v>-1.1255571412745888E-2</c:v>
                </c:pt>
                <c:pt idx="6370">
                  <c:v>-1.112639622989112E-2</c:v>
                </c:pt>
                <c:pt idx="6371">
                  <c:v>-1.096398521853105E-2</c:v>
                </c:pt>
                <c:pt idx="6372">
                  <c:v>-1.0678321459799783E-2</c:v>
                </c:pt>
                <c:pt idx="6373">
                  <c:v>-1.0211340365470001E-2</c:v>
                </c:pt>
                <c:pt idx="6374">
                  <c:v>-9.6494258383474901E-3</c:v>
                </c:pt>
                <c:pt idx="6375">
                  <c:v>-9.050394288837818E-3</c:v>
                </c:pt>
                <c:pt idx="6376">
                  <c:v>-8.4950636767323201E-3</c:v>
                </c:pt>
                <c:pt idx="6377">
                  <c:v>-8.0374421071038697E-3</c:v>
                </c:pt>
                <c:pt idx="6378">
                  <c:v>-7.6519174272345371E-3</c:v>
                </c:pt>
                <c:pt idx="6379">
                  <c:v>-7.2865402388858757E-3</c:v>
                </c:pt>
                <c:pt idx="6380">
                  <c:v>-6.9022925346950356E-3</c:v>
                </c:pt>
                <c:pt idx="6381">
                  <c:v>-6.5476131693989904E-3</c:v>
                </c:pt>
                <c:pt idx="6382">
                  <c:v>-6.3038672166386232E-3</c:v>
                </c:pt>
                <c:pt idx="6383">
                  <c:v>-6.1867440549331059E-3</c:v>
                </c:pt>
                <c:pt idx="6384">
                  <c:v>-6.2872034322219768E-3</c:v>
                </c:pt>
                <c:pt idx="6385">
                  <c:v>-6.6046705112781569E-3</c:v>
                </c:pt>
                <c:pt idx="6386">
                  <c:v>-7.0219450482746455E-3</c:v>
                </c:pt>
                <c:pt idx="6387">
                  <c:v>-7.4527179243785201E-3</c:v>
                </c:pt>
                <c:pt idx="6388">
                  <c:v>-7.8012260100145669E-3</c:v>
                </c:pt>
                <c:pt idx="6389">
                  <c:v>-8.0378738108193917E-3</c:v>
                </c:pt>
                <c:pt idx="6390">
                  <c:v>-8.1533101511074013E-3</c:v>
                </c:pt>
                <c:pt idx="6391">
                  <c:v>-8.1511386077389551E-3</c:v>
                </c:pt>
                <c:pt idx="6392">
                  <c:v>-8.0315109633505664E-3</c:v>
                </c:pt>
                <c:pt idx="6393">
                  <c:v>-7.818331269910838E-3</c:v>
                </c:pt>
                <c:pt idx="6394">
                  <c:v>-7.6989429637981145E-3</c:v>
                </c:pt>
                <c:pt idx="6395">
                  <c:v>-7.7272491080830671E-3</c:v>
                </c:pt>
                <c:pt idx="6396">
                  <c:v>-8.0010625782109216E-3</c:v>
                </c:pt>
                <c:pt idx="6397">
                  <c:v>-8.5059809163571878E-3</c:v>
                </c:pt>
                <c:pt idx="6398">
                  <c:v>-9.1204244057004665E-3</c:v>
                </c:pt>
                <c:pt idx="6399">
                  <c:v>-9.7037160206036692E-3</c:v>
                </c:pt>
                <c:pt idx="6400">
                  <c:v>-1.0107004036724342E-2</c:v>
                </c:pt>
                <c:pt idx="6401">
                  <c:v>-1.0310198734322644E-2</c:v>
                </c:pt>
                <c:pt idx="6402">
                  <c:v>-1.0358050448367543E-2</c:v>
                </c:pt>
                <c:pt idx="6403">
                  <c:v>-1.0283626940358837E-2</c:v>
                </c:pt>
                <c:pt idx="6404">
                  <c:v>-1.009244255321556E-2</c:v>
                </c:pt>
                <c:pt idx="6405">
                  <c:v>-9.8564220373389862E-3</c:v>
                </c:pt>
                <c:pt idx="6406">
                  <c:v>-9.6293951180766307E-3</c:v>
                </c:pt>
                <c:pt idx="6407">
                  <c:v>-9.5034305125740598E-3</c:v>
                </c:pt>
                <c:pt idx="6408">
                  <c:v>-9.5029086566181826E-3</c:v>
                </c:pt>
                <c:pt idx="6409">
                  <c:v>-9.6076324200465944E-3</c:v>
                </c:pt>
                <c:pt idx="6410">
                  <c:v>-9.7302215331455007E-3</c:v>
                </c:pt>
                <c:pt idx="6411">
                  <c:v>-9.7555771639249601E-3</c:v>
                </c:pt>
                <c:pt idx="6412">
                  <c:v>-9.5522865996162075E-3</c:v>
                </c:pt>
                <c:pt idx="6413">
                  <c:v>-9.1425448379409413E-3</c:v>
                </c:pt>
                <c:pt idx="6414">
                  <c:v>-8.62916723400977E-3</c:v>
                </c:pt>
                <c:pt idx="6415">
                  <c:v>-8.1444514717470239E-3</c:v>
                </c:pt>
                <c:pt idx="6416">
                  <c:v>-7.74426701238128E-3</c:v>
                </c:pt>
                <c:pt idx="6417">
                  <c:v>-7.4832380752162088E-3</c:v>
                </c:pt>
                <c:pt idx="6418">
                  <c:v>-7.314514916904994E-3</c:v>
                </c:pt>
                <c:pt idx="6419">
                  <c:v>-7.1769150963347517E-3</c:v>
                </c:pt>
                <c:pt idx="6420">
                  <c:v>-7.0395130428754001E-3</c:v>
                </c:pt>
                <c:pt idx="6421">
                  <c:v>-6.8832952110755279E-3</c:v>
                </c:pt>
                <c:pt idx="6422">
                  <c:v>-6.7254535514496908E-3</c:v>
                </c:pt>
                <c:pt idx="6423">
                  <c:v>-6.6042889449467231E-3</c:v>
                </c:pt>
                <c:pt idx="6424">
                  <c:v>-6.4678827831077968E-3</c:v>
                </c:pt>
                <c:pt idx="6425">
                  <c:v>-6.3200880588600529E-3</c:v>
                </c:pt>
                <c:pt idx="6426">
                  <c:v>-6.2056419611880662E-3</c:v>
                </c:pt>
                <c:pt idx="6427">
                  <c:v>-6.1345465229492389E-3</c:v>
                </c:pt>
                <c:pt idx="6428">
                  <c:v>-6.218459427042201E-3</c:v>
                </c:pt>
                <c:pt idx="6429">
                  <c:v>-6.3613954600554882E-3</c:v>
                </c:pt>
                <c:pt idx="6430">
                  <c:v>-6.514827840821337E-3</c:v>
                </c:pt>
                <c:pt idx="6431">
                  <c:v>-6.8791040809891759E-3</c:v>
                </c:pt>
                <c:pt idx="6432">
                  <c:v>-7.2380716707425279E-3</c:v>
                </c:pt>
                <c:pt idx="6433">
                  <c:v>-7.6218624153106046E-3</c:v>
                </c:pt>
                <c:pt idx="6434">
                  <c:v>-7.966152022236472E-3</c:v>
                </c:pt>
                <c:pt idx="6435">
                  <c:v>-8.25040058876466E-3</c:v>
                </c:pt>
                <c:pt idx="6436">
                  <c:v>-8.4780492848573526E-3</c:v>
                </c:pt>
                <c:pt idx="6437">
                  <c:v>-8.7398225124382979E-3</c:v>
                </c:pt>
                <c:pt idx="6438">
                  <c:v>-8.985933224889598E-3</c:v>
                </c:pt>
                <c:pt idx="6439">
                  <c:v>-9.2529170953314782E-3</c:v>
                </c:pt>
                <c:pt idx="6440">
                  <c:v>-9.5754248086319382E-3</c:v>
                </c:pt>
                <c:pt idx="6441">
                  <c:v>-9.9499711544869945E-3</c:v>
                </c:pt>
                <c:pt idx="6442">
                  <c:v>-1.0309900323302004E-2</c:v>
                </c:pt>
                <c:pt idx="6443">
                  <c:v>-1.0744775066395311E-2</c:v>
                </c:pt>
                <c:pt idx="6444">
                  <c:v>-1.1032690362522869E-2</c:v>
                </c:pt>
                <c:pt idx="6445">
                  <c:v>-1.1312748343112369E-2</c:v>
                </c:pt>
                <c:pt idx="6446">
                  <c:v>-1.1522349218798612E-2</c:v>
                </c:pt>
                <c:pt idx="6447">
                  <c:v>-1.178557609771793E-2</c:v>
                </c:pt>
                <c:pt idx="6448">
                  <c:v>-1.2080279528949068E-2</c:v>
                </c:pt>
                <c:pt idx="6449">
                  <c:v>-1.2433723994509375E-2</c:v>
                </c:pt>
                <c:pt idx="6450">
                  <c:v>-1.2704869256113416E-2</c:v>
                </c:pt>
                <c:pt idx="6451">
                  <c:v>-1.287388363147703E-2</c:v>
                </c:pt>
                <c:pt idx="6452">
                  <c:v>-1.2868363600133178E-2</c:v>
                </c:pt>
                <c:pt idx="6453">
                  <c:v>-1.284495706055146E-2</c:v>
                </c:pt>
                <c:pt idx="6454">
                  <c:v>-1.278871104293273E-2</c:v>
                </c:pt>
                <c:pt idx="6455">
                  <c:v>-1.277605338422288E-2</c:v>
                </c:pt>
                <c:pt idx="6456">
                  <c:v>-1.2699431264618916E-2</c:v>
                </c:pt>
                <c:pt idx="6457">
                  <c:v>-1.251993663915155E-2</c:v>
                </c:pt>
                <c:pt idx="6458">
                  <c:v>-1.2363136255198373E-2</c:v>
                </c:pt>
                <c:pt idx="6459">
                  <c:v>-1.2174307790844829E-2</c:v>
                </c:pt>
                <c:pt idx="6460">
                  <c:v>-1.1944207970729141E-2</c:v>
                </c:pt>
                <c:pt idx="6461">
                  <c:v>-1.1746707920926667E-2</c:v>
                </c:pt>
                <c:pt idx="6462">
                  <c:v>-1.1453138609867432E-2</c:v>
                </c:pt>
                <c:pt idx="6463">
                  <c:v>-1.1027549298046861E-2</c:v>
                </c:pt>
                <c:pt idx="6464">
                  <c:v>-1.0511289694479696E-2</c:v>
                </c:pt>
                <c:pt idx="6465">
                  <c:v>-9.8308373761212056E-3</c:v>
                </c:pt>
                <c:pt idx="6466">
                  <c:v>-9.0495131936904442E-3</c:v>
                </c:pt>
                <c:pt idx="6467">
                  <c:v>-8.1563379799832365E-3</c:v>
                </c:pt>
                <c:pt idx="6468">
                  <c:v>-7.2044220926909368E-3</c:v>
                </c:pt>
                <c:pt idx="6469">
                  <c:v>-6.2674237410385563E-3</c:v>
                </c:pt>
                <c:pt idx="6470">
                  <c:v>-5.4078809565541643E-3</c:v>
                </c:pt>
                <c:pt idx="6471">
                  <c:v>-4.6785870012011344E-3</c:v>
                </c:pt>
                <c:pt idx="6472">
                  <c:v>-4.0626291782850151E-3</c:v>
                </c:pt>
                <c:pt idx="6473">
                  <c:v>-3.6088465911450944E-3</c:v>
                </c:pt>
                <c:pt idx="6474">
                  <c:v>-3.2929607976023567E-3</c:v>
                </c:pt>
                <c:pt idx="6475">
                  <c:v>-3.0621711773598636E-3</c:v>
                </c:pt>
                <c:pt idx="6476">
                  <c:v>-2.7472922412310544E-3</c:v>
                </c:pt>
                <c:pt idx="6477">
                  <c:v>-2.4857470323708499E-3</c:v>
                </c:pt>
                <c:pt idx="6478">
                  <c:v>-2.201155250958996E-3</c:v>
                </c:pt>
                <c:pt idx="6479">
                  <c:v>-1.9461442795454345E-3</c:v>
                </c:pt>
                <c:pt idx="6480">
                  <c:v>-1.6872285975931545E-3</c:v>
                </c:pt>
                <c:pt idx="6481">
                  <c:v>-1.3182167878581488E-3</c:v>
                </c:pt>
                <c:pt idx="6482">
                  <c:v>-1.006735883945523E-3</c:v>
                </c:pt>
                <c:pt idx="6483">
                  <c:v>-7.5573374011386231E-4</c:v>
                </c:pt>
                <c:pt idx="6484">
                  <c:v>-5.9541769195980542E-4</c:v>
                </c:pt>
                <c:pt idx="6485">
                  <c:v>-5.3872558596801943E-4</c:v>
                </c:pt>
                <c:pt idx="6486">
                  <c:v>-5.6255111464426706E-4</c:v>
                </c:pt>
                <c:pt idx="6487">
                  <c:v>-6.5165303745853213E-4</c:v>
                </c:pt>
                <c:pt idx="6488">
                  <c:v>-7.8421617698010322E-4</c:v>
                </c:pt>
                <c:pt idx="6489">
                  <c:v>-9.852631370005087E-4</c:v>
                </c:pt>
                <c:pt idx="6490">
                  <c:v>-1.2044269430227022E-3</c:v>
                </c:pt>
                <c:pt idx="6491">
                  <c:v>-1.5003078469639807E-3</c:v>
                </c:pt>
                <c:pt idx="6492">
                  <c:v>-1.8813422507356261E-3</c:v>
                </c:pt>
                <c:pt idx="6493">
                  <c:v>-2.3220552344856839E-3</c:v>
                </c:pt>
                <c:pt idx="6494">
                  <c:v>-2.7597261681109662E-3</c:v>
                </c:pt>
                <c:pt idx="6495">
                  <c:v>-3.1420596274950607E-3</c:v>
                </c:pt>
                <c:pt idx="6496">
                  <c:v>-3.4292865675047417E-3</c:v>
                </c:pt>
                <c:pt idx="6497">
                  <c:v>-3.5466531751401249E-3</c:v>
                </c:pt>
                <c:pt idx="6498">
                  <c:v>-3.6793065017859455E-3</c:v>
                </c:pt>
                <c:pt idx="6499">
                  <c:v>-3.9433748262481475E-3</c:v>
                </c:pt>
                <c:pt idx="6500">
                  <c:v>-4.3364264103162393E-3</c:v>
                </c:pt>
                <c:pt idx="6501">
                  <c:v>-4.8904507458301764E-3</c:v>
                </c:pt>
                <c:pt idx="6502">
                  <c:v>-5.4618062166654066E-3</c:v>
                </c:pt>
                <c:pt idx="6503">
                  <c:v>-6.0128716619742466E-3</c:v>
                </c:pt>
                <c:pt idx="6504">
                  <c:v>-6.4787046306150186E-3</c:v>
                </c:pt>
                <c:pt idx="6505">
                  <c:v>-6.8227378354762773E-3</c:v>
                </c:pt>
                <c:pt idx="6506">
                  <c:v>-7.07116708612519E-3</c:v>
                </c:pt>
                <c:pt idx="6507">
                  <c:v>-7.2755919737040407E-3</c:v>
                </c:pt>
                <c:pt idx="6508">
                  <c:v>-7.3501393082572881E-3</c:v>
                </c:pt>
                <c:pt idx="6509">
                  <c:v>-7.3807896025831028E-3</c:v>
                </c:pt>
                <c:pt idx="6510">
                  <c:v>-7.3975825947058217E-3</c:v>
                </c:pt>
                <c:pt idx="6511">
                  <c:v>-7.4611924890554985E-3</c:v>
                </c:pt>
                <c:pt idx="6512">
                  <c:v>-7.5758620203298169E-3</c:v>
                </c:pt>
                <c:pt idx="6513">
                  <c:v>-7.7792150815517488E-3</c:v>
                </c:pt>
                <c:pt idx="6514">
                  <c:v>-7.8687261790691791E-3</c:v>
                </c:pt>
                <c:pt idx="6515">
                  <c:v>-7.9553788195078773E-3</c:v>
                </c:pt>
                <c:pt idx="6516">
                  <c:v>-7.9823006414903256E-3</c:v>
                </c:pt>
                <c:pt idx="6517">
                  <c:v>-7.8793396535175742E-3</c:v>
                </c:pt>
                <c:pt idx="6518">
                  <c:v>-7.7609156506707154E-3</c:v>
                </c:pt>
                <c:pt idx="6519">
                  <c:v>-7.6691637252990635E-3</c:v>
                </c:pt>
                <c:pt idx="6520">
                  <c:v>-7.6237645768712104E-3</c:v>
                </c:pt>
                <c:pt idx="6521">
                  <c:v>-7.6359068639348382E-3</c:v>
                </c:pt>
                <c:pt idx="6522">
                  <c:v>-7.7134015800794922E-3</c:v>
                </c:pt>
                <c:pt idx="6523">
                  <c:v>-7.742699908484342E-3</c:v>
                </c:pt>
                <c:pt idx="6524">
                  <c:v>-7.7323761785136613E-3</c:v>
                </c:pt>
                <c:pt idx="6525">
                  <c:v>-7.6750438968360736E-3</c:v>
                </c:pt>
                <c:pt idx="6526">
                  <c:v>-7.664668415809317E-3</c:v>
                </c:pt>
                <c:pt idx="6527">
                  <c:v>-7.6573982050998383E-3</c:v>
                </c:pt>
                <c:pt idx="6528">
                  <c:v>-7.7252162680646868E-3</c:v>
                </c:pt>
                <c:pt idx="6529">
                  <c:v>-7.8440098407007667E-3</c:v>
                </c:pt>
                <c:pt idx="6530">
                  <c:v>-7.9588880598972789E-3</c:v>
                </c:pt>
                <c:pt idx="6531">
                  <c:v>-8.0374375094995187E-3</c:v>
                </c:pt>
                <c:pt idx="6532">
                  <c:v>-8.1397542587275471E-3</c:v>
                </c:pt>
                <c:pt idx="6533">
                  <c:v>-8.2749694246841161E-3</c:v>
                </c:pt>
                <c:pt idx="6534">
                  <c:v>-8.4227590434507518E-3</c:v>
                </c:pt>
                <c:pt idx="6535">
                  <c:v>-8.5889487354201804E-3</c:v>
                </c:pt>
                <c:pt idx="6536">
                  <c:v>-8.910788498589322E-3</c:v>
                </c:pt>
                <c:pt idx="6537">
                  <c:v>-9.2712724751421241E-3</c:v>
                </c:pt>
                <c:pt idx="6538">
                  <c:v>-9.641863691457921E-3</c:v>
                </c:pt>
                <c:pt idx="6539">
                  <c:v>-1.0036307053812281E-2</c:v>
                </c:pt>
                <c:pt idx="6540">
                  <c:v>-1.0383354961651169E-2</c:v>
                </c:pt>
                <c:pt idx="6541">
                  <c:v>-1.0667059746376283E-2</c:v>
                </c:pt>
                <c:pt idx="6542">
                  <c:v>-1.0887367659302474E-2</c:v>
                </c:pt>
                <c:pt idx="6543">
                  <c:v>-1.1076186257340467E-2</c:v>
                </c:pt>
                <c:pt idx="6544">
                  <c:v>-1.1224038583826475E-2</c:v>
                </c:pt>
                <c:pt idx="6545">
                  <c:v>-1.1391778706549019E-2</c:v>
                </c:pt>
                <c:pt idx="6546">
                  <c:v>-1.1560516980149907E-2</c:v>
                </c:pt>
                <c:pt idx="6547">
                  <c:v>-1.1789437460931447E-2</c:v>
                </c:pt>
                <c:pt idx="6548">
                  <c:v>-1.2026592148374517E-2</c:v>
                </c:pt>
                <c:pt idx="6549">
                  <c:v>-1.2297600812849745E-2</c:v>
                </c:pt>
                <c:pt idx="6550">
                  <c:v>-1.258193127123115E-2</c:v>
                </c:pt>
                <c:pt idx="6551">
                  <c:v>-1.2860219119381962E-2</c:v>
                </c:pt>
                <c:pt idx="6552">
                  <c:v>-1.3133251401817992E-2</c:v>
                </c:pt>
                <c:pt idx="6553">
                  <c:v>-1.3309141129656893E-2</c:v>
                </c:pt>
                <c:pt idx="6554">
                  <c:v>-1.3394751342552016E-2</c:v>
                </c:pt>
                <c:pt idx="6555">
                  <c:v>-1.3341413991243653E-2</c:v>
                </c:pt>
                <c:pt idx="6556">
                  <c:v>-1.3131957306872414E-2</c:v>
                </c:pt>
                <c:pt idx="6557">
                  <c:v>-1.2792274731994242E-2</c:v>
                </c:pt>
                <c:pt idx="6558">
                  <c:v>-1.2323846051367023E-2</c:v>
                </c:pt>
                <c:pt idx="6559">
                  <c:v>-1.1807309118938084E-2</c:v>
                </c:pt>
                <c:pt idx="6560">
                  <c:v>-1.1214401504422853E-2</c:v>
                </c:pt>
                <c:pt idx="6561">
                  <c:v>-1.0587319285942356E-2</c:v>
                </c:pt>
                <c:pt idx="6562">
                  <c:v>-9.9803746755415604E-3</c:v>
                </c:pt>
                <c:pt idx="6563">
                  <c:v>-9.4639815104355755E-3</c:v>
                </c:pt>
                <c:pt idx="6564">
                  <c:v>-9.1033852555338218E-3</c:v>
                </c:pt>
                <c:pt idx="6565">
                  <c:v>-8.8658425131747862E-3</c:v>
                </c:pt>
                <c:pt idx="6566">
                  <c:v>-8.7095912391648989E-3</c:v>
                </c:pt>
                <c:pt idx="6567">
                  <c:v>-8.5654665936703688E-3</c:v>
                </c:pt>
                <c:pt idx="6568">
                  <c:v>-8.3640139077328386E-3</c:v>
                </c:pt>
                <c:pt idx="6569">
                  <c:v>-8.0834865795226217E-3</c:v>
                </c:pt>
                <c:pt idx="6570">
                  <c:v>-7.7082818584416147E-3</c:v>
                </c:pt>
                <c:pt idx="6571">
                  <c:v>-7.2091206619808081E-3</c:v>
                </c:pt>
                <c:pt idx="6572">
                  <c:v>-6.6301216580210856E-3</c:v>
                </c:pt>
                <c:pt idx="6573">
                  <c:v>-5.9552979466486172E-3</c:v>
                </c:pt>
                <c:pt idx="6574">
                  <c:v>-5.2688470986626181E-3</c:v>
                </c:pt>
                <c:pt idx="6575">
                  <c:v>-4.6116032553148679E-3</c:v>
                </c:pt>
                <c:pt idx="6576">
                  <c:v>-4.0981077382454094E-3</c:v>
                </c:pt>
                <c:pt idx="6577">
                  <c:v>-3.676282719697352E-3</c:v>
                </c:pt>
                <c:pt idx="6578">
                  <c:v>-3.2680007392064045E-3</c:v>
                </c:pt>
                <c:pt idx="6579">
                  <c:v>-2.8225674709846872E-3</c:v>
                </c:pt>
                <c:pt idx="6580">
                  <c:v>-2.3403758656787826E-3</c:v>
                </c:pt>
                <c:pt idx="6581">
                  <c:v>-1.8203634233453876E-3</c:v>
                </c:pt>
                <c:pt idx="6582">
                  <c:v>-1.3183384071262295E-3</c:v>
                </c:pt>
                <c:pt idx="6583">
                  <c:v>-9.4173359692124403E-4</c:v>
                </c:pt>
                <c:pt idx="6584">
                  <c:v>-8.0483826529551873E-4</c:v>
                </c:pt>
                <c:pt idx="6585">
                  <c:v>-9.0136794902808065E-4</c:v>
                </c:pt>
                <c:pt idx="6586">
                  <c:v>-1.0187562025950861E-3</c:v>
                </c:pt>
                <c:pt idx="6587">
                  <c:v>-1.1731911878815509E-3</c:v>
                </c:pt>
                <c:pt idx="6588">
                  <c:v>-1.2420463759074353E-3</c:v>
                </c:pt>
                <c:pt idx="6589">
                  <c:v>-1.307144857427178E-3</c:v>
                </c:pt>
                <c:pt idx="6590">
                  <c:v>-1.285222404731876E-3</c:v>
                </c:pt>
                <c:pt idx="6591">
                  <c:v>-1.2451508718482078E-3</c:v>
                </c:pt>
                <c:pt idx="6592">
                  <c:v>-1.2183744335349089E-3</c:v>
                </c:pt>
                <c:pt idx="6593">
                  <c:v>-1.2345980106834337E-3</c:v>
                </c:pt>
                <c:pt idx="6594">
                  <c:v>-1.3040127785574811E-3</c:v>
                </c:pt>
                <c:pt idx="6595">
                  <c:v>-1.4620802998136636E-3</c:v>
                </c:pt>
                <c:pt idx="6596">
                  <c:v>-1.7729244608033845E-3</c:v>
                </c:pt>
                <c:pt idx="6597">
                  <c:v>-2.1742857917784243E-3</c:v>
                </c:pt>
                <c:pt idx="6598">
                  <c:v>-2.6446461694013168E-3</c:v>
                </c:pt>
                <c:pt idx="6599">
                  <c:v>-3.102439566810466E-3</c:v>
                </c:pt>
                <c:pt idx="6600">
                  <c:v>-3.4892665126191325E-3</c:v>
                </c:pt>
                <c:pt idx="6601">
                  <c:v>-3.8191700729774164E-3</c:v>
                </c:pt>
                <c:pt idx="6602">
                  <c:v>-4.1176127778354841E-3</c:v>
                </c:pt>
                <c:pt idx="6603">
                  <c:v>-4.3821554243481161E-3</c:v>
                </c:pt>
                <c:pt idx="6604">
                  <c:v>-4.6273709276382783E-3</c:v>
                </c:pt>
                <c:pt idx="6605">
                  <c:v>-4.8160917965641911E-3</c:v>
                </c:pt>
                <c:pt idx="6606">
                  <c:v>-4.9673486199526464E-3</c:v>
                </c:pt>
                <c:pt idx="6607">
                  <c:v>-5.0635945229245052E-3</c:v>
                </c:pt>
                <c:pt idx="6608">
                  <c:v>-5.0740215792268572E-3</c:v>
                </c:pt>
                <c:pt idx="6609">
                  <c:v>-4.9743102450474121E-3</c:v>
                </c:pt>
                <c:pt idx="6610">
                  <c:v>-4.8009679137890338E-3</c:v>
                </c:pt>
                <c:pt idx="6611">
                  <c:v>-4.5759457832634945E-3</c:v>
                </c:pt>
                <c:pt idx="6612">
                  <c:v>-4.3340647240129992E-3</c:v>
                </c:pt>
                <c:pt idx="6613">
                  <c:v>-4.046251676683434E-3</c:v>
                </c:pt>
                <c:pt idx="6614">
                  <c:v>-3.7861795229953187E-3</c:v>
                </c:pt>
                <c:pt idx="6615">
                  <c:v>-3.567048494559113E-3</c:v>
                </c:pt>
                <c:pt idx="6616">
                  <c:v>-3.3857323094174572E-3</c:v>
                </c:pt>
                <c:pt idx="6617">
                  <c:v>-3.2358832329781651E-3</c:v>
                </c:pt>
                <c:pt idx="6618">
                  <c:v>-3.0405073111225978E-3</c:v>
                </c:pt>
                <c:pt idx="6619">
                  <c:v>-2.7649693356115112E-3</c:v>
                </c:pt>
                <c:pt idx="6620">
                  <c:v>-2.4172805452355125E-3</c:v>
                </c:pt>
                <c:pt idx="6621">
                  <c:v>-2.063094677879775E-3</c:v>
                </c:pt>
                <c:pt idx="6622">
                  <c:v>-1.6941191011012871E-3</c:v>
                </c:pt>
                <c:pt idx="6623">
                  <c:v>-1.3429269344970391E-3</c:v>
                </c:pt>
                <c:pt idx="6624">
                  <c:v>-1.0458853103498579E-3</c:v>
                </c:pt>
                <c:pt idx="6625">
                  <c:v>-8.63339345147843E-4</c:v>
                </c:pt>
                <c:pt idx="6626">
                  <c:v>-7.7673535487610319E-4</c:v>
                </c:pt>
                <c:pt idx="6627">
                  <c:v>-7.9482051059536103E-4</c:v>
                </c:pt>
                <c:pt idx="6628">
                  <c:v>-8.9818765069657057E-4</c:v>
                </c:pt>
                <c:pt idx="6629">
                  <c:v>-1.0907340505238463E-3</c:v>
                </c:pt>
                <c:pt idx="6630">
                  <c:v>-1.3263730815640505E-3</c:v>
                </c:pt>
                <c:pt idx="6631">
                  <c:v>-1.6118917512337513E-3</c:v>
                </c:pt>
                <c:pt idx="6632">
                  <c:v>-1.8853138897579908E-3</c:v>
                </c:pt>
                <c:pt idx="6633">
                  <c:v>-2.2140932600135002E-3</c:v>
                </c:pt>
                <c:pt idx="6634">
                  <c:v>-2.4901145149375998E-3</c:v>
                </c:pt>
                <c:pt idx="6635">
                  <c:v>-2.756909550856002E-3</c:v>
                </c:pt>
                <c:pt idx="6636">
                  <c:v>-2.9714348510100214E-3</c:v>
                </c:pt>
                <c:pt idx="6637">
                  <c:v>-3.1662115762491876E-3</c:v>
                </c:pt>
                <c:pt idx="6638">
                  <c:v>-3.3295779565090588E-3</c:v>
                </c:pt>
                <c:pt idx="6639">
                  <c:v>-3.5431890962297199E-3</c:v>
                </c:pt>
                <c:pt idx="6640">
                  <c:v>-3.7637687125522713E-3</c:v>
                </c:pt>
                <c:pt idx="6641">
                  <c:v>-4.0706760816687799E-3</c:v>
                </c:pt>
                <c:pt idx="6642">
                  <c:v>-4.4280613840107143E-3</c:v>
                </c:pt>
                <c:pt idx="6643">
                  <c:v>-4.8322922641049074E-3</c:v>
                </c:pt>
                <c:pt idx="6644">
                  <c:v>-5.2616773047106614E-3</c:v>
                </c:pt>
                <c:pt idx="6645">
                  <c:v>-5.7531461928769225E-3</c:v>
                </c:pt>
                <c:pt idx="6646">
                  <c:v>-6.2856418672014788E-3</c:v>
                </c:pt>
                <c:pt idx="6647">
                  <c:v>-6.8178989181276782E-3</c:v>
                </c:pt>
                <c:pt idx="6648">
                  <c:v>-7.4716147957335569E-3</c:v>
                </c:pt>
                <c:pt idx="6649">
                  <c:v>-8.2054202002325542E-3</c:v>
                </c:pt>
                <c:pt idx="6650">
                  <c:v>-8.9794841760850608E-3</c:v>
                </c:pt>
                <c:pt idx="6651">
                  <c:v>-9.6034717386110652E-3</c:v>
                </c:pt>
                <c:pt idx="6652">
                  <c:v>-1.001860821902526E-2</c:v>
                </c:pt>
                <c:pt idx="6653">
                  <c:v>-1.032718305160759E-2</c:v>
                </c:pt>
                <c:pt idx="6654">
                  <c:v>-1.0441177487242331E-2</c:v>
                </c:pt>
                <c:pt idx="6655">
                  <c:v>-1.0399352497313575E-2</c:v>
                </c:pt>
                <c:pt idx="6656">
                  <c:v>-1.0222114554660508E-2</c:v>
                </c:pt>
                <c:pt idx="6657">
                  <c:v>-9.9486686719794E-3</c:v>
                </c:pt>
                <c:pt idx="6658">
                  <c:v>-9.5525448231291114E-3</c:v>
                </c:pt>
                <c:pt idx="6659">
                  <c:v>-9.2183776430383117E-3</c:v>
                </c:pt>
                <c:pt idx="6660">
                  <c:v>-8.9859726593675433E-3</c:v>
                </c:pt>
                <c:pt idx="6661">
                  <c:v>-8.7501465606462867E-3</c:v>
                </c:pt>
                <c:pt idx="6662">
                  <c:v>-8.5086714219800956E-3</c:v>
                </c:pt>
                <c:pt idx="6663">
                  <c:v>-8.2435566088981289E-3</c:v>
                </c:pt>
                <c:pt idx="6664">
                  <c:v>-7.9467327585590903E-3</c:v>
                </c:pt>
                <c:pt idx="6665">
                  <c:v>-7.5057394550187258E-3</c:v>
                </c:pt>
                <c:pt idx="6666">
                  <c:v>-7.0400148222288517E-3</c:v>
                </c:pt>
                <c:pt idx="6667">
                  <c:v>-6.5154047818754609E-3</c:v>
                </c:pt>
                <c:pt idx="6668">
                  <c:v>-5.9666914667631209E-3</c:v>
                </c:pt>
                <c:pt idx="6669">
                  <c:v>-5.4590385643819468E-3</c:v>
                </c:pt>
                <c:pt idx="6670">
                  <c:v>-4.8968956836177172E-3</c:v>
                </c:pt>
                <c:pt idx="6671">
                  <c:v>-4.3222948874042672E-3</c:v>
                </c:pt>
                <c:pt idx="6672">
                  <c:v>-3.7253575238077631E-3</c:v>
                </c:pt>
                <c:pt idx="6673">
                  <c:v>-3.1813004706139677E-3</c:v>
                </c:pt>
                <c:pt idx="6674">
                  <c:v>-2.6054350651408455E-3</c:v>
                </c:pt>
                <c:pt idx="6675">
                  <c:v>-2.0249442435150075E-3</c:v>
                </c:pt>
                <c:pt idx="6676">
                  <c:v>-1.5435861377658293E-3</c:v>
                </c:pt>
                <c:pt idx="6677">
                  <c:v>-1.0607702930804316E-3</c:v>
                </c:pt>
                <c:pt idx="6678">
                  <c:v>-6.8438589223812022E-4</c:v>
                </c:pt>
                <c:pt idx="6679">
                  <c:v>-3.0053746099904127E-4</c:v>
                </c:pt>
                <c:pt idx="6680">
                  <c:v>5.4737822240871623E-5</c:v>
                </c:pt>
                <c:pt idx="6681">
                  <c:v>2.7146040975020594E-4</c:v>
                </c:pt>
                <c:pt idx="6682">
                  <c:v>3.8860670965185079E-4</c:v>
                </c:pt>
                <c:pt idx="6683">
                  <c:v>4.0822214502310547E-4</c:v>
                </c:pt>
                <c:pt idx="6684">
                  <c:v>2.6293328080973075E-4</c:v>
                </c:pt>
                <c:pt idx="6685">
                  <c:v>-6.9084708587411258E-5</c:v>
                </c:pt>
                <c:pt idx="6686">
                  <c:v>-3.7507712345137426E-4</c:v>
                </c:pt>
                <c:pt idx="6687">
                  <c:v>-6.2788155002141399E-4</c:v>
                </c:pt>
                <c:pt idx="6688">
                  <c:v>-6.8388037526145038E-4</c:v>
                </c:pt>
                <c:pt idx="6689">
                  <c:v>-5.7911931710736783E-4</c:v>
                </c:pt>
                <c:pt idx="6690">
                  <c:v>-5.5470426154616086E-4</c:v>
                </c:pt>
                <c:pt idx="6691">
                  <c:v>-6.5057305494844704E-4</c:v>
                </c:pt>
                <c:pt idx="6692">
                  <c:v>-1.0697945206834608E-3</c:v>
                </c:pt>
                <c:pt idx="6693">
                  <c:v>-1.7865270838956404E-3</c:v>
                </c:pt>
                <c:pt idx="6694">
                  <c:v>-2.6048686550153807E-3</c:v>
                </c:pt>
                <c:pt idx="6695">
                  <c:v>-3.3551452335515591E-3</c:v>
                </c:pt>
                <c:pt idx="6696">
                  <c:v>-3.7661269696361707E-3</c:v>
                </c:pt>
                <c:pt idx="6697">
                  <c:v>-3.9551727648600796E-3</c:v>
                </c:pt>
                <c:pt idx="6698">
                  <c:v>-3.9149574651553476E-3</c:v>
                </c:pt>
                <c:pt idx="6699">
                  <c:v>-3.8380811484657077E-3</c:v>
                </c:pt>
                <c:pt idx="6700">
                  <c:v>-3.899925963734111E-3</c:v>
                </c:pt>
                <c:pt idx="6701">
                  <c:v>-4.119704428980131E-3</c:v>
                </c:pt>
                <c:pt idx="6702">
                  <c:v>-4.3906036898115506E-3</c:v>
                </c:pt>
                <c:pt idx="6703">
                  <c:v>-4.7030987504642369E-3</c:v>
                </c:pt>
                <c:pt idx="6704">
                  <c:v>-4.9801678794078536E-3</c:v>
                </c:pt>
                <c:pt idx="6705">
                  <c:v>-5.2465671380543906E-3</c:v>
                </c:pt>
                <c:pt idx="6706">
                  <c:v>-5.520270564873371E-3</c:v>
                </c:pt>
                <c:pt idx="6707">
                  <c:v>-5.7896709048491316E-3</c:v>
                </c:pt>
                <c:pt idx="6708">
                  <c:v>-6.0891771947288367E-3</c:v>
                </c:pt>
                <c:pt idx="6709">
                  <c:v>-6.2961630593370479E-3</c:v>
                </c:pt>
                <c:pt idx="6710">
                  <c:v>-6.4274799287218857E-3</c:v>
                </c:pt>
                <c:pt idx="6711">
                  <c:v>-6.4110044114996682E-3</c:v>
                </c:pt>
                <c:pt idx="6712">
                  <c:v>-6.2322989754877538E-3</c:v>
                </c:pt>
                <c:pt idx="6713">
                  <c:v>-5.7805452286838407E-3</c:v>
                </c:pt>
                <c:pt idx="6714">
                  <c:v>-5.2592715209378036E-3</c:v>
                </c:pt>
                <c:pt idx="6715">
                  <c:v>-4.8336533152730744E-3</c:v>
                </c:pt>
                <c:pt idx="6716">
                  <c:v>-4.6334577141330831E-3</c:v>
                </c:pt>
                <c:pt idx="6717">
                  <c:v>-4.6661829336741159E-3</c:v>
                </c:pt>
                <c:pt idx="6718">
                  <c:v>-4.7250341829410212E-3</c:v>
                </c:pt>
                <c:pt idx="6719">
                  <c:v>-4.7420728962867201E-3</c:v>
                </c:pt>
                <c:pt idx="6720">
                  <c:v>-4.60220483040616E-3</c:v>
                </c:pt>
                <c:pt idx="6721">
                  <c:v>-4.227928004477498E-3</c:v>
                </c:pt>
                <c:pt idx="6722">
                  <c:v>-3.689513748755425E-3</c:v>
                </c:pt>
                <c:pt idx="6723">
                  <c:v>-3.2175588314299272E-3</c:v>
                </c:pt>
                <c:pt idx="6724">
                  <c:v>-2.9316167295561574E-3</c:v>
                </c:pt>
                <c:pt idx="6725">
                  <c:v>-2.7813459733959647E-3</c:v>
                </c:pt>
                <c:pt idx="6726">
                  <c:v>-2.6768060655178584E-3</c:v>
                </c:pt>
                <c:pt idx="6727">
                  <c:v>-2.6060002483506857E-3</c:v>
                </c:pt>
                <c:pt idx="6728">
                  <c:v>-2.4486194697154085E-3</c:v>
                </c:pt>
                <c:pt idx="6729">
                  <c:v>-2.241746096309608E-3</c:v>
                </c:pt>
                <c:pt idx="6730">
                  <c:v>-2.0728001028468448E-3</c:v>
                </c:pt>
                <c:pt idx="6731">
                  <c:v>-2.0273121876224548E-3</c:v>
                </c:pt>
                <c:pt idx="6732">
                  <c:v>-2.1912677583707314E-3</c:v>
                </c:pt>
                <c:pt idx="6733">
                  <c:v>-2.5147036704022845E-3</c:v>
                </c:pt>
                <c:pt idx="6734">
                  <c:v>-2.9507951322176461E-3</c:v>
                </c:pt>
                <c:pt idx="6735">
                  <c:v>-3.4477789168019289E-3</c:v>
                </c:pt>
                <c:pt idx="6736">
                  <c:v>-3.919139360870863E-3</c:v>
                </c:pt>
                <c:pt idx="6737">
                  <c:v>-4.3390786606807338E-3</c:v>
                </c:pt>
                <c:pt idx="6738">
                  <c:v>-4.6864593481315163E-3</c:v>
                </c:pt>
                <c:pt idx="6739">
                  <c:v>-4.9993979740129346E-3</c:v>
                </c:pt>
                <c:pt idx="6740">
                  <c:v>-5.1778402873108257E-3</c:v>
                </c:pt>
                <c:pt idx="6741">
                  <c:v>-5.2774093459678172E-3</c:v>
                </c:pt>
                <c:pt idx="6742">
                  <c:v>-5.3171569787902077E-3</c:v>
                </c:pt>
                <c:pt idx="6743">
                  <c:v>-5.4530069841802658E-3</c:v>
                </c:pt>
                <c:pt idx="6744">
                  <c:v>-5.7554720744196174E-3</c:v>
                </c:pt>
                <c:pt idx="6745">
                  <c:v>-6.2086636307790918E-3</c:v>
                </c:pt>
                <c:pt idx="6746">
                  <c:v>-6.7731925662881456E-3</c:v>
                </c:pt>
                <c:pt idx="6747">
                  <c:v>-7.3880772244906794E-3</c:v>
                </c:pt>
                <c:pt idx="6748">
                  <c:v>-7.9923490250699905E-3</c:v>
                </c:pt>
                <c:pt idx="6749">
                  <c:v>-8.5539608687380149E-3</c:v>
                </c:pt>
                <c:pt idx="6750">
                  <c:v>-9.0089178830514011E-3</c:v>
                </c:pt>
                <c:pt idx="6751">
                  <c:v>-9.2843682656215919E-3</c:v>
                </c:pt>
                <c:pt idx="6752">
                  <c:v>-9.2751337564966931E-3</c:v>
                </c:pt>
                <c:pt idx="6753">
                  <c:v>-9.0882699111654048E-3</c:v>
                </c:pt>
                <c:pt idx="6754">
                  <c:v>-8.8658872870162608E-3</c:v>
                </c:pt>
                <c:pt idx="6755">
                  <c:v>-8.7121625525376535E-3</c:v>
                </c:pt>
                <c:pt idx="6756">
                  <c:v>-8.7480027959366304E-3</c:v>
                </c:pt>
                <c:pt idx="6757">
                  <c:v>-8.9449287959978297E-3</c:v>
                </c:pt>
                <c:pt idx="6758">
                  <c:v>-9.1920328048944264E-3</c:v>
                </c:pt>
                <c:pt idx="6759">
                  <c:v>-9.3679547178665279E-3</c:v>
                </c:pt>
                <c:pt idx="6760">
                  <c:v>-9.3520220524130615E-3</c:v>
                </c:pt>
                <c:pt idx="6761">
                  <c:v>-9.1748483109120229E-3</c:v>
                </c:pt>
                <c:pt idx="6762">
                  <c:v>-8.873685807072814E-3</c:v>
                </c:pt>
                <c:pt idx="6763">
                  <c:v>-8.5059200348242547E-3</c:v>
                </c:pt>
                <c:pt idx="6764">
                  <c:v>-8.0819610467307186E-3</c:v>
                </c:pt>
                <c:pt idx="6765">
                  <c:v>-7.6459333011134473E-3</c:v>
                </c:pt>
                <c:pt idx="6766">
                  <c:v>-7.2505619757538874E-3</c:v>
                </c:pt>
                <c:pt idx="6767">
                  <c:v>-6.9042982492943774E-3</c:v>
                </c:pt>
                <c:pt idx="6768">
                  <c:v>-6.6096000818622221E-3</c:v>
                </c:pt>
                <c:pt idx="6769">
                  <c:v>-6.352112313334702E-3</c:v>
                </c:pt>
                <c:pt idx="6770">
                  <c:v>-6.1128137711703098E-3</c:v>
                </c:pt>
                <c:pt idx="6771">
                  <c:v>-5.8501059217727393E-3</c:v>
                </c:pt>
                <c:pt idx="6772">
                  <c:v>-5.527610100775791E-3</c:v>
                </c:pt>
                <c:pt idx="6773">
                  <c:v>-5.1927731920103802E-3</c:v>
                </c:pt>
                <c:pt idx="6774">
                  <c:v>-4.9406457814123138E-3</c:v>
                </c:pt>
                <c:pt idx="6775">
                  <c:v>-4.8412466736848202E-3</c:v>
                </c:pt>
                <c:pt idx="6776">
                  <c:v>-4.9769692789324114E-3</c:v>
                </c:pt>
                <c:pt idx="6777">
                  <c:v>-5.3323051823453062E-3</c:v>
                </c:pt>
                <c:pt idx="6778">
                  <c:v>-5.7817873568699087E-3</c:v>
                </c:pt>
                <c:pt idx="6779">
                  <c:v>-6.2942309977203834E-3</c:v>
                </c:pt>
                <c:pt idx="6780">
                  <c:v>-6.8506445116297988E-3</c:v>
                </c:pt>
                <c:pt idx="6781">
                  <c:v>-7.4651001330091303E-3</c:v>
                </c:pt>
                <c:pt idx="6782">
                  <c:v>-8.0555315541431371E-3</c:v>
                </c:pt>
                <c:pt idx="6783">
                  <c:v>-8.5742881186218062E-3</c:v>
                </c:pt>
                <c:pt idx="6784">
                  <c:v>-9.0436723764886814E-3</c:v>
                </c:pt>
                <c:pt idx="6785">
                  <c:v>-9.4975149419824871E-3</c:v>
                </c:pt>
                <c:pt idx="6786">
                  <c:v>-9.9686931478103844E-3</c:v>
                </c:pt>
                <c:pt idx="6787">
                  <c:v>-1.0495319740206621E-2</c:v>
                </c:pt>
                <c:pt idx="6788">
                  <c:v>-1.1084975135872638E-2</c:v>
                </c:pt>
                <c:pt idx="6789">
                  <c:v>-1.1690965381027093E-2</c:v>
                </c:pt>
                <c:pt idx="6790">
                  <c:v>-1.2240175864351107E-2</c:v>
                </c:pt>
                <c:pt idx="6791">
                  <c:v>-1.2628512997452469E-2</c:v>
                </c:pt>
                <c:pt idx="6792">
                  <c:v>-1.2811072008511878E-2</c:v>
                </c:pt>
                <c:pt idx="6793">
                  <c:v>-1.2866074366616286E-2</c:v>
                </c:pt>
                <c:pt idx="6794">
                  <c:v>-1.2942783070356838E-2</c:v>
                </c:pt>
                <c:pt idx="6795">
                  <c:v>-1.3159105587212212E-2</c:v>
                </c:pt>
                <c:pt idx="6796">
                  <c:v>-1.3634456110421238E-2</c:v>
                </c:pt>
                <c:pt idx="6797">
                  <c:v>-1.4256622805249503E-2</c:v>
                </c:pt>
                <c:pt idx="6798">
                  <c:v>-1.4963753824601961E-2</c:v>
                </c:pt>
                <c:pt idx="6799">
                  <c:v>-1.566439361217117E-2</c:v>
                </c:pt>
                <c:pt idx="6800">
                  <c:v>-1.6227443298755636E-2</c:v>
                </c:pt>
                <c:pt idx="6801">
                  <c:v>-1.6649615617070401E-2</c:v>
                </c:pt>
                <c:pt idx="6802">
                  <c:v>-1.6925073690057788E-2</c:v>
                </c:pt>
                <c:pt idx="6803">
                  <c:v>-1.7088732463219364E-2</c:v>
                </c:pt>
                <c:pt idx="6804">
                  <c:v>-1.7107822309319426E-2</c:v>
                </c:pt>
                <c:pt idx="6805">
                  <c:v>-1.7036185033444777E-2</c:v>
                </c:pt>
                <c:pt idx="6806">
                  <c:v>-1.6938911210524092E-2</c:v>
                </c:pt>
                <c:pt idx="6807">
                  <c:v>-1.6862011937147849E-2</c:v>
                </c:pt>
                <c:pt idx="6808">
                  <c:v>-1.6851521312200673E-2</c:v>
                </c:pt>
                <c:pt idx="6809">
                  <c:v>-1.6863638015937786E-2</c:v>
                </c:pt>
                <c:pt idx="6810">
                  <c:v>-1.6776309871339334E-2</c:v>
                </c:pt>
                <c:pt idx="6811">
                  <c:v>-1.6540931149601992E-2</c:v>
                </c:pt>
                <c:pt idx="6812">
                  <c:v>-1.6067960939332986E-2</c:v>
                </c:pt>
                <c:pt idx="6813">
                  <c:v>-1.542931783451133E-2</c:v>
                </c:pt>
                <c:pt idx="6814">
                  <c:v>-1.4763523741400142E-2</c:v>
                </c:pt>
                <c:pt idx="6815">
                  <c:v>-1.4159550077654175E-2</c:v>
                </c:pt>
                <c:pt idx="6816">
                  <c:v>-1.3718859979714016E-2</c:v>
                </c:pt>
                <c:pt idx="6817">
                  <c:v>-1.3347908656500091E-2</c:v>
                </c:pt>
                <c:pt idx="6818">
                  <c:v>-1.3081192659330276E-2</c:v>
                </c:pt>
                <c:pt idx="6819">
                  <c:v>-1.2871516396439292E-2</c:v>
                </c:pt>
                <c:pt idx="6820">
                  <c:v>-1.2755389990252917E-2</c:v>
                </c:pt>
                <c:pt idx="6821">
                  <c:v>-1.2654877472669267E-2</c:v>
                </c:pt>
                <c:pt idx="6822">
                  <c:v>-1.2410748692812189E-2</c:v>
                </c:pt>
                <c:pt idx="6823">
                  <c:v>-1.1988268776440603E-2</c:v>
                </c:pt>
                <c:pt idx="6824">
                  <c:v>-1.1283766468690358E-2</c:v>
                </c:pt>
                <c:pt idx="6825">
                  <c:v>-1.0437859622329954E-2</c:v>
                </c:pt>
                <c:pt idx="6826">
                  <c:v>-9.5566190586629917E-3</c:v>
                </c:pt>
                <c:pt idx="6827">
                  <c:v>-8.8544255511373206E-3</c:v>
                </c:pt>
                <c:pt idx="6828">
                  <c:v>-8.4534551327078017E-3</c:v>
                </c:pt>
                <c:pt idx="6829">
                  <c:v>-8.2697908587572207E-3</c:v>
                </c:pt>
                <c:pt idx="6830">
                  <c:v>-8.2476208996196329E-3</c:v>
                </c:pt>
                <c:pt idx="6831">
                  <c:v>-8.2213187244498092E-3</c:v>
                </c:pt>
                <c:pt idx="6832">
                  <c:v>-8.1734864973198769E-3</c:v>
                </c:pt>
                <c:pt idx="6833">
                  <c:v>-8.1052129352996924E-3</c:v>
                </c:pt>
                <c:pt idx="6834">
                  <c:v>-7.9975409399727082E-3</c:v>
                </c:pt>
                <c:pt idx="6835">
                  <c:v>-7.8532416464774518E-3</c:v>
                </c:pt>
                <c:pt idx="6836">
                  <c:v>-7.6365347181080144E-3</c:v>
                </c:pt>
                <c:pt idx="6837">
                  <c:v>-7.3993446963309673E-3</c:v>
                </c:pt>
                <c:pt idx="6838">
                  <c:v>-7.1934252298350649E-3</c:v>
                </c:pt>
                <c:pt idx="6839">
                  <c:v>-7.1168427759121444E-3</c:v>
                </c:pt>
                <c:pt idx="6840">
                  <c:v>-7.3086888812305927E-3</c:v>
                </c:pt>
                <c:pt idx="6841">
                  <c:v>-7.648175165234871E-3</c:v>
                </c:pt>
                <c:pt idx="6842">
                  <c:v>-8.060475867260615E-3</c:v>
                </c:pt>
                <c:pt idx="6843">
                  <c:v>-8.3579645575621742E-3</c:v>
                </c:pt>
                <c:pt idx="6844">
                  <c:v>-8.4518715579933769E-3</c:v>
                </c:pt>
                <c:pt idx="6845">
                  <c:v>-8.3580054367566672E-3</c:v>
                </c:pt>
                <c:pt idx="6846">
                  <c:v>-8.2351194877520635E-3</c:v>
                </c:pt>
                <c:pt idx="6847">
                  <c:v>-8.0222200514810417E-3</c:v>
                </c:pt>
                <c:pt idx="6848">
                  <c:v>-7.8168869844201256E-3</c:v>
                </c:pt>
                <c:pt idx="6849">
                  <c:v>-7.6232115342285186E-3</c:v>
                </c:pt>
                <c:pt idx="6850">
                  <c:v>-7.4771035195578721E-3</c:v>
                </c:pt>
                <c:pt idx="6851">
                  <c:v>-7.3836793247653602E-3</c:v>
                </c:pt>
                <c:pt idx="6852">
                  <c:v>-7.2965399063726769E-3</c:v>
                </c:pt>
                <c:pt idx="6853">
                  <c:v>-7.2268105697635299E-3</c:v>
                </c:pt>
                <c:pt idx="6854">
                  <c:v>-7.1275986854683728E-3</c:v>
                </c:pt>
                <c:pt idx="6855">
                  <c:v>-6.972764916047345E-3</c:v>
                </c:pt>
                <c:pt idx="6856">
                  <c:v>-6.8002321429655212E-3</c:v>
                </c:pt>
                <c:pt idx="6857">
                  <c:v>-6.6692566436292559E-3</c:v>
                </c:pt>
                <c:pt idx="6858">
                  <c:v>-6.5259717900989569E-3</c:v>
                </c:pt>
                <c:pt idx="6859">
                  <c:v>-6.3862196125777128E-3</c:v>
                </c:pt>
                <c:pt idx="6860">
                  <c:v>-6.276429498021506E-3</c:v>
                </c:pt>
                <c:pt idx="6861">
                  <c:v>-6.1052390102190037E-3</c:v>
                </c:pt>
                <c:pt idx="6862">
                  <c:v>-5.9136137500161792E-3</c:v>
                </c:pt>
                <c:pt idx="6863">
                  <c:v>-5.690285643402352E-3</c:v>
                </c:pt>
                <c:pt idx="6864">
                  <c:v>-5.2781897259084332E-3</c:v>
                </c:pt>
                <c:pt idx="6865">
                  <c:v>-4.8005355368252066E-3</c:v>
                </c:pt>
                <c:pt idx="6866">
                  <c:v>-4.3468418216463627E-3</c:v>
                </c:pt>
                <c:pt idx="6867">
                  <c:v>-3.9764289700194907E-3</c:v>
                </c:pt>
                <c:pt idx="6868">
                  <c:v>-3.7081569537282997E-3</c:v>
                </c:pt>
                <c:pt idx="6869">
                  <c:v>-3.5128374753328165E-3</c:v>
                </c:pt>
                <c:pt idx="6870">
                  <c:v>-3.3750775969669179E-3</c:v>
                </c:pt>
                <c:pt idx="6871">
                  <c:v>-3.2847396379307482E-3</c:v>
                </c:pt>
                <c:pt idx="6872">
                  <c:v>-3.1878949989729427E-3</c:v>
                </c:pt>
                <c:pt idx="6873">
                  <c:v>-3.0848166001838213E-3</c:v>
                </c:pt>
                <c:pt idx="6874">
                  <c:v>-2.9687183716640272E-3</c:v>
                </c:pt>
                <c:pt idx="6875">
                  <c:v>-2.9406783180320069E-3</c:v>
                </c:pt>
                <c:pt idx="6876">
                  <c:v>-3.0524107326523769E-3</c:v>
                </c:pt>
                <c:pt idx="6877">
                  <c:v>-3.2061011071586945E-3</c:v>
                </c:pt>
                <c:pt idx="6878">
                  <c:v>-3.4059245221820505E-3</c:v>
                </c:pt>
                <c:pt idx="6879">
                  <c:v>-3.6300000674719308E-3</c:v>
                </c:pt>
                <c:pt idx="6880">
                  <c:v>-3.8644297484710312E-3</c:v>
                </c:pt>
                <c:pt idx="6881">
                  <c:v>-4.086548441844905E-3</c:v>
                </c:pt>
                <c:pt idx="6882">
                  <c:v>-4.2717713317903848E-3</c:v>
                </c:pt>
                <c:pt idx="6883">
                  <c:v>-4.4965467083032812E-3</c:v>
                </c:pt>
                <c:pt idx="6884">
                  <c:v>-4.7856863407589965E-3</c:v>
                </c:pt>
                <c:pt idx="6885">
                  <c:v>-5.0835096681978347E-3</c:v>
                </c:pt>
                <c:pt idx="6886">
                  <c:v>-5.3977568262357145E-3</c:v>
                </c:pt>
                <c:pt idx="6887">
                  <c:v>-5.7137378830446686E-3</c:v>
                </c:pt>
                <c:pt idx="6888">
                  <c:v>-6.017777136024801E-3</c:v>
                </c:pt>
                <c:pt idx="6889">
                  <c:v>-6.3076790350082793E-3</c:v>
                </c:pt>
                <c:pt idx="6890">
                  <c:v>-6.6569799499107615E-3</c:v>
                </c:pt>
                <c:pt idx="6891">
                  <c:v>-7.1605780860555706E-3</c:v>
                </c:pt>
                <c:pt idx="6892">
                  <c:v>-7.898298467787012E-3</c:v>
                </c:pt>
                <c:pt idx="6893">
                  <c:v>-8.7290092756683157E-3</c:v>
                </c:pt>
                <c:pt idx="6894">
                  <c:v>-9.5866898388556367E-3</c:v>
                </c:pt>
                <c:pt idx="6895">
                  <c:v>-1.0373013508949407E-2</c:v>
                </c:pt>
                <c:pt idx="6896">
                  <c:v>-1.102008067920617E-2</c:v>
                </c:pt>
                <c:pt idx="6897">
                  <c:v>-1.1559144302978974E-2</c:v>
                </c:pt>
                <c:pt idx="6898">
                  <c:v>-1.2033029334750272E-2</c:v>
                </c:pt>
                <c:pt idx="6899">
                  <c:v>-1.2444742513252827E-2</c:v>
                </c:pt>
                <c:pt idx="6900">
                  <c:v>-1.2847571648693275E-2</c:v>
                </c:pt>
                <c:pt idx="6901">
                  <c:v>-1.3234966027276345E-2</c:v>
                </c:pt>
                <c:pt idx="6902">
                  <c:v>-1.3576938722884565E-2</c:v>
                </c:pt>
                <c:pt idx="6903">
                  <c:v>-1.3859226151820657E-2</c:v>
                </c:pt>
                <c:pt idx="6904">
                  <c:v>-1.4088187769910422E-2</c:v>
                </c:pt>
                <c:pt idx="6905">
                  <c:v>-1.4259354707491817E-2</c:v>
                </c:pt>
                <c:pt idx="6906">
                  <c:v>-1.4390023578697324E-2</c:v>
                </c:pt>
                <c:pt idx="6907">
                  <c:v>-1.4501567382712344E-2</c:v>
                </c:pt>
                <c:pt idx="6908">
                  <c:v>-1.4604795192120644E-2</c:v>
                </c:pt>
                <c:pt idx="6909">
                  <c:v>-1.4596166592041219E-2</c:v>
                </c:pt>
                <c:pt idx="6910">
                  <c:v>-1.4473590616048759E-2</c:v>
                </c:pt>
                <c:pt idx="6911">
                  <c:v>-1.4210380543395429E-2</c:v>
                </c:pt>
                <c:pt idx="6912">
                  <c:v>-1.3800030197442572E-2</c:v>
                </c:pt>
                <c:pt idx="6913">
                  <c:v>-1.3295537040360603E-2</c:v>
                </c:pt>
                <c:pt idx="6914">
                  <c:v>-1.2767726251058646E-2</c:v>
                </c:pt>
                <c:pt idx="6915">
                  <c:v>-1.2251905688430372E-2</c:v>
                </c:pt>
                <c:pt idx="6916">
                  <c:v>-1.1756743573836426E-2</c:v>
                </c:pt>
                <c:pt idx="6917">
                  <c:v>-1.1242845026311921E-2</c:v>
                </c:pt>
                <c:pt idx="6918">
                  <c:v>-1.0674062571817626E-2</c:v>
                </c:pt>
                <c:pt idx="6919">
                  <c:v>-1.0071828195809155E-2</c:v>
                </c:pt>
                <c:pt idx="6920">
                  <c:v>-9.3895515767049506E-3</c:v>
                </c:pt>
                <c:pt idx="6921">
                  <c:v>-8.6811949254912875E-3</c:v>
                </c:pt>
                <c:pt idx="6922">
                  <c:v>-7.9354302591533761E-3</c:v>
                </c:pt>
                <c:pt idx="6923">
                  <c:v>-7.2201799706655247E-3</c:v>
                </c:pt>
                <c:pt idx="6924">
                  <c:v>-6.5600189140661569E-3</c:v>
                </c:pt>
                <c:pt idx="6925">
                  <c:v>-5.9220951125554377E-3</c:v>
                </c:pt>
                <c:pt idx="6926">
                  <c:v>-5.3330286231763717E-3</c:v>
                </c:pt>
                <c:pt idx="6927">
                  <c:v>-4.8300766371470513E-3</c:v>
                </c:pt>
                <c:pt idx="6928">
                  <c:v>-4.4427974060477007E-3</c:v>
                </c:pt>
                <c:pt idx="6929">
                  <c:v>-4.1371765054533287E-3</c:v>
                </c:pt>
                <c:pt idx="6930">
                  <c:v>-3.9228550746460925E-3</c:v>
                </c:pt>
                <c:pt idx="6931">
                  <c:v>-3.8381204620593001E-3</c:v>
                </c:pt>
                <c:pt idx="6932">
                  <c:v>-3.8607435839789254E-3</c:v>
                </c:pt>
                <c:pt idx="6933">
                  <c:v>-3.9145172397304449E-3</c:v>
                </c:pt>
                <c:pt idx="6934">
                  <c:v>-3.7708036141290897E-3</c:v>
                </c:pt>
                <c:pt idx="6935">
                  <c:v>-3.4320355705377325E-3</c:v>
                </c:pt>
                <c:pt idx="6936">
                  <c:v>-2.9300714578267073E-3</c:v>
                </c:pt>
                <c:pt idx="6937">
                  <c:v>-2.2864719963520855E-3</c:v>
                </c:pt>
                <c:pt idx="6938">
                  <c:v>-1.7045588994078803E-3</c:v>
                </c:pt>
                <c:pt idx="6939">
                  <c:v>-1.2193299226677464E-3</c:v>
                </c:pt>
                <c:pt idx="6940">
                  <c:v>-9.1029226148614973E-4</c:v>
                </c:pt>
                <c:pt idx="6941">
                  <c:v>-6.5182634118002964E-4</c:v>
                </c:pt>
                <c:pt idx="6942">
                  <c:v>-4.9006392755507593E-4</c:v>
                </c:pt>
                <c:pt idx="6943">
                  <c:v>-2.5773514481088842E-4</c:v>
                </c:pt>
                <c:pt idx="6944">
                  <c:v>3.7367186531544859E-5</c:v>
                </c:pt>
                <c:pt idx="6945">
                  <c:v>3.3025797674855111E-4</c:v>
                </c:pt>
                <c:pt idx="6946">
                  <c:v>5.1245881736051578E-4</c:v>
                </c:pt>
                <c:pt idx="6947">
                  <c:v>5.2190523233659638E-4</c:v>
                </c:pt>
                <c:pt idx="6948">
                  <c:v>3.305481484199783E-4</c:v>
                </c:pt>
                <c:pt idx="6949">
                  <c:v>-3.3669720465802529E-6</c:v>
                </c:pt>
                <c:pt idx="6950">
                  <c:v>-3.3959023326911406E-4</c:v>
                </c:pt>
                <c:pt idx="6951">
                  <c:v>-5.8799794693046485E-4</c:v>
                </c:pt>
                <c:pt idx="6952">
                  <c:v>-7.0729257041763087E-4</c:v>
                </c:pt>
                <c:pt idx="6953">
                  <c:v>-7.2460095510668324E-4</c:v>
                </c:pt>
                <c:pt idx="6954">
                  <c:v>-6.5563338738890511E-4</c:v>
                </c:pt>
                <c:pt idx="6955">
                  <c:v>-3.3540701137263587E-4</c:v>
                </c:pt>
                <c:pt idx="6956">
                  <c:v>1.328421108619264E-4</c:v>
                </c:pt>
                <c:pt idx="6957">
                  <c:v>6.0959465424979549E-4</c:v>
                </c:pt>
                <c:pt idx="6958">
                  <c:v>9.9200053073789183E-4</c:v>
                </c:pt>
                <c:pt idx="6959">
                  <c:v>1.1446656724538873E-3</c:v>
                </c:pt>
                <c:pt idx="6960">
                  <c:v>9.9461257354168438E-4</c:v>
                </c:pt>
                <c:pt idx="6961">
                  <c:v>7.4052106308847288E-4</c:v>
                </c:pt>
                <c:pt idx="6962">
                  <c:v>4.7042023997647607E-4</c:v>
                </c:pt>
                <c:pt idx="6963">
                  <c:v>2.8052777194266846E-4</c:v>
                </c:pt>
                <c:pt idx="6964">
                  <c:v>3.5531783665174665E-4</c:v>
                </c:pt>
                <c:pt idx="6965">
                  <c:v>5.4656776941296636E-4</c:v>
                </c:pt>
                <c:pt idx="6966">
                  <c:v>7.9712678104014347E-4</c:v>
                </c:pt>
                <c:pt idx="6967">
                  <c:v>1.0844415845046461E-3</c:v>
                </c:pt>
                <c:pt idx="6968">
                  <c:v>1.3500328653446979E-3</c:v>
                </c:pt>
                <c:pt idx="6969">
                  <c:v>1.5907578103793413E-3</c:v>
                </c:pt>
                <c:pt idx="6970">
                  <c:v>1.8372125924433682E-3</c:v>
                </c:pt>
                <c:pt idx="6971">
                  <c:v>2.1205363320413286E-3</c:v>
                </c:pt>
                <c:pt idx="6972">
                  <c:v>2.388300616558908E-3</c:v>
                </c:pt>
                <c:pt idx="6973">
                  <c:v>2.540702185202165E-3</c:v>
                </c:pt>
                <c:pt idx="6974">
                  <c:v>2.6455324495263995E-3</c:v>
                </c:pt>
                <c:pt idx="6975">
                  <c:v>2.5966942381422152E-3</c:v>
                </c:pt>
                <c:pt idx="6976">
                  <c:v>2.2912029616872416E-3</c:v>
                </c:pt>
                <c:pt idx="6977">
                  <c:v>1.9023800122877858E-3</c:v>
                </c:pt>
                <c:pt idx="6978">
                  <c:v>1.5932752934110367E-3</c:v>
                </c:pt>
                <c:pt idx="6979">
                  <c:v>1.36757922606667E-3</c:v>
                </c:pt>
                <c:pt idx="6980">
                  <c:v>1.3580050129778994E-3</c:v>
                </c:pt>
                <c:pt idx="6981">
                  <c:v>1.3957958816376939E-3</c:v>
                </c:pt>
                <c:pt idx="6982">
                  <c:v>1.4071244900995237E-3</c:v>
                </c:pt>
                <c:pt idx="6983">
                  <c:v>1.2257501048178719E-3</c:v>
                </c:pt>
                <c:pt idx="6984">
                  <c:v>7.8054006601814053E-4</c:v>
                </c:pt>
                <c:pt idx="6985">
                  <c:v>1.9975080580193543E-4</c:v>
                </c:pt>
                <c:pt idx="6986">
                  <c:v>-5.0942355293368295E-4</c:v>
                </c:pt>
                <c:pt idx="6987">
                  <c:v>-1.2027710453290995E-3</c:v>
                </c:pt>
                <c:pt idx="6988">
                  <c:v>-1.9090015893385474E-3</c:v>
                </c:pt>
                <c:pt idx="6989">
                  <c:v>-2.670410286380067E-3</c:v>
                </c:pt>
                <c:pt idx="6990">
                  <c:v>-3.3390311743713807E-3</c:v>
                </c:pt>
                <c:pt idx="6991">
                  <c:v>-3.8883584186451027E-3</c:v>
                </c:pt>
                <c:pt idx="6992">
                  <c:v>-4.1614080190543346E-3</c:v>
                </c:pt>
                <c:pt idx="6993">
                  <c:v>-4.3540845589717598E-3</c:v>
                </c:pt>
                <c:pt idx="6994">
                  <c:v>-4.4795398562229747E-3</c:v>
                </c:pt>
                <c:pt idx="6995">
                  <c:v>-4.6341234589949189E-3</c:v>
                </c:pt>
                <c:pt idx="6996">
                  <c:v>-4.9009867714325962E-3</c:v>
                </c:pt>
                <c:pt idx="6997">
                  <c:v>-5.1421396646556834E-3</c:v>
                </c:pt>
                <c:pt idx="6998">
                  <c:v>-5.3467390893529171E-3</c:v>
                </c:pt>
                <c:pt idx="6999">
                  <c:v>-5.4884465277461594E-3</c:v>
                </c:pt>
                <c:pt idx="7000">
                  <c:v>-5.5377180601198523E-3</c:v>
                </c:pt>
                <c:pt idx="7001">
                  <c:v>-5.4855800617564406E-3</c:v>
                </c:pt>
                <c:pt idx="7002">
                  <c:v>-5.4192427919571504E-3</c:v>
                </c:pt>
                <c:pt idx="7003">
                  <c:v>-5.3626152876577972E-3</c:v>
                </c:pt>
                <c:pt idx="7004">
                  <c:v>-5.3577359164998853E-3</c:v>
                </c:pt>
                <c:pt idx="7005">
                  <c:v>-5.2920063942997631E-3</c:v>
                </c:pt>
                <c:pt idx="7006">
                  <c:v>-5.2264645885411942E-3</c:v>
                </c:pt>
                <c:pt idx="7007">
                  <c:v>-5.0750284752448431E-3</c:v>
                </c:pt>
                <c:pt idx="7008">
                  <c:v>-4.9061720013880376E-3</c:v>
                </c:pt>
                <c:pt idx="7009">
                  <c:v>-4.656773000483767E-3</c:v>
                </c:pt>
                <c:pt idx="7010">
                  <c:v>-4.3834517447043971E-3</c:v>
                </c:pt>
                <c:pt idx="7011">
                  <c:v>-4.0461085169857195E-3</c:v>
                </c:pt>
                <c:pt idx="7012">
                  <c:v>-3.6809851780148809E-3</c:v>
                </c:pt>
                <c:pt idx="7013">
                  <c:v>-3.1111811991327044E-3</c:v>
                </c:pt>
                <c:pt idx="7014">
                  <c:v>-2.5671842665971126E-3</c:v>
                </c:pt>
                <c:pt idx="7015">
                  <c:v>-1.9962691721956086E-3</c:v>
                </c:pt>
                <c:pt idx="7016">
                  <c:v>-1.4423448827265779E-3</c:v>
                </c:pt>
                <c:pt idx="7017">
                  <c:v>-7.3886994415281915E-4</c:v>
                </c:pt>
                <c:pt idx="7018">
                  <c:v>9.5268426321395419E-5</c:v>
                </c:pt>
                <c:pt idx="7019">
                  <c:v>9.8761456923588753E-4</c:v>
                </c:pt>
                <c:pt idx="7020">
                  <c:v>1.867048727167177E-3</c:v>
                </c:pt>
                <c:pt idx="7021">
                  <c:v>2.6204597967771533E-3</c:v>
                </c:pt>
                <c:pt idx="7022">
                  <c:v>3.2834020423665074E-3</c:v>
                </c:pt>
                <c:pt idx="7023">
                  <c:v>3.7062087783154701E-3</c:v>
                </c:pt>
                <c:pt idx="7024">
                  <c:v>3.7677615051223386E-3</c:v>
                </c:pt>
                <c:pt idx="7025">
                  <c:v>3.846152505939168E-3</c:v>
                </c:pt>
                <c:pt idx="7026">
                  <c:v>3.9770303813344019E-3</c:v>
                </c:pt>
                <c:pt idx="7027">
                  <c:v>4.0900673865924553E-3</c:v>
                </c:pt>
                <c:pt idx="7028">
                  <c:v>4.3133514915660301E-3</c:v>
                </c:pt>
                <c:pt idx="7029">
                  <c:v>4.6311974609197538E-3</c:v>
                </c:pt>
                <c:pt idx="7030">
                  <c:v>5.1056683846800698E-3</c:v>
                </c:pt>
                <c:pt idx="7031">
                  <c:v>5.4846672903299505E-3</c:v>
                </c:pt>
                <c:pt idx="7032">
                  <c:v>5.8402074902567857E-3</c:v>
                </c:pt>
                <c:pt idx="7033">
                  <c:v>6.12354382595366E-3</c:v>
                </c:pt>
                <c:pt idx="7034">
                  <c:v>6.2766834175591773E-3</c:v>
                </c:pt>
                <c:pt idx="7035">
                  <c:v>6.2391358211248684E-3</c:v>
                </c:pt>
                <c:pt idx="7036">
                  <c:v>6.0539621358680958E-3</c:v>
                </c:pt>
                <c:pt idx="7037">
                  <c:v>5.7804383232646864E-3</c:v>
                </c:pt>
                <c:pt idx="7038">
                  <c:v>5.4971898715176423E-3</c:v>
                </c:pt>
                <c:pt idx="7039">
                  <c:v>5.276899013562342E-3</c:v>
                </c:pt>
                <c:pt idx="7040">
                  <c:v>5.1533381895675166E-3</c:v>
                </c:pt>
                <c:pt idx="7041">
                  <c:v>5.0143402660340741E-3</c:v>
                </c:pt>
                <c:pt idx="7042">
                  <c:v>4.8042232968344839E-3</c:v>
                </c:pt>
                <c:pt idx="7043">
                  <c:v>4.554587369371233E-3</c:v>
                </c:pt>
                <c:pt idx="7044">
                  <c:v>4.2390839071879873E-3</c:v>
                </c:pt>
                <c:pt idx="7045">
                  <c:v>3.939809955853529E-3</c:v>
                </c:pt>
                <c:pt idx="7046">
                  <c:v>3.6473017401744338E-3</c:v>
                </c:pt>
                <c:pt idx="7047">
                  <c:v>3.4343123257588081E-3</c:v>
                </c:pt>
                <c:pt idx="7048">
                  <c:v>3.3339954973226737E-3</c:v>
                </c:pt>
                <c:pt idx="7049">
                  <c:v>3.3008044521598071E-3</c:v>
                </c:pt>
                <c:pt idx="7050">
                  <c:v>3.1649153483407147E-3</c:v>
                </c:pt>
                <c:pt idx="7051">
                  <c:v>2.9254213406339821E-3</c:v>
                </c:pt>
                <c:pt idx="7052">
                  <c:v>2.5807630848144305E-3</c:v>
                </c:pt>
                <c:pt idx="7053">
                  <c:v>2.1168128243973924E-3</c:v>
                </c:pt>
                <c:pt idx="7054">
                  <c:v>1.6648441217636347E-3</c:v>
                </c:pt>
                <c:pt idx="7055">
                  <c:v>1.3201361470265745E-3</c:v>
                </c:pt>
                <c:pt idx="7056">
                  <c:v>1.094549905206708E-3</c:v>
                </c:pt>
                <c:pt idx="7057">
                  <c:v>9.2431070457127602E-4</c:v>
                </c:pt>
                <c:pt idx="7058">
                  <c:v>8.7092907098236755E-4</c:v>
                </c:pt>
                <c:pt idx="7059">
                  <c:v>8.5827503964162357E-4</c:v>
                </c:pt>
                <c:pt idx="7060">
                  <c:v>9.0440362026717759E-4</c:v>
                </c:pt>
                <c:pt idx="7061">
                  <c:v>1.0392693879985454E-3</c:v>
                </c:pt>
                <c:pt idx="7062">
                  <c:v>1.2347675434778041E-3</c:v>
                </c:pt>
                <c:pt idx="7063">
                  <c:v>1.7080369584948588E-3</c:v>
                </c:pt>
                <c:pt idx="7064">
                  <c:v>2.270565405800954E-3</c:v>
                </c:pt>
                <c:pt idx="7065">
                  <c:v>2.7924043637534255E-3</c:v>
                </c:pt>
                <c:pt idx="7066">
                  <c:v>3.2153608577651501E-3</c:v>
                </c:pt>
                <c:pt idx="7067">
                  <c:v>3.384083653172667E-3</c:v>
                </c:pt>
                <c:pt idx="7068">
                  <c:v>3.3000704292602367E-3</c:v>
                </c:pt>
                <c:pt idx="7069">
                  <c:v>3.0910021792004742E-3</c:v>
                </c:pt>
                <c:pt idx="7070">
                  <c:v>2.8878959959072305E-3</c:v>
                </c:pt>
                <c:pt idx="7071">
                  <c:v>2.6867502836879966E-3</c:v>
                </c:pt>
                <c:pt idx="7072">
                  <c:v>2.5861318182766472E-3</c:v>
                </c:pt>
                <c:pt idx="7073">
                  <c:v>2.5690159645527649E-3</c:v>
                </c:pt>
                <c:pt idx="7074">
                  <c:v>2.6221294058719367E-3</c:v>
                </c:pt>
                <c:pt idx="7075">
                  <c:v>2.7155111290965445E-3</c:v>
                </c:pt>
                <c:pt idx="7076">
                  <c:v>2.8401242638296598E-3</c:v>
                </c:pt>
                <c:pt idx="7077">
                  <c:v>3.106118500880003E-3</c:v>
                </c:pt>
                <c:pt idx="7078">
                  <c:v>3.341493205752364E-3</c:v>
                </c:pt>
                <c:pt idx="7079">
                  <c:v>3.5702173207681097E-3</c:v>
                </c:pt>
                <c:pt idx="7080">
                  <c:v>3.8798193934314611E-3</c:v>
                </c:pt>
                <c:pt idx="7081">
                  <c:v>4.2614179017950431E-3</c:v>
                </c:pt>
                <c:pt idx="7082">
                  <c:v>4.7194731910585493E-3</c:v>
                </c:pt>
                <c:pt idx="7083">
                  <c:v>5.0997833099079154E-3</c:v>
                </c:pt>
                <c:pt idx="7084">
                  <c:v>5.3820671821652568E-3</c:v>
                </c:pt>
                <c:pt idx="7085">
                  <c:v>5.6190548128523332E-3</c:v>
                </c:pt>
                <c:pt idx="7086">
                  <c:v>5.6715999172774461E-3</c:v>
                </c:pt>
                <c:pt idx="7087">
                  <c:v>5.5582218911418031E-3</c:v>
                </c:pt>
                <c:pt idx="7088">
                  <c:v>5.2048633004320175E-3</c:v>
                </c:pt>
                <c:pt idx="7089">
                  <c:v>4.7848516070084224E-3</c:v>
                </c:pt>
                <c:pt idx="7090">
                  <c:v>4.408546926668741E-3</c:v>
                </c:pt>
                <c:pt idx="7091">
                  <c:v>4.1334623779689687E-3</c:v>
                </c:pt>
                <c:pt idx="7092">
                  <c:v>4.0062037125999849E-3</c:v>
                </c:pt>
                <c:pt idx="7093">
                  <c:v>3.9712559506968354E-3</c:v>
                </c:pt>
                <c:pt idx="7094">
                  <c:v>3.9754537144325915E-3</c:v>
                </c:pt>
                <c:pt idx="7095">
                  <c:v>3.9829729890344624E-3</c:v>
                </c:pt>
                <c:pt idx="7096">
                  <c:v>3.9588521398068377E-3</c:v>
                </c:pt>
                <c:pt idx="7097">
                  <c:v>3.9814331413939464E-3</c:v>
                </c:pt>
                <c:pt idx="7098">
                  <c:v>4.0456491364288796E-3</c:v>
                </c:pt>
                <c:pt idx="7099">
                  <c:v>4.2057191856629244E-3</c:v>
                </c:pt>
                <c:pt idx="7100">
                  <c:v>4.4184877809525114E-3</c:v>
                </c:pt>
                <c:pt idx="7101">
                  <c:v>4.7149311184846556E-3</c:v>
                </c:pt>
                <c:pt idx="7102">
                  <c:v>5.1004032274721911E-3</c:v>
                </c:pt>
                <c:pt idx="7103">
                  <c:v>5.5900512853308409E-3</c:v>
                </c:pt>
                <c:pt idx="7104">
                  <c:v>6.1176501177958968E-3</c:v>
                </c:pt>
                <c:pt idx="7105">
                  <c:v>6.7000483879900152E-3</c:v>
                </c:pt>
                <c:pt idx="7106">
                  <c:v>7.2299872439332575E-3</c:v>
                </c:pt>
                <c:pt idx="7107">
                  <c:v>7.6811076802053924E-3</c:v>
                </c:pt>
                <c:pt idx="7108">
                  <c:v>8.06603616966255E-3</c:v>
                </c:pt>
                <c:pt idx="7109">
                  <c:v>8.4575649250070457E-3</c:v>
                </c:pt>
                <c:pt idx="7110">
                  <c:v>8.9001454841004767E-3</c:v>
                </c:pt>
                <c:pt idx="7111">
                  <c:v>9.4496600322822519E-3</c:v>
                </c:pt>
                <c:pt idx="7112">
                  <c:v>1.006582775307082E-2</c:v>
                </c:pt>
                <c:pt idx="7113">
                  <c:v>1.0644732462530709E-2</c:v>
                </c:pt>
                <c:pt idx="7114">
                  <c:v>1.1152366763366948E-2</c:v>
                </c:pt>
                <c:pt idx="7115">
                  <c:v>1.1501438721814475E-2</c:v>
                </c:pt>
                <c:pt idx="7116">
                  <c:v>1.1691268989661344E-2</c:v>
                </c:pt>
                <c:pt idx="7117">
                  <c:v>1.1844730517227812E-2</c:v>
                </c:pt>
                <c:pt idx="7118">
                  <c:v>1.2047965397894602E-2</c:v>
                </c:pt>
                <c:pt idx="7119">
                  <c:v>1.2433465825965044E-2</c:v>
                </c:pt>
                <c:pt idx="7120">
                  <c:v>1.2985772900782698E-2</c:v>
                </c:pt>
                <c:pt idx="7121">
                  <c:v>1.367519437232988E-2</c:v>
                </c:pt>
                <c:pt idx="7122">
                  <c:v>1.4421933504987269E-2</c:v>
                </c:pt>
                <c:pt idx="7123">
                  <c:v>1.5208986321060432E-2</c:v>
                </c:pt>
                <c:pt idx="7124">
                  <c:v>1.5985808791219535E-2</c:v>
                </c:pt>
                <c:pt idx="7125">
                  <c:v>1.6679230902061186E-2</c:v>
                </c:pt>
                <c:pt idx="7126">
                  <c:v>1.7216392034073085E-2</c:v>
                </c:pt>
                <c:pt idx="7127">
                  <c:v>1.7463902348592283E-2</c:v>
                </c:pt>
                <c:pt idx="7128">
                  <c:v>1.745732824782939E-2</c:v>
                </c:pt>
                <c:pt idx="7129">
                  <c:v>1.7295710608135773E-2</c:v>
                </c:pt>
                <c:pt idx="7130">
                  <c:v>1.7069202092952943E-2</c:v>
                </c:pt>
                <c:pt idx="7131">
                  <c:v>1.6898119037516469E-2</c:v>
                </c:pt>
                <c:pt idx="7132">
                  <c:v>1.6788578243456136E-2</c:v>
                </c:pt>
                <c:pt idx="7133">
                  <c:v>1.6663646432264759E-2</c:v>
                </c:pt>
                <c:pt idx="7134">
                  <c:v>1.6437156465425949E-2</c:v>
                </c:pt>
                <c:pt idx="7135">
                  <c:v>1.601458596120375E-2</c:v>
                </c:pt>
                <c:pt idx="7136">
                  <c:v>1.5437160549580359E-2</c:v>
                </c:pt>
                <c:pt idx="7137">
                  <c:v>1.474813704817257E-2</c:v>
                </c:pt>
                <c:pt idx="7138">
                  <c:v>1.3992931274281089E-2</c:v>
                </c:pt>
                <c:pt idx="7139">
                  <c:v>1.3221002220658544E-2</c:v>
                </c:pt>
                <c:pt idx="7140">
                  <c:v>1.2476668357005352E-2</c:v>
                </c:pt>
                <c:pt idx="7141">
                  <c:v>1.1695432221102257E-2</c:v>
                </c:pt>
                <c:pt idx="7142">
                  <c:v>1.0857266156540453E-2</c:v>
                </c:pt>
                <c:pt idx="7143">
                  <c:v>9.890893142689889E-3</c:v>
                </c:pt>
                <c:pt idx="7144">
                  <c:v>8.8546837112264201E-3</c:v>
                </c:pt>
                <c:pt idx="7145">
                  <c:v>7.8413079446979818E-3</c:v>
                </c:pt>
                <c:pt idx="7146">
                  <c:v>6.9431133761447567E-3</c:v>
                </c:pt>
                <c:pt idx="7147">
                  <c:v>6.2052525447696717E-3</c:v>
                </c:pt>
                <c:pt idx="7148">
                  <c:v>5.5930426442903783E-3</c:v>
                </c:pt>
                <c:pt idx="7149">
                  <c:v>5.091116569418035E-3</c:v>
                </c:pt>
                <c:pt idx="7150">
                  <c:v>4.7059436985808162E-3</c:v>
                </c:pt>
                <c:pt idx="7151">
                  <c:v>4.4050970872901926E-3</c:v>
                </c:pt>
                <c:pt idx="7152">
                  <c:v>4.203079724937369E-3</c:v>
                </c:pt>
                <c:pt idx="7153">
                  <c:v>4.0328819063304234E-3</c:v>
                </c:pt>
                <c:pt idx="7154">
                  <c:v>3.8950899747488867E-3</c:v>
                </c:pt>
                <c:pt idx="7155">
                  <c:v>3.811613064812815E-3</c:v>
                </c:pt>
                <c:pt idx="7156">
                  <c:v>3.7291791011098883E-3</c:v>
                </c:pt>
                <c:pt idx="7157">
                  <c:v>3.5812243181665105E-3</c:v>
                </c:pt>
                <c:pt idx="7158">
                  <c:v>3.3985598157344728E-3</c:v>
                </c:pt>
                <c:pt idx="7159">
                  <c:v>3.1197699441954307E-3</c:v>
                </c:pt>
                <c:pt idx="7160">
                  <c:v>2.8971125836717206E-3</c:v>
                </c:pt>
                <c:pt idx="7161">
                  <c:v>2.6623644556216207E-3</c:v>
                </c:pt>
                <c:pt idx="7162">
                  <c:v>2.5679927683746346E-3</c:v>
                </c:pt>
                <c:pt idx="7163">
                  <c:v>2.5979965775751921E-3</c:v>
                </c:pt>
                <c:pt idx="7164">
                  <c:v>2.6667569964067806E-3</c:v>
                </c:pt>
                <c:pt idx="7165">
                  <c:v>2.7347704906872938E-3</c:v>
                </c:pt>
                <c:pt idx="7166">
                  <c:v>2.7528141292748843E-3</c:v>
                </c:pt>
                <c:pt idx="7167">
                  <c:v>2.7712061994697194E-3</c:v>
                </c:pt>
                <c:pt idx="7168">
                  <c:v>2.7553130019529123E-3</c:v>
                </c:pt>
                <c:pt idx="7169">
                  <c:v>2.7692268227649964E-3</c:v>
                </c:pt>
                <c:pt idx="7170">
                  <c:v>2.9115008514739929E-3</c:v>
                </c:pt>
                <c:pt idx="7171">
                  <c:v>3.3015085361371441E-3</c:v>
                </c:pt>
                <c:pt idx="7172">
                  <c:v>3.8186717582274396E-3</c:v>
                </c:pt>
                <c:pt idx="7173">
                  <c:v>4.4546913201696289E-3</c:v>
                </c:pt>
                <c:pt idx="7174">
                  <c:v>5.066003555207978E-3</c:v>
                </c:pt>
                <c:pt idx="7175">
                  <c:v>5.5341477970115224E-3</c:v>
                </c:pt>
                <c:pt idx="7176">
                  <c:v>5.9079968568143768E-3</c:v>
                </c:pt>
                <c:pt idx="7177">
                  <c:v>6.312307060434473E-3</c:v>
                </c:pt>
                <c:pt idx="7178">
                  <c:v>6.6918478294238845E-3</c:v>
                </c:pt>
                <c:pt idx="7179">
                  <c:v>6.9791336625278297E-3</c:v>
                </c:pt>
                <c:pt idx="7180">
                  <c:v>7.2398129728419459E-3</c:v>
                </c:pt>
                <c:pt idx="7181">
                  <c:v>7.4752919115580489E-3</c:v>
                </c:pt>
                <c:pt idx="7182">
                  <c:v>7.774679614651058E-3</c:v>
                </c:pt>
                <c:pt idx="7183">
                  <c:v>7.9977737701326154E-3</c:v>
                </c:pt>
                <c:pt idx="7184">
                  <c:v>8.1249428639558821E-3</c:v>
                </c:pt>
                <c:pt idx="7185">
                  <c:v>8.2622123651919371E-3</c:v>
                </c:pt>
                <c:pt idx="7186">
                  <c:v>8.2884689079408165E-3</c:v>
                </c:pt>
                <c:pt idx="7187">
                  <c:v>8.251397176769322E-3</c:v>
                </c:pt>
                <c:pt idx="7188">
                  <c:v>8.1220217800802297E-3</c:v>
                </c:pt>
                <c:pt idx="7189">
                  <c:v>7.9551441777312819E-3</c:v>
                </c:pt>
                <c:pt idx="7190">
                  <c:v>7.813955429693889E-3</c:v>
                </c:pt>
                <c:pt idx="7191">
                  <c:v>7.701818676379063E-3</c:v>
                </c:pt>
                <c:pt idx="7192">
                  <c:v>7.6088076653446669E-3</c:v>
                </c:pt>
                <c:pt idx="7193">
                  <c:v>7.5626270400066132E-3</c:v>
                </c:pt>
                <c:pt idx="7194">
                  <c:v>7.6452395273331909E-3</c:v>
                </c:pt>
                <c:pt idx="7195">
                  <c:v>7.8980353591015483E-3</c:v>
                </c:pt>
                <c:pt idx="7196">
                  <c:v>8.294729216710723E-3</c:v>
                </c:pt>
                <c:pt idx="7197">
                  <c:v>8.6483379646268409E-3</c:v>
                </c:pt>
                <c:pt idx="7198">
                  <c:v>8.833572004845764E-3</c:v>
                </c:pt>
                <c:pt idx="7199">
                  <c:v>8.7038134645490151E-3</c:v>
                </c:pt>
                <c:pt idx="7200">
                  <c:v>8.3777876298781629E-3</c:v>
                </c:pt>
                <c:pt idx="7201">
                  <c:v>8.030060583778793E-3</c:v>
                </c:pt>
                <c:pt idx="7202">
                  <c:v>7.7460033593255827E-3</c:v>
                </c:pt>
                <c:pt idx="7203">
                  <c:v>7.6963958303151265E-3</c:v>
                </c:pt>
                <c:pt idx="7204">
                  <c:v>7.8446994852453978E-3</c:v>
                </c:pt>
                <c:pt idx="7205">
                  <c:v>8.1613332005277157E-3</c:v>
                </c:pt>
                <c:pt idx="7206">
                  <c:v>8.4627001207671932E-3</c:v>
                </c:pt>
                <c:pt idx="7207">
                  <c:v>8.6912726719017216E-3</c:v>
                </c:pt>
                <c:pt idx="7208">
                  <c:v>8.9212873905255303E-3</c:v>
                </c:pt>
                <c:pt idx="7209">
                  <c:v>9.1141101679429355E-3</c:v>
                </c:pt>
                <c:pt idx="7210">
                  <c:v>9.2815182988557395E-3</c:v>
                </c:pt>
                <c:pt idx="7211">
                  <c:v>9.3580812335904481E-3</c:v>
                </c:pt>
                <c:pt idx="7212">
                  <c:v>9.4362961042883768E-3</c:v>
                </c:pt>
                <c:pt idx="7213">
                  <c:v>9.5907516027580308E-3</c:v>
                </c:pt>
                <c:pt idx="7214">
                  <c:v>9.7428032550412845E-3</c:v>
                </c:pt>
                <c:pt idx="7215">
                  <c:v>1.0170362194577362E-2</c:v>
                </c:pt>
                <c:pt idx="7216">
                  <c:v>1.0739720874992342E-2</c:v>
                </c:pt>
                <c:pt idx="7217">
                  <c:v>1.1354922028740983E-2</c:v>
                </c:pt>
                <c:pt idx="7218">
                  <c:v>1.1901467774382307E-2</c:v>
                </c:pt>
                <c:pt idx="7219">
                  <c:v>1.2312289420056723E-2</c:v>
                </c:pt>
                <c:pt idx="7220">
                  <c:v>1.2631581843735539E-2</c:v>
                </c:pt>
                <c:pt idx="7221">
                  <c:v>1.2970235775808588E-2</c:v>
                </c:pt>
                <c:pt idx="7222">
                  <c:v>1.3386090071030168E-2</c:v>
                </c:pt>
                <c:pt idx="7223">
                  <c:v>1.3945238057588618E-2</c:v>
                </c:pt>
                <c:pt idx="7224">
                  <c:v>1.4537167877777623E-2</c:v>
                </c:pt>
                <c:pt idx="7225">
                  <c:v>1.5150753777114161E-2</c:v>
                </c:pt>
                <c:pt idx="7226">
                  <c:v>1.5646850817124896E-2</c:v>
                </c:pt>
                <c:pt idx="7227">
                  <c:v>1.5908636644226811E-2</c:v>
                </c:pt>
                <c:pt idx="7228">
                  <c:v>1.616654086551389E-2</c:v>
                </c:pt>
                <c:pt idx="7229">
                  <c:v>1.6320258196675458E-2</c:v>
                </c:pt>
                <c:pt idx="7230">
                  <c:v>1.6411587509806237E-2</c:v>
                </c:pt>
                <c:pt idx="7231">
                  <c:v>1.6514914563171088E-2</c:v>
                </c:pt>
                <c:pt idx="7232">
                  <c:v>1.6614445454300731E-2</c:v>
                </c:pt>
                <c:pt idx="7233">
                  <c:v>1.6650943968955841E-2</c:v>
                </c:pt>
                <c:pt idx="7234">
                  <c:v>1.6480055838189955E-2</c:v>
                </c:pt>
                <c:pt idx="7235">
                  <c:v>1.6125397465772698E-2</c:v>
                </c:pt>
                <c:pt idx="7236">
                  <c:v>1.5588444354833409E-2</c:v>
                </c:pt>
                <c:pt idx="7237">
                  <c:v>1.498865377754802E-2</c:v>
                </c:pt>
                <c:pt idx="7238">
                  <c:v>1.4342695768642565E-2</c:v>
                </c:pt>
                <c:pt idx="7239">
                  <c:v>1.3750581636957276E-2</c:v>
                </c:pt>
                <c:pt idx="7240">
                  <c:v>1.3189068624681255E-2</c:v>
                </c:pt>
                <c:pt idx="7241">
                  <c:v>1.2808884949041375E-2</c:v>
                </c:pt>
                <c:pt idx="7242">
                  <c:v>1.261489396832069E-2</c:v>
                </c:pt>
                <c:pt idx="7243">
                  <c:v>1.2761226214708189E-2</c:v>
                </c:pt>
                <c:pt idx="7244">
                  <c:v>1.3023725743488417E-2</c:v>
                </c:pt>
                <c:pt idx="7245">
                  <c:v>1.3119158967222015E-2</c:v>
                </c:pt>
                <c:pt idx="7246">
                  <c:v>1.2970197723306254E-2</c:v>
                </c:pt>
                <c:pt idx="7247">
                  <c:v>1.2448081996166394E-2</c:v>
                </c:pt>
                <c:pt idx="7248">
                  <c:v>1.1647157215958444E-2</c:v>
                </c:pt>
                <c:pt idx="7249">
                  <c:v>1.0776671377161179E-2</c:v>
                </c:pt>
                <c:pt idx="7250">
                  <c:v>1.0074440233376301E-2</c:v>
                </c:pt>
                <c:pt idx="7251">
                  <c:v>9.8171502871196702E-3</c:v>
                </c:pt>
                <c:pt idx="7252">
                  <c:v>9.8001146818739067E-3</c:v>
                </c:pt>
                <c:pt idx="7253">
                  <c:v>9.9050213867023645E-3</c:v>
                </c:pt>
                <c:pt idx="7254">
                  <c:v>9.9896352025037605E-3</c:v>
                </c:pt>
                <c:pt idx="7255">
                  <c:v>9.8895268122608029E-3</c:v>
                </c:pt>
                <c:pt idx="7256">
                  <c:v>9.7207551265360223E-3</c:v>
                </c:pt>
                <c:pt idx="7257">
                  <c:v>9.5876432008543538E-3</c:v>
                </c:pt>
                <c:pt idx="7258">
                  <c:v>9.5492577268267605E-3</c:v>
                </c:pt>
                <c:pt idx="7259">
                  <c:v>9.6856183907851594E-3</c:v>
                </c:pt>
                <c:pt idx="7260">
                  <c:v>9.9103872479715475E-3</c:v>
                </c:pt>
                <c:pt idx="7261">
                  <c:v>1.021567184882205E-2</c:v>
                </c:pt>
                <c:pt idx="7262">
                  <c:v>1.0499214129072891E-2</c:v>
                </c:pt>
                <c:pt idx="7263">
                  <c:v>1.0652435217660718E-2</c:v>
                </c:pt>
                <c:pt idx="7264">
                  <c:v>1.0861245219388959E-2</c:v>
                </c:pt>
                <c:pt idx="7265">
                  <c:v>1.1109211991648466E-2</c:v>
                </c:pt>
                <c:pt idx="7266">
                  <c:v>1.1509165923708774E-2</c:v>
                </c:pt>
                <c:pt idx="7267">
                  <c:v>1.2159079120828635E-2</c:v>
                </c:pt>
                <c:pt idx="7268">
                  <c:v>1.2956763417518075E-2</c:v>
                </c:pt>
                <c:pt idx="7269">
                  <c:v>1.3906617736084727E-2</c:v>
                </c:pt>
                <c:pt idx="7270">
                  <c:v>1.4767521327240775E-2</c:v>
                </c:pt>
                <c:pt idx="7271">
                  <c:v>1.5522613580748095E-2</c:v>
                </c:pt>
                <c:pt idx="7272">
                  <c:v>1.6050771310482347E-2</c:v>
                </c:pt>
                <c:pt idx="7273">
                  <c:v>1.6497657161007921E-2</c:v>
                </c:pt>
                <c:pt idx="7274">
                  <c:v>1.68485885901173E-2</c:v>
                </c:pt>
                <c:pt idx="7275">
                  <c:v>1.7070848418235043E-2</c:v>
                </c:pt>
                <c:pt idx="7276">
                  <c:v>1.7207458066789482E-2</c:v>
                </c:pt>
                <c:pt idx="7277">
                  <c:v>1.7303437706574696E-2</c:v>
                </c:pt>
                <c:pt idx="7278">
                  <c:v>1.7451034766325577E-2</c:v>
                </c:pt>
                <c:pt idx="7279">
                  <c:v>1.7703700904185292E-2</c:v>
                </c:pt>
                <c:pt idx="7280">
                  <c:v>1.7990929908475221E-2</c:v>
                </c:pt>
                <c:pt idx="7281">
                  <c:v>1.8315245339385552E-2</c:v>
                </c:pt>
                <c:pt idx="7282">
                  <c:v>1.8646528188327294E-2</c:v>
                </c:pt>
                <c:pt idx="7283">
                  <c:v>1.8969858902462989E-2</c:v>
                </c:pt>
                <c:pt idx="7284">
                  <c:v>1.9299952955718607E-2</c:v>
                </c:pt>
                <c:pt idx="7285">
                  <c:v>1.9653481031450114E-2</c:v>
                </c:pt>
                <c:pt idx="7286">
                  <c:v>2.0018262012883016E-2</c:v>
                </c:pt>
                <c:pt idx="7287">
                  <c:v>2.0433919636886504E-2</c:v>
                </c:pt>
                <c:pt idx="7288">
                  <c:v>2.0858170534214928E-2</c:v>
                </c:pt>
                <c:pt idx="7289">
                  <c:v>2.1197535977142405E-2</c:v>
                </c:pt>
                <c:pt idx="7290">
                  <c:v>2.1367741242495169E-2</c:v>
                </c:pt>
                <c:pt idx="7291">
                  <c:v>2.1270482541054535E-2</c:v>
                </c:pt>
                <c:pt idx="7292">
                  <c:v>2.0958390091118675E-2</c:v>
                </c:pt>
                <c:pt idx="7293">
                  <c:v>2.0580805005940818E-2</c:v>
                </c:pt>
                <c:pt idx="7294">
                  <c:v>2.024861250784047E-2</c:v>
                </c:pt>
                <c:pt idx="7295">
                  <c:v>2.0109439547225119E-2</c:v>
                </c:pt>
                <c:pt idx="7296">
                  <c:v>2.0144106865711837E-2</c:v>
                </c:pt>
                <c:pt idx="7297">
                  <c:v>2.0229404368757555E-2</c:v>
                </c:pt>
                <c:pt idx="7298">
                  <c:v>2.0360181116947793E-2</c:v>
                </c:pt>
                <c:pt idx="7299">
                  <c:v>2.0432122175465972E-2</c:v>
                </c:pt>
                <c:pt idx="7300">
                  <c:v>2.0450768933188427E-2</c:v>
                </c:pt>
                <c:pt idx="7301">
                  <c:v>2.0411978579341516E-2</c:v>
                </c:pt>
                <c:pt idx="7302">
                  <c:v>2.0338229803857591E-2</c:v>
                </c:pt>
                <c:pt idx="7303">
                  <c:v>2.0260422071027073E-2</c:v>
                </c:pt>
                <c:pt idx="7304">
                  <c:v>2.0228502328783884E-2</c:v>
                </c:pt>
                <c:pt idx="7305">
                  <c:v>2.0224902508518525E-2</c:v>
                </c:pt>
                <c:pt idx="7306">
                  <c:v>2.0287807711044666E-2</c:v>
                </c:pt>
                <c:pt idx="7307">
                  <c:v>2.0483308738656929E-2</c:v>
                </c:pt>
                <c:pt idx="7308">
                  <c:v>2.0775580812990763E-2</c:v>
                </c:pt>
                <c:pt idx="7309">
                  <c:v>2.108812196632379E-2</c:v>
                </c:pt>
                <c:pt idx="7310">
                  <c:v>2.14205398607651E-2</c:v>
                </c:pt>
                <c:pt idx="7311">
                  <c:v>2.1705838381101544E-2</c:v>
                </c:pt>
                <c:pt idx="7312">
                  <c:v>2.1946589469193575E-2</c:v>
                </c:pt>
                <c:pt idx="7313">
                  <c:v>2.2134972720301932E-2</c:v>
                </c:pt>
                <c:pt idx="7314">
                  <c:v>2.2301743921353152E-2</c:v>
                </c:pt>
                <c:pt idx="7315">
                  <c:v>2.248757205668148E-2</c:v>
                </c:pt>
                <c:pt idx="7316">
                  <c:v>2.2648748989815504E-2</c:v>
                </c:pt>
                <c:pt idx="7317">
                  <c:v>2.2792995878930914E-2</c:v>
                </c:pt>
                <c:pt idx="7318">
                  <c:v>2.2892214082454326E-2</c:v>
                </c:pt>
                <c:pt idx="7319">
                  <c:v>2.2995805053515481E-2</c:v>
                </c:pt>
                <c:pt idx="7320">
                  <c:v>2.3165588951618157E-2</c:v>
                </c:pt>
                <c:pt idx="7321">
                  <c:v>2.3290475548352979E-2</c:v>
                </c:pt>
                <c:pt idx="7322">
                  <c:v>2.3328745606118043E-2</c:v>
                </c:pt>
                <c:pt idx="7323">
                  <c:v>2.3279278426890714E-2</c:v>
                </c:pt>
                <c:pt idx="7324">
                  <c:v>2.3139481425653516E-2</c:v>
                </c:pt>
                <c:pt idx="7325">
                  <c:v>2.2977156216717132E-2</c:v>
                </c:pt>
                <c:pt idx="7326">
                  <c:v>2.2892396201672119E-2</c:v>
                </c:pt>
                <c:pt idx="7327">
                  <c:v>2.2902504560097174E-2</c:v>
                </c:pt>
                <c:pt idx="7328">
                  <c:v>2.3005963671277642E-2</c:v>
                </c:pt>
                <c:pt idx="7329">
                  <c:v>2.3125039705895828E-2</c:v>
                </c:pt>
                <c:pt idx="7330">
                  <c:v>2.3291614977754952E-2</c:v>
                </c:pt>
                <c:pt idx="7331">
                  <c:v>2.3429277579925491E-2</c:v>
                </c:pt>
                <c:pt idx="7332">
                  <c:v>2.3502477079340126E-2</c:v>
                </c:pt>
                <c:pt idx="7333">
                  <c:v>2.3504453622950859E-2</c:v>
                </c:pt>
                <c:pt idx="7334">
                  <c:v>2.3431471244305578E-2</c:v>
                </c:pt>
                <c:pt idx="7335">
                  <c:v>2.3204280423267647E-2</c:v>
                </c:pt>
                <c:pt idx="7336">
                  <c:v>2.2925723962499586E-2</c:v>
                </c:pt>
                <c:pt idx="7337">
                  <c:v>2.2565988367190325E-2</c:v>
                </c:pt>
                <c:pt idx="7338">
                  <c:v>2.2132879512648466E-2</c:v>
                </c:pt>
                <c:pt idx="7339">
                  <c:v>2.1712014938328188E-2</c:v>
                </c:pt>
                <c:pt idx="7340">
                  <c:v>2.1348649942201609E-2</c:v>
                </c:pt>
                <c:pt idx="7341">
                  <c:v>2.1071687451090938E-2</c:v>
                </c:pt>
                <c:pt idx="7342">
                  <c:v>2.0789362681152498E-2</c:v>
                </c:pt>
                <c:pt idx="7343">
                  <c:v>2.0470692427642757E-2</c:v>
                </c:pt>
                <c:pt idx="7344">
                  <c:v>2.0143956316019972E-2</c:v>
                </c:pt>
                <c:pt idx="7345">
                  <c:v>1.9812555574728642E-2</c:v>
                </c:pt>
                <c:pt idx="7346">
                  <c:v>1.9467369342331134E-2</c:v>
                </c:pt>
                <c:pt idx="7347">
                  <c:v>1.9195430284958327E-2</c:v>
                </c:pt>
                <c:pt idx="7348">
                  <c:v>1.8849420369914598E-2</c:v>
                </c:pt>
                <c:pt idx="7349">
                  <c:v>1.8550825404445498E-2</c:v>
                </c:pt>
                <c:pt idx="7350">
                  <c:v>1.8277931298429403E-2</c:v>
                </c:pt>
                <c:pt idx="7351">
                  <c:v>1.8177448240947067E-2</c:v>
                </c:pt>
                <c:pt idx="7352">
                  <c:v>1.8124495253461197E-2</c:v>
                </c:pt>
                <c:pt idx="7353">
                  <c:v>1.816222899926271E-2</c:v>
                </c:pt>
                <c:pt idx="7354">
                  <c:v>1.8191120901501448E-2</c:v>
                </c:pt>
                <c:pt idx="7355">
                  <c:v>1.8248927848113519E-2</c:v>
                </c:pt>
                <c:pt idx="7356">
                  <c:v>1.8296378972651406E-2</c:v>
                </c:pt>
                <c:pt idx="7357">
                  <c:v>1.8380341821741621E-2</c:v>
                </c:pt>
                <c:pt idx="7358">
                  <c:v>1.8426887858058547E-2</c:v>
                </c:pt>
                <c:pt idx="7359">
                  <c:v>1.8446019327962616E-2</c:v>
                </c:pt>
                <c:pt idx="7360">
                  <c:v>1.8517114438860553E-2</c:v>
                </c:pt>
                <c:pt idx="7361">
                  <c:v>1.8730808566826691E-2</c:v>
                </c:pt>
                <c:pt idx="7362">
                  <c:v>1.898929205519212E-2</c:v>
                </c:pt>
                <c:pt idx="7363">
                  <c:v>1.9390330913740601E-2</c:v>
                </c:pt>
                <c:pt idx="7364">
                  <c:v>1.9884804441768739E-2</c:v>
                </c:pt>
                <c:pt idx="7365">
                  <c:v>2.0485330535191533E-2</c:v>
                </c:pt>
                <c:pt idx="7366">
                  <c:v>2.1020013834710166E-2</c:v>
                </c:pt>
                <c:pt idx="7367">
                  <c:v>2.1557525020368187E-2</c:v>
                </c:pt>
                <c:pt idx="7368">
                  <c:v>2.2095756418308174E-2</c:v>
                </c:pt>
                <c:pt idx="7369">
                  <c:v>2.2627488847273811E-2</c:v>
                </c:pt>
                <c:pt idx="7370">
                  <c:v>2.3106500985010853E-2</c:v>
                </c:pt>
                <c:pt idx="7371">
                  <c:v>2.3502937402997495E-2</c:v>
                </c:pt>
                <c:pt idx="7372">
                  <c:v>2.383405559231673E-2</c:v>
                </c:pt>
                <c:pt idx="7373">
                  <c:v>2.4157778822580144E-2</c:v>
                </c:pt>
                <c:pt idx="7374">
                  <c:v>2.4487843196641733E-2</c:v>
                </c:pt>
                <c:pt idx="7375">
                  <c:v>2.4741049190171348E-2</c:v>
                </c:pt>
                <c:pt idx="7376">
                  <c:v>2.5104741871046384E-2</c:v>
                </c:pt>
                <c:pt idx="7377">
                  <c:v>2.5431375836756347E-2</c:v>
                </c:pt>
                <c:pt idx="7378">
                  <c:v>2.567191208253056E-2</c:v>
                </c:pt>
                <c:pt idx="7379">
                  <c:v>2.5905909023182572E-2</c:v>
                </c:pt>
                <c:pt idx="7380">
                  <c:v>2.6047130602264455E-2</c:v>
                </c:pt>
                <c:pt idx="7381">
                  <c:v>2.61461952367835E-2</c:v>
                </c:pt>
                <c:pt idx="7382">
                  <c:v>2.6287767124281047E-2</c:v>
                </c:pt>
                <c:pt idx="7383">
                  <c:v>2.6430434269719871E-2</c:v>
                </c:pt>
                <c:pt idx="7384">
                  <c:v>2.6557543716882938E-2</c:v>
                </c:pt>
                <c:pt idx="7385">
                  <c:v>2.6660631386950483E-2</c:v>
                </c:pt>
                <c:pt idx="7386">
                  <c:v>2.6755887574011421E-2</c:v>
                </c:pt>
                <c:pt idx="7387">
                  <c:v>2.6805232051573216E-2</c:v>
                </c:pt>
                <c:pt idx="7388">
                  <c:v>2.6762850539512915E-2</c:v>
                </c:pt>
                <c:pt idx="7389">
                  <c:v>2.6664166030078377E-2</c:v>
                </c:pt>
                <c:pt idx="7390">
                  <c:v>2.6534703959734316E-2</c:v>
                </c:pt>
                <c:pt idx="7391">
                  <c:v>2.6350247033951599E-2</c:v>
                </c:pt>
                <c:pt idx="7392">
                  <c:v>2.6165349340995472E-2</c:v>
                </c:pt>
                <c:pt idx="7393">
                  <c:v>2.5988947812287597E-2</c:v>
                </c:pt>
                <c:pt idx="7394">
                  <c:v>2.5854112328855101E-2</c:v>
                </c:pt>
                <c:pt idx="7395">
                  <c:v>2.5762570387992553E-2</c:v>
                </c:pt>
                <c:pt idx="7396">
                  <c:v>2.5790055840461467E-2</c:v>
                </c:pt>
                <c:pt idx="7397">
                  <c:v>2.5848209285966844E-2</c:v>
                </c:pt>
                <c:pt idx="7398">
                  <c:v>2.5932512906552282E-2</c:v>
                </c:pt>
                <c:pt idx="7399">
                  <c:v>2.5969173448598386E-2</c:v>
                </c:pt>
                <c:pt idx="7400">
                  <c:v>2.5956240680193969E-2</c:v>
                </c:pt>
                <c:pt idx="7401">
                  <c:v>2.5841934121801871E-2</c:v>
                </c:pt>
                <c:pt idx="7402">
                  <c:v>2.5696620000140905E-2</c:v>
                </c:pt>
                <c:pt idx="7403">
                  <c:v>2.5504096846824264E-2</c:v>
                </c:pt>
                <c:pt idx="7404">
                  <c:v>2.5269793334907906E-2</c:v>
                </c:pt>
                <c:pt idx="7405">
                  <c:v>2.4994340309902208E-2</c:v>
                </c:pt>
                <c:pt idx="7406">
                  <c:v>2.4757410387720943E-2</c:v>
                </c:pt>
                <c:pt idx="7407">
                  <c:v>2.4680267095763736E-2</c:v>
                </c:pt>
                <c:pt idx="7408">
                  <c:v>2.4724220139453842E-2</c:v>
                </c:pt>
                <c:pt idx="7409">
                  <c:v>2.4888504028512993E-2</c:v>
                </c:pt>
                <c:pt idx="7410">
                  <c:v>2.5236292785280126E-2</c:v>
                </c:pt>
                <c:pt idx="7411">
                  <c:v>2.5735058055237226E-2</c:v>
                </c:pt>
                <c:pt idx="7412">
                  <c:v>2.6335061321046672E-2</c:v>
                </c:pt>
                <c:pt idx="7413">
                  <c:v>2.7043610318943284E-2</c:v>
                </c:pt>
                <c:pt idx="7414">
                  <c:v>2.7745532432916692E-2</c:v>
                </c:pt>
                <c:pt idx="7415">
                  <c:v>2.8465495391464181E-2</c:v>
                </c:pt>
                <c:pt idx="7416">
                  <c:v>2.9162642127048465E-2</c:v>
                </c:pt>
                <c:pt idx="7417">
                  <c:v>2.9837670339303457E-2</c:v>
                </c:pt>
                <c:pt idx="7418">
                  <c:v>3.0420235688334026E-2</c:v>
                </c:pt>
                <c:pt idx="7419">
                  <c:v>3.0765553878723657E-2</c:v>
                </c:pt>
                <c:pt idx="7420">
                  <c:v>3.0830823691672567E-2</c:v>
                </c:pt>
                <c:pt idx="7421">
                  <c:v>3.0780105525175246E-2</c:v>
                </c:pt>
                <c:pt idx="7422">
                  <c:v>3.0711736868189551E-2</c:v>
                </c:pt>
                <c:pt idx="7423">
                  <c:v>3.0715640796966839E-2</c:v>
                </c:pt>
                <c:pt idx="7424">
                  <c:v>3.088137859698881E-2</c:v>
                </c:pt>
                <c:pt idx="7425">
                  <c:v>3.1160935113594711E-2</c:v>
                </c:pt>
                <c:pt idx="7426">
                  <c:v>3.1428294169579624E-2</c:v>
                </c:pt>
                <c:pt idx="7427">
                  <c:v>3.1641581333194724E-2</c:v>
                </c:pt>
                <c:pt idx="7428">
                  <c:v>3.1828032153242695E-2</c:v>
                </c:pt>
                <c:pt idx="7429">
                  <c:v>3.2024203582558697E-2</c:v>
                </c:pt>
                <c:pt idx="7430">
                  <c:v>3.2197582751754564E-2</c:v>
                </c:pt>
                <c:pt idx="7431">
                  <c:v>3.2419469873846821E-2</c:v>
                </c:pt>
                <c:pt idx="7432">
                  <c:v>3.2609548222089176E-2</c:v>
                </c:pt>
                <c:pt idx="7433">
                  <c:v>3.2799675215171263E-2</c:v>
                </c:pt>
                <c:pt idx="7434">
                  <c:v>3.2932473830933201E-2</c:v>
                </c:pt>
                <c:pt idx="7435">
                  <c:v>3.2944200862103867E-2</c:v>
                </c:pt>
                <c:pt idx="7436">
                  <c:v>3.2709146137948494E-2</c:v>
                </c:pt>
                <c:pt idx="7437">
                  <c:v>3.2265846702039538E-2</c:v>
                </c:pt>
                <c:pt idx="7438">
                  <c:v>3.1736871665464517E-2</c:v>
                </c:pt>
                <c:pt idx="7439">
                  <c:v>3.1165528609844881E-2</c:v>
                </c:pt>
                <c:pt idx="7440">
                  <c:v>3.0564668858210291E-2</c:v>
                </c:pt>
                <c:pt idx="7441">
                  <c:v>2.9963926490007758E-2</c:v>
                </c:pt>
                <c:pt idx="7442">
                  <c:v>2.9359956519638283E-2</c:v>
                </c:pt>
                <c:pt idx="7443">
                  <c:v>2.8800184539820715E-2</c:v>
                </c:pt>
                <c:pt idx="7444">
                  <c:v>2.8256100132986205E-2</c:v>
                </c:pt>
                <c:pt idx="7445">
                  <c:v>2.7785539965234564E-2</c:v>
                </c:pt>
                <c:pt idx="7446">
                  <c:v>2.7394166832914721E-2</c:v>
                </c:pt>
                <c:pt idx="7447">
                  <c:v>2.7074036824168007E-2</c:v>
                </c:pt>
                <c:pt idx="7448">
                  <c:v>2.6867225245600257E-2</c:v>
                </c:pt>
                <c:pt idx="7449">
                  <c:v>2.6735361193166565E-2</c:v>
                </c:pt>
                <c:pt idx="7450">
                  <c:v>2.6598836839831996E-2</c:v>
                </c:pt>
                <c:pt idx="7451">
                  <c:v>2.6462115547815846E-2</c:v>
                </c:pt>
                <c:pt idx="7452">
                  <c:v>2.6337107972866872E-2</c:v>
                </c:pt>
                <c:pt idx="7453">
                  <c:v>2.6202165268903524E-2</c:v>
                </c:pt>
                <c:pt idx="7454">
                  <c:v>2.6064802543514072E-2</c:v>
                </c:pt>
                <c:pt idx="7455">
                  <c:v>2.5922582768999492E-2</c:v>
                </c:pt>
                <c:pt idx="7456">
                  <c:v>2.5778435741899298E-2</c:v>
                </c:pt>
                <c:pt idx="7457">
                  <c:v>2.563259098695761E-2</c:v>
                </c:pt>
                <c:pt idx="7458">
                  <c:v>2.55056343855945E-2</c:v>
                </c:pt>
                <c:pt idx="7459">
                  <c:v>2.5451082461529793E-2</c:v>
                </c:pt>
                <c:pt idx="7460">
                  <c:v>2.5492487767175678E-2</c:v>
                </c:pt>
                <c:pt idx="7461">
                  <c:v>2.5562270464416181E-2</c:v>
                </c:pt>
                <c:pt idx="7462">
                  <c:v>2.5630850937940854E-2</c:v>
                </c:pt>
                <c:pt idx="7463">
                  <c:v>2.5659830722792147E-2</c:v>
                </c:pt>
                <c:pt idx="7464">
                  <c:v>2.5610414396458836E-2</c:v>
                </c:pt>
                <c:pt idx="7465">
                  <c:v>2.5528772259415064E-2</c:v>
                </c:pt>
                <c:pt idx="7466">
                  <c:v>2.5477043072405441E-2</c:v>
                </c:pt>
                <c:pt idx="7467">
                  <c:v>2.5466201057592432E-2</c:v>
                </c:pt>
                <c:pt idx="7468">
                  <c:v>2.5584599550242445E-2</c:v>
                </c:pt>
                <c:pt idx="7469">
                  <c:v>2.5749745305161019E-2</c:v>
                </c:pt>
                <c:pt idx="7470">
                  <c:v>2.5872816107842492E-2</c:v>
                </c:pt>
                <c:pt idx="7471">
                  <c:v>2.592173351909377E-2</c:v>
                </c:pt>
                <c:pt idx="7472">
                  <c:v>2.5888023992935227E-2</c:v>
                </c:pt>
                <c:pt idx="7473">
                  <c:v>2.5813548354605486E-2</c:v>
                </c:pt>
                <c:pt idx="7474">
                  <c:v>2.5734324987574293E-2</c:v>
                </c:pt>
                <c:pt idx="7475">
                  <c:v>2.569581031434269E-2</c:v>
                </c:pt>
                <c:pt idx="7476">
                  <c:v>2.5657616606805125E-2</c:v>
                </c:pt>
                <c:pt idx="7477">
                  <c:v>2.5618059636083268E-2</c:v>
                </c:pt>
                <c:pt idx="7478">
                  <c:v>2.5586113196950852E-2</c:v>
                </c:pt>
                <c:pt idx="7479">
                  <c:v>2.5542713343815724E-2</c:v>
                </c:pt>
                <c:pt idx="7480">
                  <c:v>2.5449507713666109E-2</c:v>
                </c:pt>
                <c:pt idx="7481">
                  <c:v>2.5297022524070373E-2</c:v>
                </c:pt>
                <c:pt idx="7482">
                  <c:v>2.5064184965478992E-2</c:v>
                </c:pt>
                <c:pt idx="7483">
                  <c:v>2.4775039446177441E-2</c:v>
                </c:pt>
                <c:pt idx="7484">
                  <c:v>2.4459361740137985E-2</c:v>
                </c:pt>
                <c:pt idx="7485">
                  <c:v>2.4136528898524381E-2</c:v>
                </c:pt>
                <c:pt idx="7486">
                  <c:v>2.378750042811819E-2</c:v>
                </c:pt>
                <c:pt idx="7487">
                  <c:v>2.3357733572803085E-2</c:v>
                </c:pt>
                <c:pt idx="7488">
                  <c:v>2.2881627952803154E-2</c:v>
                </c:pt>
                <c:pt idx="7489">
                  <c:v>2.231674243320339E-2</c:v>
                </c:pt>
                <c:pt idx="7490">
                  <c:v>2.17221112288698E-2</c:v>
                </c:pt>
                <c:pt idx="7491">
                  <c:v>2.0997311268772776E-2</c:v>
                </c:pt>
                <c:pt idx="7492">
                  <c:v>2.0160695119153506E-2</c:v>
                </c:pt>
                <c:pt idx="7493">
                  <c:v>1.9273245510631386E-2</c:v>
                </c:pt>
                <c:pt idx="7494">
                  <c:v>1.8368729170909349E-2</c:v>
                </c:pt>
                <c:pt idx="7495">
                  <c:v>1.7531868851179033E-2</c:v>
                </c:pt>
                <c:pt idx="7496">
                  <c:v>1.6774796073126864E-2</c:v>
                </c:pt>
                <c:pt idx="7497">
                  <c:v>1.6061135374915374E-2</c:v>
                </c:pt>
                <c:pt idx="7498">
                  <c:v>1.5453597491363377E-2</c:v>
                </c:pt>
                <c:pt idx="7499">
                  <c:v>1.4984402654092691E-2</c:v>
                </c:pt>
                <c:pt idx="7500">
                  <c:v>1.4682426382911579E-2</c:v>
                </c:pt>
                <c:pt idx="7501">
                  <c:v>1.4497131167635688E-2</c:v>
                </c:pt>
                <c:pt idx="7502">
                  <c:v>1.431124018790916E-2</c:v>
                </c:pt>
                <c:pt idx="7503">
                  <c:v>1.4117654228342446E-2</c:v>
                </c:pt>
                <c:pt idx="7504">
                  <c:v>1.3943259555385912E-2</c:v>
                </c:pt>
                <c:pt idx="7505">
                  <c:v>1.3761845425709462E-2</c:v>
                </c:pt>
                <c:pt idx="7506">
                  <c:v>1.3546971052172993E-2</c:v>
                </c:pt>
                <c:pt idx="7507">
                  <c:v>1.3423520486648109E-2</c:v>
                </c:pt>
                <c:pt idx="7508">
                  <c:v>1.3310800060425433E-2</c:v>
                </c:pt>
                <c:pt idx="7509">
                  <c:v>1.3223121154822957E-2</c:v>
                </c:pt>
                <c:pt idx="7510">
                  <c:v>1.313243621812236E-2</c:v>
                </c:pt>
                <c:pt idx="7511">
                  <c:v>1.2857381624681372E-2</c:v>
                </c:pt>
                <c:pt idx="7512">
                  <c:v>1.2481099260046039E-2</c:v>
                </c:pt>
                <c:pt idx="7513">
                  <c:v>1.2077558279163802E-2</c:v>
                </c:pt>
                <c:pt idx="7514">
                  <c:v>1.1753136084794492E-2</c:v>
                </c:pt>
                <c:pt idx="7515">
                  <c:v>1.1608565457325793E-2</c:v>
                </c:pt>
                <c:pt idx="7516">
                  <c:v>1.1681856076963426E-2</c:v>
                </c:pt>
                <c:pt idx="7517">
                  <c:v>1.1777580114597338E-2</c:v>
                </c:pt>
                <c:pt idx="7518">
                  <c:v>1.1897958604944751E-2</c:v>
                </c:pt>
                <c:pt idx="7519">
                  <c:v>1.1957090093287947E-2</c:v>
                </c:pt>
                <c:pt idx="7520">
                  <c:v>1.1872870648153582E-2</c:v>
                </c:pt>
                <c:pt idx="7521">
                  <c:v>1.1766525008695863E-2</c:v>
                </c:pt>
                <c:pt idx="7522">
                  <c:v>1.1685772582377445E-2</c:v>
                </c:pt>
                <c:pt idx="7523">
                  <c:v>1.1769393443091167E-2</c:v>
                </c:pt>
                <c:pt idx="7524">
                  <c:v>1.1947107767728015E-2</c:v>
                </c:pt>
                <c:pt idx="7525">
                  <c:v>1.2270854593173385E-2</c:v>
                </c:pt>
                <c:pt idx="7526">
                  <c:v>1.2485947737549285E-2</c:v>
                </c:pt>
                <c:pt idx="7527">
                  <c:v>1.2493696662136042E-2</c:v>
                </c:pt>
                <c:pt idx="7528">
                  <c:v>1.2388112599398687E-2</c:v>
                </c:pt>
                <c:pt idx="7529">
                  <c:v>1.2125371805445357E-2</c:v>
                </c:pt>
                <c:pt idx="7530">
                  <c:v>1.1876099120114385E-2</c:v>
                </c:pt>
                <c:pt idx="7531">
                  <c:v>1.1599076350206412E-2</c:v>
                </c:pt>
                <c:pt idx="7532">
                  <c:v>1.1303423172315726E-2</c:v>
                </c:pt>
                <c:pt idx="7533">
                  <c:v>1.1043036751366845E-2</c:v>
                </c:pt>
                <c:pt idx="7534">
                  <c:v>1.0740825053614487E-2</c:v>
                </c:pt>
                <c:pt idx="7535">
                  <c:v>1.0426383521414272E-2</c:v>
                </c:pt>
                <c:pt idx="7536">
                  <c:v>1.0134709978998072E-2</c:v>
                </c:pt>
                <c:pt idx="7537">
                  <c:v>9.7819907494951473E-3</c:v>
                </c:pt>
                <c:pt idx="7538">
                  <c:v>9.4188999368638917E-3</c:v>
                </c:pt>
                <c:pt idx="7539">
                  <c:v>9.1573383536394364E-3</c:v>
                </c:pt>
                <c:pt idx="7540">
                  <c:v>8.9280365356368668E-3</c:v>
                </c:pt>
                <c:pt idx="7541">
                  <c:v>8.7430426106866969E-3</c:v>
                </c:pt>
                <c:pt idx="7542">
                  <c:v>8.5125608647076412E-3</c:v>
                </c:pt>
                <c:pt idx="7543">
                  <c:v>8.2165880030364517E-3</c:v>
                </c:pt>
                <c:pt idx="7544">
                  <c:v>7.8131214267838159E-3</c:v>
                </c:pt>
                <c:pt idx="7545">
                  <c:v>7.3716278374317355E-3</c:v>
                </c:pt>
                <c:pt idx="7546">
                  <c:v>6.9358893389465512E-3</c:v>
                </c:pt>
                <c:pt idx="7547">
                  <c:v>6.5651869713727728E-3</c:v>
                </c:pt>
                <c:pt idx="7548">
                  <c:v>6.1755770609100823E-3</c:v>
                </c:pt>
                <c:pt idx="7549">
                  <c:v>5.8198775664415718E-3</c:v>
                </c:pt>
                <c:pt idx="7550">
                  <c:v>5.6274861609262152E-3</c:v>
                </c:pt>
                <c:pt idx="7551">
                  <c:v>5.6051952288171973E-3</c:v>
                </c:pt>
                <c:pt idx="7552">
                  <c:v>5.7152757256912524E-3</c:v>
                </c:pt>
                <c:pt idx="7553">
                  <c:v>5.7714775237863534E-3</c:v>
                </c:pt>
                <c:pt idx="7554">
                  <c:v>5.863688120363645E-3</c:v>
                </c:pt>
                <c:pt idx="7555">
                  <c:v>5.8830904497230146E-3</c:v>
                </c:pt>
                <c:pt idx="7556">
                  <c:v>5.975716320138845E-3</c:v>
                </c:pt>
                <c:pt idx="7557">
                  <c:v>6.0630498408165414E-3</c:v>
                </c:pt>
                <c:pt idx="7558">
                  <c:v>6.1609576538963467E-3</c:v>
                </c:pt>
                <c:pt idx="7559">
                  <c:v>6.411607029469215E-3</c:v>
                </c:pt>
                <c:pt idx="7560">
                  <c:v>6.7744552385791577E-3</c:v>
                </c:pt>
                <c:pt idx="7561">
                  <c:v>7.2123115449023289E-3</c:v>
                </c:pt>
                <c:pt idx="7562">
                  <c:v>7.6363681877132739E-3</c:v>
                </c:pt>
                <c:pt idx="7563">
                  <c:v>8.0787893178318401E-3</c:v>
                </c:pt>
                <c:pt idx="7564">
                  <c:v>8.6343757676038881E-3</c:v>
                </c:pt>
                <c:pt idx="7565">
                  <c:v>9.0765770407579306E-3</c:v>
                </c:pt>
                <c:pt idx="7566">
                  <c:v>9.5069512480596106E-3</c:v>
                </c:pt>
                <c:pt idx="7567">
                  <c:v>9.8268032273650316E-3</c:v>
                </c:pt>
                <c:pt idx="7568">
                  <c:v>1.0074577299780854E-2</c:v>
                </c:pt>
                <c:pt idx="7569">
                  <c:v>1.036548971326234E-2</c:v>
                </c:pt>
                <c:pt idx="7570">
                  <c:v>1.0606288888096758E-2</c:v>
                </c:pt>
                <c:pt idx="7571">
                  <c:v>1.0853104292691337E-2</c:v>
                </c:pt>
                <c:pt idx="7572">
                  <c:v>1.1078975912926859E-2</c:v>
                </c:pt>
                <c:pt idx="7573">
                  <c:v>1.1344225383655326E-2</c:v>
                </c:pt>
                <c:pt idx="7574">
                  <c:v>1.1632940071104842E-2</c:v>
                </c:pt>
                <c:pt idx="7575">
                  <c:v>1.1985736665313336E-2</c:v>
                </c:pt>
                <c:pt idx="7576">
                  <c:v>1.2315958558549016E-2</c:v>
                </c:pt>
                <c:pt idx="7577">
                  <c:v>1.2649262667496684E-2</c:v>
                </c:pt>
                <c:pt idx="7578">
                  <c:v>1.2992207454400034E-2</c:v>
                </c:pt>
                <c:pt idx="7579">
                  <c:v>1.3233038840166932E-2</c:v>
                </c:pt>
                <c:pt idx="7580">
                  <c:v>1.3408530165361981E-2</c:v>
                </c:pt>
                <c:pt idx="7581">
                  <c:v>1.3475205737338103E-2</c:v>
                </c:pt>
                <c:pt idx="7582">
                  <c:v>1.3358158318424294E-2</c:v>
                </c:pt>
                <c:pt idx="7583">
                  <c:v>1.2830534275293713E-2</c:v>
                </c:pt>
                <c:pt idx="7584">
                  <c:v>1.214949502468831E-2</c:v>
                </c:pt>
                <c:pt idx="7585">
                  <c:v>1.1257269102391398E-2</c:v>
                </c:pt>
                <c:pt idx="7586">
                  <c:v>1.0339273121712509E-2</c:v>
                </c:pt>
                <c:pt idx="7587">
                  <c:v>9.4903931874223309E-3</c:v>
                </c:pt>
                <c:pt idx="7588">
                  <c:v>8.8001443693336064E-3</c:v>
                </c:pt>
                <c:pt idx="7589">
                  <c:v>8.2431867156028023E-3</c:v>
                </c:pt>
                <c:pt idx="7590">
                  <c:v>7.6623641654224367E-3</c:v>
                </c:pt>
                <c:pt idx="7591">
                  <c:v>7.1062617814449443E-3</c:v>
                </c:pt>
                <c:pt idx="7592">
                  <c:v>6.5481287520011673E-3</c:v>
                </c:pt>
                <c:pt idx="7593">
                  <c:v>6.0638112831404196E-3</c:v>
                </c:pt>
                <c:pt idx="7594">
                  <c:v>5.6446407237892519E-3</c:v>
                </c:pt>
                <c:pt idx="7595">
                  <c:v>5.2513427256706555E-3</c:v>
                </c:pt>
                <c:pt idx="7596">
                  <c:v>4.9157015484400293E-3</c:v>
                </c:pt>
                <c:pt idx="7597">
                  <c:v>4.600082625577569E-3</c:v>
                </c:pt>
                <c:pt idx="7598">
                  <c:v>4.3884084713444139E-3</c:v>
                </c:pt>
                <c:pt idx="7599">
                  <c:v>4.1051670122219698E-3</c:v>
                </c:pt>
                <c:pt idx="7600">
                  <c:v>3.8957920844487179E-3</c:v>
                </c:pt>
                <c:pt idx="7601">
                  <c:v>3.8170397266281348E-3</c:v>
                </c:pt>
                <c:pt idx="7602">
                  <c:v>3.6998725201911635E-3</c:v>
                </c:pt>
                <c:pt idx="7603">
                  <c:v>3.499816656099615E-3</c:v>
                </c:pt>
                <c:pt idx="7604">
                  <c:v>3.293574217346678E-3</c:v>
                </c:pt>
                <c:pt idx="7605">
                  <c:v>3.1637147751219681E-3</c:v>
                </c:pt>
                <c:pt idx="7606">
                  <c:v>3.0152870414922473E-3</c:v>
                </c:pt>
                <c:pt idx="7607">
                  <c:v>2.8773940543172566E-3</c:v>
                </c:pt>
                <c:pt idx="7608">
                  <c:v>2.8050589221690356E-3</c:v>
                </c:pt>
                <c:pt idx="7609">
                  <c:v>2.8283306664482677E-3</c:v>
                </c:pt>
                <c:pt idx="7610">
                  <c:v>2.9544625709309238E-3</c:v>
                </c:pt>
                <c:pt idx="7611">
                  <c:v>3.1642461074932746E-3</c:v>
                </c:pt>
                <c:pt idx="7612">
                  <c:v>3.4582408010098032E-3</c:v>
                </c:pt>
                <c:pt idx="7613">
                  <c:v>3.8014701755257683E-3</c:v>
                </c:pt>
                <c:pt idx="7614">
                  <c:v>4.0469945046678196E-3</c:v>
                </c:pt>
                <c:pt idx="7615">
                  <c:v>4.1010040990336911E-3</c:v>
                </c:pt>
                <c:pt idx="7616">
                  <c:v>4.1725076693201277E-3</c:v>
                </c:pt>
                <c:pt idx="7617">
                  <c:v>4.2583676015460854E-3</c:v>
                </c:pt>
                <c:pt idx="7618">
                  <c:v>4.4493347254009989E-3</c:v>
                </c:pt>
                <c:pt idx="7619">
                  <c:v>4.9084881527881258E-3</c:v>
                </c:pt>
                <c:pt idx="7620">
                  <c:v>5.5493624476568183E-3</c:v>
                </c:pt>
                <c:pt idx="7621">
                  <c:v>6.2388979999138689E-3</c:v>
                </c:pt>
                <c:pt idx="7622">
                  <c:v>6.8693141549123395E-3</c:v>
                </c:pt>
                <c:pt idx="7623">
                  <c:v>7.2120099869840597E-3</c:v>
                </c:pt>
                <c:pt idx="7624">
                  <c:v>7.4213005259700406E-3</c:v>
                </c:pt>
                <c:pt idx="7625">
                  <c:v>7.6155769915362921E-3</c:v>
                </c:pt>
                <c:pt idx="7626">
                  <c:v>7.8391828825623653E-3</c:v>
                </c:pt>
                <c:pt idx="7627">
                  <c:v>8.1292376091316818E-3</c:v>
                </c:pt>
                <c:pt idx="7628">
                  <c:v>8.4593078956290441E-3</c:v>
                </c:pt>
                <c:pt idx="7629">
                  <c:v>8.7886805244266342E-3</c:v>
                </c:pt>
                <c:pt idx="7630">
                  <c:v>9.0791515356745504E-3</c:v>
                </c:pt>
                <c:pt idx="7631">
                  <c:v>9.3033745262285153E-3</c:v>
                </c:pt>
                <c:pt idx="7632">
                  <c:v>9.4762697384682404E-3</c:v>
                </c:pt>
                <c:pt idx="7633">
                  <c:v>9.7121202449962363E-3</c:v>
                </c:pt>
                <c:pt idx="7634">
                  <c:v>9.9656066556874645E-3</c:v>
                </c:pt>
                <c:pt idx="7635">
                  <c:v>1.0288931986520571E-2</c:v>
                </c:pt>
                <c:pt idx="7636">
                  <c:v>1.063569352781203E-2</c:v>
                </c:pt>
                <c:pt idx="7637">
                  <c:v>1.09128972766705E-2</c:v>
                </c:pt>
                <c:pt idx="7638">
                  <c:v>1.1024131821248201E-2</c:v>
                </c:pt>
                <c:pt idx="7639">
                  <c:v>1.081757347426146E-2</c:v>
                </c:pt>
                <c:pt idx="7640">
                  <c:v>1.0426584603796129E-2</c:v>
                </c:pt>
                <c:pt idx="7641">
                  <c:v>1.0010817680731816E-2</c:v>
                </c:pt>
                <c:pt idx="7642">
                  <c:v>9.7133042950601628E-3</c:v>
                </c:pt>
                <c:pt idx="7643">
                  <c:v>9.6353056476399298E-3</c:v>
                </c:pt>
                <c:pt idx="7644">
                  <c:v>9.7489576352726946E-3</c:v>
                </c:pt>
                <c:pt idx="7645">
                  <c:v>9.9193335285958119E-3</c:v>
                </c:pt>
                <c:pt idx="7646">
                  <c:v>1.005719370213431E-2</c:v>
                </c:pt>
                <c:pt idx="7647">
                  <c:v>1.0064398894349538E-2</c:v>
                </c:pt>
                <c:pt idx="7648">
                  <c:v>9.9308887820900582E-3</c:v>
                </c:pt>
                <c:pt idx="7649">
                  <c:v>9.780833194504443E-3</c:v>
                </c:pt>
                <c:pt idx="7650">
                  <c:v>9.8211757347090173E-3</c:v>
                </c:pt>
                <c:pt idx="7651">
                  <c:v>1.0161597853888149E-2</c:v>
                </c:pt>
                <c:pt idx="7652">
                  <c:v>1.0758433802972464E-2</c:v>
                </c:pt>
                <c:pt idx="7653">
                  <c:v>1.1361671018467585E-2</c:v>
                </c:pt>
                <c:pt idx="7654">
                  <c:v>1.193924936116594E-2</c:v>
                </c:pt>
                <c:pt idx="7655">
                  <c:v>1.2401445145877111E-2</c:v>
                </c:pt>
                <c:pt idx="7656">
                  <c:v>1.2776107921079799E-2</c:v>
                </c:pt>
                <c:pt idx="7657">
                  <c:v>1.3127126967703573E-2</c:v>
                </c:pt>
                <c:pt idx="7658">
                  <c:v>1.3484243209550186E-2</c:v>
                </c:pt>
                <c:pt idx="7659">
                  <c:v>1.397765193536012E-2</c:v>
                </c:pt>
                <c:pt idx="7660">
                  <c:v>1.4573555199783759E-2</c:v>
                </c:pt>
                <c:pt idx="7661">
                  <c:v>1.5218808271437907E-2</c:v>
                </c:pt>
                <c:pt idx="7662">
                  <c:v>1.5817982231625997E-2</c:v>
                </c:pt>
                <c:pt idx="7663">
                  <c:v>1.6313884483530619E-2</c:v>
                </c:pt>
                <c:pt idx="7664">
                  <c:v>1.6690019547812459E-2</c:v>
                </c:pt>
                <c:pt idx="7665">
                  <c:v>1.7033374096995759E-2</c:v>
                </c:pt>
                <c:pt idx="7666">
                  <c:v>1.7393176368178186E-2</c:v>
                </c:pt>
                <c:pt idx="7667">
                  <c:v>1.7910018599792143E-2</c:v>
                </c:pt>
                <c:pt idx="7668">
                  <c:v>1.8561296944219867E-2</c:v>
                </c:pt>
                <c:pt idx="7669">
                  <c:v>1.9272664587166449E-2</c:v>
                </c:pt>
                <c:pt idx="7670">
                  <c:v>1.9955723979209038E-2</c:v>
                </c:pt>
                <c:pt idx="7671">
                  <c:v>2.0543144222018622E-2</c:v>
                </c:pt>
                <c:pt idx="7672">
                  <c:v>2.1026329625911076E-2</c:v>
                </c:pt>
                <c:pt idx="7673">
                  <c:v>2.1378311079127049E-2</c:v>
                </c:pt>
                <c:pt idx="7674">
                  <c:v>2.1622480396433955E-2</c:v>
                </c:pt>
                <c:pt idx="7675">
                  <c:v>2.1764443365025768E-2</c:v>
                </c:pt>
                <c:pt idx="7676">
                  <c:v>2.1821768963287837E-2</c:v>
                </c:pt>
                <c:pt idx="7677">
                  <c:v>2.1851172322905649E-2</c:v>
                </c:pt>
                <c:pt idx="7678">
                  <c:v>2.1895680613182728E-2</c:v>
                </c:pt>
                <c:pt idx="7679">
                  <c:v>2.2001014372223342E-2</c:v>
                </c:pt>
                <c:pt idx="7680">
                  <c:v>2.2160748865781482E-2</c:v>
                </c:pt>
                <c:pt idx="7681">
                  <c:v>2.230614249982181E-2</c:v>
                </c:pt>
                <c:pt idx="7682">
                  <c:v>2.2373969332593863E-2</c:v>
                </c:pt>
                <c:pt idx="7683">
                  <c:v>2.2263522902078586E-2</c:v>
                </c:pt>
                <c:pt idx="7684">
                  <c:v>2.1974840782566597E-2</c:v>
                </c:pt>
                <c:pt idx="7685">
                  <c:v>2.1527571670018127E-2</c:v>
                </c:pt>
                <c:pt idx="7686">
                  <c:v>2.0961930241052439E-2</c:v>
                </c:pt>
                <c:pt idx="7687">
                  <c:v>2.0236715649174231E-2</c:v>
                </c:pt>
                <c:pt idx="7688">
                  <c:v>1.9439295829975695E-2</c:v>
                </c:pt>
                <c:pt idx="7689">
                  <c:v>1.8617646153440626E-2</c:v>
                </c:pt>
                <c:pt idx="7690">
                  <c:v>1.7924237148692464E-2</c:v>
                </c:pt>
                <c:pt idx="7691">
                  <c:v>1.7406699171583093E-2</c:v>
                </c:pt>
                <c:pt idx="7692">
                  <c:v>1.7025145408439003E-2</c:v>
                </c:pt>
                <c:pt idx="7693">
                  <c:v>1.670228880991111E-2</c:v>
                </c:pt>
                <c:pt idx="7694">
                  <c:v>1.633077960846032E-2</c:v>
                </c:pt>
                <c:pt idx="7695">
                  <c:v>1.5806071553046013E-2</c:v>
                </c:pt>
                <c:pt idx="7696">
                  <c:v>1.5197554790301387E-2</c:v>
                </c:pt>
                <c:pt idx="7697">
                  <c:v>1.4602057446248051E-2</c:v>
                </c:pt>
                <c:pt idx="7698">
                  <c:v>1.4082467621799287E-2</c:v>
                </c:pt>
                <c:pt idx="7699">
                  <c:v>1.3724012219084572E-2</c:v>
                </c:pt>
                <c:pt idx="7700">
                  <c:v>1.3538568950543898E-2</c:v>
                </c:pt>
                <c:pt idx="7701">
                  <c:v>1.3398235340796144E-2</c:v>
                </c:pt>
                <c:pt idx="7702">
                  <c:v>1.3275905214361283E-2</c:v>
                </c:pt>
                <c:pt idx="7703">
                  <c:v>1.3047618510787335E-2</c:v>
                </c:pt>
                <c:pt idx="7704">
                  <c:v>1.2690603180445268E-2</c:v>
                </c:pt>
                <c:pt idx="7705">
                  <c:v>1.2313639596637539E-2</c:v>
                </c:pt>
                <c:pt idx="7706">
                  <c:v>1.195349691671705E-2</c:v>
                </c:pt>
                <c:pt idx="7707">
                  <c:v>1.1764491390438357E-2</c:v>
                </c:pt>
                <c:pt idx="7708">
                  <c:v>1.1785213406275707E-2</c:v>
                </c:pt>
                <c:pt idx="7709">
                  <c:v>1.1956735132968927E-2</c:v>
                </c:pt>
                <c:pt idx="7710">
                  <c:v>1.2180297821992701E-2</c:v>
                </c:pt>
                <c:pt idx="7711">
                  <c:v>1.2471157070932916E-2</c:v>
                </c:pt>
                <c:pt idx="7712">
                  <c:v>1.2755404915364758E-2</c:v>
                </c:pt>
                <c:pt idx="7713">
                  <c:v>1.3003222174660546E-2</c:v>
                </c:pt>
                <c:pt idx="7714">
                  <c:v>1.3203821454925619E-2</c:v>
                </c:pt>
                <c:pt idx="7715">
                  <c:v>1.3377279006517183E-2</c:v>
                </c:pt>
                <c:pt idx="7716">
                  <c:v>1.3517144111567972E-2</c:v>
                </c:pt>
                <c:pt idx="7717">
                  <c:v>1.3633374571995779E-2</c:v>
                </c:pt>
                <c:pt idx="7718">
                  <c:v>1.3710121393171308E-2</c:v>
                </c:pt>
                <c:pt idx="7719">
                  <c:v>1.3779654020691687E-2</c:v>
                </c:pt>
                <c:pt idx="7720">
                  <c:v>1.3902318529768143E-2</c:v>
                </c:pt>
                <c:pt idx="7721">
                  <c:v>1.4101220776076721E-2</c:v>
                </c:pt>
                <c:pt idx="7722">
                  <c:v>1.4365911022971474E-2</c:v>
                </c:pt>
                <c:pt idx="7723">
                  <c:v>1.4700514684778477E-2</c:v>
                </c:pt>
                <c:pt idx="7724">
                  <c:v>1.5189657123732637E-2</c:v>
                </c:pt>
                <c:pt idx="7725">
                  <c:v>1.5677989342328287E-2</c:v>
                </c:pt>
                <c:pt idx="7726">
                  <c:v>1.6175984392701258E-2</c:v>
                </c:pt>
                <c:pt idx="7727">
                  <c:v>1.6654790296382897E-2</c:v>
                </c:pt>
                <c:pt idx="7728">
                  <c:v>1.7185985853013196E-2</c:v>
                </c:pt>
                <c:pt idx="7729">
                  <c:v>1.7647801181727665E-2</c:v>
                </c:pt>
                <c:pt idx="7730">
                  <c:v>1.7976386570834422E-2</c:v>
                </c:pt>
                <c:pt idx="7731">
                  <c:v>1.8266490639259329E-2</c:v>
                </c:pt>
                <c:pt idx="7732">
                  <c:v>1.8486984760034915E-2</c:v>
                </c:pt>
                <c:pt idx="7733">
                  <c:v>1.869252982731115E-2</c:v>
                </c:pt>
                <c:pt idx="7734">
                  <c:v>1.8926071248363575E-2</c:v>
                </c:pt>
                <c:pt idx="7735">
                  <c:v>1.9081940853277874E-2</c:v>
                </c:pt>
                <c:pt idx="7736">
                  <c:v>1.925080760929939E-2</c:v>
                </c:pt>
                <c:pt idx="7737">
                  <c:v>1.943901337351393E-2</c:v>
                </c:pt>
                <c:pt idx="7738">
                  <c:v>1.9631786677604856E-2</c:v>
                </c:pt>
                <c:pt idx="7739">
                  <c:v>1.974933798091091E-2</c:v>
                </c:pt>
                <c:pt idx="7740">
                  <c:v>1.97845142472102E-2</c:v>
                </c:pt>
                <c:pt idx="7741">
                  <c:v>1.9809206420111945E-2</c:v>
                </c:pt>
                <c:pt idx="7742">
                  <c:v>1.9814570628108565E-2</c:v>
                </c:pt>
                <c:pt idx="7743">
                  <c:v>1.9628163385443414E-2</c:v>
                </c:pt>
                <c:pt idx="7744">
                  <c:v>1.9372599111562694E-2</c:v>
                </c:pt>
                <c:pt idx="7745">
                  <c:v>1.9029059201812963E-2</c:v>
                </c:pt>
                <c:pt idx="7746">
                  <c:v>1.8598258073796635E-2</c:v>
                </c:pt>
                <c:pt idx="7747">
                  <c:v>1.8187975319595328E-2</c:v>
                </c:pt>
                <c:pt idx="7748">
                  <c:v>1.7810018199024953E-2</c:v>
                </c:pt>
                <c:pt idx="7749">
                  <c:v>1.7494293226373889E-2</c:v>
                </c:pt>
                <c:pt idx="7750">
                  <c:v>1.7320231588251626E-2</c:v>
                </c:pt>
                <c:pt idx="7751">
                  <c:v>1.7409496921398225E-2</c:v>
                </c:pt>
                <c:pt idx="7752">
                  <c:v>1.7705703767745284E-2</c:v>
                </c:pt>
                <c:pt idx="7753">
                  <c:v>1.8128155812318913E-2</c:v>
                </c:pt>
                <c:pt idx="7754">
                  <c:v>1.8630146166335168E-2</c:v>
                </c:pt>
                <c:pt idx="7755">
                  <c:v>1.9081338412209391E-2</c:v>
                </c:pt>
                <c:pt idx="7756">
                  <c:v>1.9479186622017832E-2</c:v>
                </c:pt>
                <c:pt idx="7757">
                  <c:v>1.9763933030744529E-2</c:v>
                </c:pt>
                <c:pt idx="7758">
                  <c:v>2.0021053991030935E-2</c:v>
                </c:pt>
                <c:pt idx="7759">
                  <c:v>2.0121201360983821E-2</c:v>
                </c:pt>
                <c:pt idx="7760">
                  <c:v>2.0156321130599186E-2</c:v>
                </c:pt>
                <c:pt idx="7761">
                  <c:v>2.0185583384679982E-2</c:v>
                </c:pt>
                <c:pt idx="7762">
                  <c:v>2.0226563032151691E-2</c:v>
                </c:pt>
                <c:pt idx="7763">
                  <c:v>2.0284276278801566E-2</c:v>
                </c:pt>
                <c:pt idx="7764">
                  <c:v>2.0376638010184682E-2</c:v>
                </c:pt>
                <c:pt idx="7765">
                  <c:v>2.0485508037498108E-2</c:v>
                </c:pt>
                <c:pt idx="7766">
                  <c:v>2.0667568171350108E-2</c:v>
                </c:pt>
                <c:pt idx="7767">
                  <c:v>2.0962496823481488E-2</c:v>
                </c:pt>
                <c:pt idx="7768">
                  <c:v>2.143277288389879E-2</c:v>
                </c:pt>
                <c:pt idx="7769">
                  <c:v>2.195216111488946E-2</c:v>
                </c:pt>
                <c:pt idx="7770">
                  <c:v>2.2536125681870113E-2</c:v>
                </c:pt>
                <c:pt idx="7771">
                  <c:v>2.3140032597588112E-2</c:v>
                </c:pt>
                <c:pt idx="7772">
                  <c:v>2.3776693215355339E-2</c:v>
                </c:pt>
                <c:pt idx="7773">
                  <c:v>2.4304864329150272E-2</c:v>
                </c:pt>
                <c:pt idx="7774">
                  <c:v>2.4743455125124207E-2</c:v>
                </c:pt>
                <c:pt idx="7775">
                  <c:v>2.4974433952522999E-2</c:v>
                </c:pt>
                <c:pt idx="7776">
                  <c:v>2.5024205273046045E-2</c:v>
                </c:pt>
                <c:pt idx="7777">
                  <c:v>2.492956733115826E-2</c:v>
                </c:pt>
                <c:pt idx="7778">
                  <c:v>2.4714559369782785E-2</c:v>
                </c:pt>
                <c:pt idx="7779">
                  <c:v>2.4414348758138776E-2</c:v>
                </c:pt>
                <c:pt idx="7780">
                  <c:v>2.4067026040420346E-2</c:v>
                </c:pt>
                <c:pt idx="7781">
                  <c:v>2.3667642628153719E-2</c:v>
                </c:pt>
                <c:pt idx="7782">
                  <c:v>2.3231518987565994E-2</c:v>
                </c:pt>
                <c:pt idx="7783">
                  <c:v>2.2692082759608555E-2</c:v>
                </c:pt>
                <c:pt idx="7784">
                  <c:v>2.2071177359200254E-2</c:v>
                </c:pt>
                <c:pt idx="7785">
                  <c:v>2.1413039977889074E-2</c:v>
                </c:pt>
                <c:pt idx="7786">
                  <c:v>2.0791796486067042E-2</c:v>
                </c:pt>
                <c:pt idx="7787">
                  <c:v>2.0253526880917392E-2</c:v>
                </c:pt>
                <c:pt idx="7788">
                  <c:v>1.9781792918674376E-2</c:v>
                </c:pt>
                <c:pt idx="7789">
                  <c:v>1.9352980157737031E-2</c:v>
                </c:pt>
                <c:pt idx="7790">
                  <c:v>1.8923636558944475E-2</c:v>
                </c:pt>
                <c:pt idx="7791">
                  <c:v>1.8411804778897419E-2</c:v>
                </c:pt>
                <c:pt idx="7792">
                  <c:v>1.7790655800339596E-2</c:v>
                </c:pt>
                <c:pt idx="7793">
                  <c:v>1.7142730705890105E-2</c:v>
                </c:pt>
                <c:pt idx="7794">
                  <c:v>1.6483090476761809E-2</c:v>
                </c:pt>
                <c:pt idx="7795">
                  <c:v>1.5905550923779713E-2</c:v>
                </c:pt>
                <c:pt idx="7796">
                  <c:v>1.5425244789611332E-2</c:v>
                </c:pt>
                <c:pt idx="7797">
                  <c:v>1.5065964316412045E-2</c:v>
                </c:pt>
                <c:pt idx="7798">
                  <c:v>1.4781046958829917E-2</c:v>
                </c:pt>
                <c:pt idx="7799">
                  <c:v>1.4546216990564128E-2</c:v>
                </c:pt>
                <c:pt idx="7800">
                  <c:v>1.4425316148096128E-2</c:v>
                </c:pt>
                <c:pt idx="7801">
                  <c:v>1.4422713656051878E-2</c:v>
                </c:pt>
                <c:pt idx="7802">
                  <c:v>1.4475370792679562E-2</c:v>
                </c:pt>
                <c:pt idx="7803">
                  <c:v>1.4519096832777537E-2</c:v>
                </c:pt>
                <c:pt idx="7804">
                  <c:v>1.4632270642603588E-2</c:v>
                </c:pt>
                <c:pt idx="7805">
                  <c:v>1.4631606203647403E-2</c:v>
                </c:pt>
                <c:pt idx="7806">
                  <c:v>1.4629869442746539E-2</c:v>
                </c:pt>
                <c:pt idx="7807">
                  <c:v>1.4576961539991785E-2</c:v>
                </c:pt>
                <c:pt idx="7808">
                  <c:v>1.4446810776152294E-2</c:v>
                </c:pt>
                <c:pt idx="7809">
                  <c:v>1.4363394432155209E-2</c:v>
                </c:pt>
                <c:pt idx="7810">
                  <c:v>1.4371395912003222E-2</c:v>
                </c:pt>
                <c:pt idx="7811">
                  <c:v>1.4576073986103045E-2</c:v>
                </c:pt>
                <c:pt idx="7812">
                  <c:v>1.500506352954235E-2</c:v>
                </c:pt>
                <c:pt idx="7813">
                  <c:v>1.5506047228692407E-2</c:v>
                </c:pt>
                <c:pt idx="7814">
                  <c:v>1.5988239640897763E-2</c:v>
                </c:pt>
                <c:pt idx="7815">
                  <c:v>1.634246555609362E-2</c:v>
                </c:pt>
                <c:pt idx="7816">
                  <c:v>1.6369317546211543E-2</c:v>
                </c:pt>
                <c:pt idx="7817">
                  <c:v>1.6283731705595529E-2</c:v>
                </c:pt>
                <c:pt idx="7818">
                  <c:v>1.6250221348525339E-2</c:v>
                </c:pt>
                <c:pt idx="7819">
                  <c:v>1.6356210754412626E-2</c:v>
                </c:pt>
                <c:pt idx="7820">
                  <c:v>1.6675302122250626E-2</c:v>
                </c:pt>
                <c:pt idx="7821">
                  <c:v>1.7129724757856919E-2</c:v>
                </c:pt>
                <c:pt idx="7822">
                  <c:v>1.7667058524699578E-2</c:v>
                </c:pt>
                <c:pt idx="7823">
                  <c:v>1.8248115050097737E-2</c:v>
                </c:pt>
                <c:pt idx="7824">
                  <c:v>1.883365345325419E-2</c:v>
                </c:pt>
                <c:pt idx="7825">
                  <c:v>1.9393142379932324E-2</c:v>
                </c:pt>
                <c:pt idx="7826">
                  <c:v>1.9884159053603322E-2</c:v>
                </c:pt>
                <c:pt idx="7827">
                  <c:v>2.0218661229159787E-2</c:v>
                </c:pt>
                <c:pt idx="7828">
                  <c:v>2.0387575170396185E-2</c:v>
                </c:pt>
                <c:pt idx="7829">
                  <c:v>2.0415984330580044E-2</c:v>
                </c:pt>
                <c:pt idx="7830">
                  <c:v>2.0300564009726157E-2</c:v>
                </c:pt>
                <c:pt idx="7831">
                  <c:v>2.0019662034682539E-2</c:v>
                </c:pt>
                <c:pt idx="7832">
                  <c:v>1.9556830853280548E-2</c:v>
                </c:pt>
                <c:pt idx="7833">
                  <c:v>1.9005741808816642E-2</c:v>
                </c:pt>
                <c:pt idx="7834">
                  <c:v>1.8463868207504248E-2</c:v>
                </c:pt>
                <c:pt idx="7835">
                  <c:v>1.8024665428731899E-2</c:v>
                </c:pt>
                <c:pt idx="7836">
                  <c:v>1.7707116758601704E-2</c:v>
                </c:pt>
                <c:pt idx="7837">
                  <c:v>1.7340541653354941E-2</c:v>
                </c:pt>
                <c:pt idx="7838">
                  <c:v>1.6849403373135952E-2</c:v>
                </c:pt>
                <c:pt idx="7839">
                  <c:v>1.6122818599343568E-2</c:v>
                </c:pt>
                <c:pt idx="7840">
                  <c:v>1.5123437075329815E-2</c:v>
                </c:pt>
                <c:pt idx="7841">
                  <c:v>1.4000786805843508E-2</c:v>
                </c:pt>
                <c:pt idx="7842">
                  <c:v>1.2837602480009249E-2</c:v>
                </c:pt>
                <c:pt idx="7843">
                  <c:v>1.1808105216505887E-2</c:v>
                </c:pt>
                <c:pt idx="7844">
                  <c:v>1.0999825188545354E-2</c:v>
                </c:pt>
                <c:pt idx="7845">
                  <c:v>1.0342654016712307E-2</c:v>
                </c:pt>
                <c:pt idx="7846">
                  <c:v>9.7947864512728938E-3</c:v>
                </c:pt>
                <c:pt idx="7847">
                  <c:v>9.3020763167719466E-3</c:v>
                </c:pt>
                <c:pt idx="7848">
                  <c:v>8.9156269311667109E-3</c:v>
                </c:pt>
                <c:pt idx="7849">
                  <c:v>8.5552577914056148E-3</c:v>
                </c:pt>
                <c:pt idx="7850">
                  <c:v>8.2268821849277741E-3</c:v>
                </c:pt>
                <c:pt idx="7851">
                  <c:v>7.8712502436926943E-3</c:v>
                </c:pt>
                <c:pt idx="7852">
                  <c:v>7.5300621586816135E-3</c:v>
                </c:pt>
                <c:pt idx="7853">
                  <c:v>7.2057577528934404E-3</c:v>
                </c:pt>
                <c:pt idx="7854">
                  <c:v>6.9455430584300136E-3</c:v>
                </c:pt>
                <c:pt idx="7855">
                  <c:v>6.6984647374200316E-3</c:v>
                </c:pt>
                <c:pt idx="7856">
                  <c:v>6.5116000089465312E-3</c:v>
                </c:pt>
                <c:pt idx="7857">
                  <c:v>6.2873762953039921E-3</c:v>
                </c:pt>
                <c:pt idx="7858">
                  <c:v>5.9700679286861305E-3</c:v>
                </c:pt>
                <c:pt idx="7859">
                  <c:v>5.5562468274593171E-3</c:v>
                </c:pt>
                <c:pt idx="7860">
                  <c:v>5.0191282680199824E-3</c:v>
                </c:pt>
                <c:pt idx="7861">
                  <c:v>4.4823014983305558E-3</c:v>
                </c:pt>
                <c:pt idx="7862">
                  <c:v>4.0200879135874057E-3</c:v>
                </c:pt>
                <c:pt idx="7863">
                  <c:v>3.7146835596426138E-3</c:v>
                </c:pt>
                <c:pt idx="7864">
                  <c:v>3.6964451994156637E-3</c:v>
                </c:pt>
                <c:pt idx="7865">
                  <c:v>3.8844803493078583E-3</c:v>
                </c:pt>
                <c:pt idx="7866">
                  <c:v>4.1834786420586658E-3</c:v>
                </c:pt>
                <c:pt idx="7867">
                  <c:v>4.4480584201480105E-3</c:v>
                </c:pt>
                <c:pt idx="7868">
                  <c:v>4.6191396014124584E-3</c:v>
                </c:pt>
                <c:pt idx="7869">
                  <c:v>4.6529590300410911E-3</c:v>
                </c:pt>
                <c:pt idx="7870">
                  <c:v>4.66284785200617E-3</c:v>
                </c:pt>
                <c:pt idx="7871">
                  <c:v>4.6955561813041037E-3</c:v>
                </c:pt>
                <c:pt idx="7872">
                  <c:v>4.7173360547942255E-3</c:v>
                </c:pt>
                <c:pt idx="7873">
                  <c:v>4.7147941093502411E-3</c:v>
                </c:pt>
                <c:pt idx="7874">
                  <c:v>4.6668536579351173E-3</c:v>
                </c:pt>
                <c:pt idx="7875">
                  <c:v>4.5614597667635592E-3</c:v>
                </c:pt>
                <c:pt idx="7876">
                  <c:v>4.4579386737385977E-3</c:v>
                </c:pt>
                <c:pt idx="7877">
                  <c:v>4.3150507508584613E-3</c:v>
                </c:pt>
                <c:pt idx="7878">
                  <c:v>4.1536379888801236E-3</c:v>
                </c:pt>
                <c:pt idx="7879">
                  <c:v>3.9021653096395336E-3</c:v>
                </c:pt>
                <c:pt idx="7880">
                  <c:v>3.6557999316178995E-3</c:v>
                </c:pt>
                <c:pt idx="7881">
                  <c:v>3.4399223163968239E-3</c:v>
                </c:pt>
                <c:pt idx="7882">
                  <c:v>3.2183781738745151E-3</c:v>
                </c:pt>
                <c:pt idx="7883">
                  <c:v>3.0326982965079262E-3</c:v>
                </c:pt>
                <c:pt idx="7884">
                  <c:v>2.7509737481812777E-3</c:v>
                </c:pt>
                <c:pt idx="7885">
                  <c:v>2.4694413237030003E-3</c:v>
                </c:pt>
                <c:pt idx="7886">
                  <c:v>2.1461554092832534E-3</c:v>
                </c:pt>
                <c:pt idx="7887">
                  <c:v>1.6389740466365471E-3</c:v>
                </c:pt>
                <c:pt idx="7888">
                  <c:v>9.1528236312587768E-4</c:v>
                </c:pt>
                <c:pt idx="7889">
                  <c:v>4.4527379705931887E-5</c:v>
                </c:pt>
                <c:pt idx="7890">
                  <c:v>-8.7082093749051275E-4</c:v>
                </c:pt>
                <c:pt idx="7891">
                  <c:v>-1.6426635620610441E-3</c:v>
                </c:pt>
                <c:pt idx="7892">
                  <c:v>-2.1466423448878143E-3</c:v>
                </c:pt>
                <c:pt idx="7893">
                  <c:v>-2.519646174873763E-3</c:v>
                </c:pt>
                <c:pt idx="7894">
                  <c:v>-2.8057390846022894E-3</c:v>
                </c:pt>
                <c:pt idx="7895">
                  <c:v>-3.0592642544654733E-3</c:v>
                </c:pt>
                <c:pt idx="7896">
                  <c:v>-3.2531770477000083E-3</c:v>
                </c:pt>
                <c:pt idx="7897">
                  <c:v>-3.5032797419087304E-3</c:v>
                </c:pt>
                <c:pt idx="7898">
                  <c:v>-3.8169267891942642E-3</c:v>
                </c:pt>
                <c:pt idx="7899">
                  <c:v>-4.2649282081632031E-3</c:v>
                </c:pt>
                <c:pt idx="7900">
                  <c:v>-4.7852287111452086E-3</c:v>
                </c:pt>
                <c:pt idx="7901">
                  <c:v>-5.2046694703907284E-3</c:v>
                </c:pt>
                <c:pt idx="7902">
                  <c:v>-5.5626775445038121E-3</c:v>
                </c:pt>
                <c:pt idx="7903">
                  <c:v>-5.7614502301626958E-3</c:v>
                </c:pt>
                <c:pt idx="7904">
                  <c:v>-5.7869329144208982E-3</c:v>
                </c:pt>
                <c:pt idx="7905">
                  <c:v>-5.7147660239644767E-3</c:v>
                </c:pt>
                <c:pt idx="7906">
                  <c:v>-5.5795961937533953E-3</c:v>
                </c:pt>
                <c:pt idx="7907">
                  <c:v>-5.4037559922735122E-3</c:v>
                </c:pt>
                <c:pt idx="7908">
                  <c:v>-5.2233393398181914E-3</c:v>
                </c:pt>
                <c:pt idx="7909">
                  <c:v>-5.0652924201819178E-3</c:v>
                </c:pt>
                <c:pt idx="7910">
                  <c:v>-4.946408088895177E-3</c:v>
                </c:pt>
                <c:pt idx="7911">
                  <c:v>-4.8350486626829456E-3</c:v>
                </c:pt>
                <c:pt idx="7912">
                  <c:v>-4.7687700401117718E-3</c:v>
                </c:pt>
                <c:pt idx="7913">
                  <c:v>-4.7227052038840049E-3</c:v>
                </c:pt>
                <c:pt idx="7914">
                  <c:v>-4.7546099096477876E-3</c:v>
                </c:pt>
                <c:pt idx="7915">
                  <c:v>-4.8285372754662019E-3</c:v>
                </c:pt>
                <c:pt idx="7916">
                  <c:v>-4.8474104691569181E-3</c:v>
                </c:pt>
                <c:pt idx="7917">
                  <c:v>-4.7971263088616026E-3</c:v>
                </c:pt>
                <c:pt idx="7918">
                  <c:v>-4.600727039138509E-3</c:v>
                </c:pt>
                <c:pt idx="7919">
                  <c:v>-4.3912813329300797E-3</c:v>
                </c:pt>
                <c:pt idx="7920">
                  <c:v>-4.1367805964669822E-3</c:v>
                </c:pt>
                <c:pt idx="7921">
                  <c:v>-3.8563505863777872E-3</c:v>
                </c:pt>
                <c:pt idx="7922">
                  <c:v>-3.5272489008213908E-3</c:v>
                </c:pt>
                <c:pt idx="7923">
                  <c:v>-3.2933807615013419E-3</c:v>
                </c:pt>
                <c:pt idx="7924">
                  <c:v>-3.2265161332236409E-3</c:v>
                </c:pt>
                <c:pt idx="7925">
                  <c:v>-3.3103526840501996E-3</c:v>
                </c:pt>
                <c:pt idx="7926">
                  <c:v>-3.4163567822996497E-3</c:v>
                </c:pt>
                <c:pt idx="7927">
                  <c:v>-3.5894586782425153E-3</c:v>
                </c:pt>
                <c:pt idx="7928">
                  <c:v>-3.8422502688714756E-3</c:v>
                </c:pt>
                <c:pt idx="7929">
                  <c:v>-4.2165147494904881E-3</c:v>
                </c:pt>
                <c:pt idx="7930">
                  <c:v>-4.62564227173434E-3</c:v>
                </c:pt>
                <c:pt idx="7931">
                  <c:v>-5.0496845309567582E-3</c:v>
                </c:pt>
                <c:pt idx="7932">
                  <c:v>-5.5190884845086148E-3</c:v>
                </c:pt>
                <c:pt idx="7933">
                  <c:v>-6.0347295880178696E-3</c:v>
                </c:pt>
                <c:pt idx="7934">
                  <c:v>-6.5290492145326246E-3</c:v>
                </c:pt>
                <c:pt idx="7935">
                  <c:v>-6.999738201928213E-3</c:v>
                </c:pt>
                <c:pt idx="7936">
                  <c:v>-7.3891041625709563E-3</c:v>
                </c:pt>
                <c:pt idx="7937">
                  <c:v>-7.7012397085932539E-3</c:v>
                </c:pt>
                <c:pt idx="7938">
                  <c:v>-8.0003888730796353E-3</c:v>
                </c:pt>
                <c:pt idx="7939">
                  <c:v>-8.4541577494889764E-3</c:v>
                </c:pt>
                <c:pt idx="7940">
                  <c:v>-9.1602393546072001E-3</c:v>
                </c:pt>
                <c:pt idx="7941">
                  <c:v>-1.0023764152691964E-2</c:v>
                </c:pt>
                <c:pt idx="7942">
                  <c:v>-1.091737245883475E-2</c:v>
                </c:pt>
                <c:pt idx="7943">
                  <c:v>-1.1923839138795468E-2</c:v>
                </c:pt>
                <c:pt idx="7944">
                  <c:v>-1.2789850531158333E-2</c:v>
                </c:pt>
                <c:pt idx="7945">
                  <c:v>-1.3651488393950272E-2</c:v>
                </c:pt>
                <c:pt idx="7946">
                  <c:v>-1.4516263016406353E-2</c:v>
                </c:pt>
                <c:pt idx="7947">
                  <c:v>-1.5365714622313417E-2</c:v>
                </c:pt>
                <c:pt idx="7948">
                  <c:v>-1.6050648194244715E-2</c:v>
                </c:pt>
                <c:pt idx="7949">
                  <c:v>-1.6576269233863062E-2</c:v>
                </c:pt>
                <c:pt idx="7950">
                  <c:v>-1.7068832939390332E-2</c:v>
                </c:pt>
                <c:pt idx="7951">
                  <c:v>-1.7569916434365455E-2</c:v>
                </c:pt>
                <c:pt idx="7952">
                  <c:v>-1.809198883670269E-2</c:v>
                </c:pt>
                <c:pt idx="7953">
                  <c:v>-1.8478772595597028E-2</c:v>
                </c:pt>
                <c:pt idx="7954">
                  <c:v>-1.8801213024626964E-2</c:v>
                </c:pt>
                <c:pt idx="7955">
                  <c:v>-1.9150183151211232E-2</c:v>
                </c:pt>
                <c:pt idx="7956">
                  <c:v>-1.9662656928981427E-2</c:v>
                </c:pt>
                <c:pt idx="7957">
                  <c:v>-2.0087759583916814E-2</c:v>
                </c:pt>
                <c:pt idx="7958">
                  <c:v>-2.0457669970429172E-2</c:v>
                </c:pt>
                <c:pt idx="7959">
                  <c:v>-2.0735525514560642E-2</c:v>
                </c:pt>
                <c:pt idx="7960">
                  <c:v>-2.1016578399238563E-2</c:v>
                </c:pt>
                <c:pt idx="7961">
                  <c:v>-2.1291571540271344E-2</c:v>
                </c:pt>
                <c:pt idx="7962">
                  <c:v>-2.1466804622409311E-2</c:v>
                </c:pt>
                <c:pt idx="7963">
                  <c:v>-2.1570203400746817E-2</c:v>
                </c:pt>
                <c:pt idx="7964">
                  <c:v>-2.1591754067565555E-2</c:v>
                </c:pt>
                <c:pt idx="7965">
                  <c:v>-2.153560028001416E-2</c:v>
                </c:pt>
                <c:pt idx="7966">
                  <c:v>-2.1475687407883443E-2</c:v>
                </c:pt>
                <c:pt idx="7967">
                  <c:v>-2.1344787569494157E-2</c:v>
                </c:pt>
                <c:pt idx="7968">
                  <c:v>-2.1223456748728563E-2</c:v>
                </c:pt>
                <c:pt idx="7969">
                  <c:v>-2.1076544993025831E-2</c:v>
                </c:pt>
                <c:pt idx="7970">
                  <c:v>-2.1009710469074995E-2</c:v>
                </c:pt>
                <c:pt idx="7971">
                  <c:v>-2.0947472136549398E-2</c:v>
                </c:pt>
                <c:pt idx="7972">
                  <c:v>-2.0883257050904793E-2</c:v>
                </c:pt>
                <c:pt idx="7973">
                  <c:v>-2.0849061294752926E-2</c:v>
                </c:pt>
                <c:pt idx="7974">
                  <c:v>-2.0815822235581549E-2</c:v>
                </c:pt>
                <c:pt idx="7975">
                  <c:v>-2.0792147067042941E-2</c:v>
                </c:pt>
                <c:pt idx="7976">
                  <c:v>-2.0835263934758284E-2</c:v>
                </c:pt>
                <c:pt idx="7977">
                  <c:v>-2.0855867454373025E-2</c:v>
                </c:pt>
                <c:pt idx="7978">
                  <c:v>-2.0870132046683573E-2</c:v>
                </c:pt>
                <c:pt idx="7979">
                  <c:v>-2.0956150422051754E-2</c:v>
                </c:pt>
                <c:pt idx="7980">
                  <c:v>-2.1126676490510959E-2</c:v>
                </c:pt>
                <c:pt idx="7981">
                  <c:v>-2.1339836190098757E-2</c:v>
                </c:pt>
                <c:pt idx="7982">
                  <c:v>-2.1563133584779209E-2</c:v>
                </c:pt>
                <c:pt idx="7983">
                  <c:v>-2.1772055223106782E-2</c:v>
                </c:pt>
                <c:pt idx="7984">
                  <c:v>-2.2031934927530351E-2</c:v>
                </c:pt>
                <c:pt idx="7985">
                  <c:v>-2.232893573616555E-2</c:v>
                </c:pt>
                <c:pt idx="7986">
                  <c:v>-2.2600367349314192E-2</c:v>
                </c:pt>
                <c:pt idx="7987">
                  <c:v>-2.2861900114074293E-2</c:v>
                </c:pt>
                <c:pt idx="7988">
                  <c:v>-2.3128656121672465E-2</c:v>
                </c:pt>
                <c:pt idx="7989">
                  <c:v>-2.3339516079579764E-2</c:v>
                </c:pt>
                <c:pt idx="7990">
                  <c:v>-2.3555573015787715E-2</c:v>
                </c:pt>
                <c:pt idx="7991">
                  <c:v>-2.3768811170480797E-2</c:v>
                </c:pt>
                <c:pt idx="7992">
                  <c:v>-2.3970515473046003E-2</c:v>
                </c:pt>
                <c:pt idx="7993">
                  <c:v>-2.4134747750113875E-2</c:v>
                </c:pt>
                <c:pt idx="7994">
                  <c:v>-2.4328401757360101E-2</c:v>
                </c:pt>
                <c:pt idx="7995">
                  <c:v>-2.4562058623306654E-2</c:v>
                </c:pt>
                <c:pt idx="7996">
                  <c:v>-2.4897058863278032E-2</c:v>
                </c:pt>
                <c:pt idx="7997">
                  <c:v>-2.524862666577278E-2</c:v>
                </c:pt>
                <c:pt idx="7998">
                  <c:v>-2.5580214793500873E-2</c:v>
                </c:pt>
                <c:pt idx="7999">
                  <c:v>-2.5790581697856939E-2</c:v>
                </c:pt>
                <c:pt idx="8000">
                  <c:v>-2.5821934123369111E-2</c:v>
                </c:pt>
                <c:pt idx="8001">
                  <c:v>-2.5702008821912491E-2</c:v>
                </c:pt>
                <c:pt idx="8002">
                  <c:v>-2.5424757923365775E-2</c:v>
                </c:pt>
                <c:pt idx="8003">
                  <c:v>-2.5038239712515505E-2</c:v>
                </c:pt>
                <c:pt idx="8004">
                  <c:v>-2.4521047443627032E-2</c:v>
                </c:pt>
                <c:pt idx="8005">
                  <c:v>-2.3922545936542194E-2</c:v>
                </c:pt>
                <c:pt idx="8006">
                  <c:v>-2.3299882559338413E-2</c:v>
                </c:pt>
                <c:pt idx="8007">
                  <c:v>-2.2733471382495742E-2</c:v>
                </c:pt>
                <c:pt idx="8008">
                  <c:v>-2.2283114108528453E-2</c:v>
                </c:pt>
                <c:pt idx="8009">
                  <c:v>-2.1907186604858107E-2</c:v>
                </c:pt>
                <c:pt idx="8010">
                  <c:v>-2.1489272430760053E-2</c:v>
                </c:pt>
                <c:pt idx="8011">
                  <c:v>-2.0934807141725475E-2</c:v>
                </c:pt>
                <c:pt idx="8012">
                  <c:v>-2.0169493171670355E-2</c:v>
                </c:pt>
                <c:pt idx="8013">
                  <c:v>-1.9244216789503034E-2</c:v>
                </c:pt>
                <c:pt idx="8014">
                  <c:v>-1.8233199518796761E-2</c:v>
                </c:pt>
                <c:pt idx="8015">
                  <c:v>-1.7220910504243094E-2</c:v>
                </c:pt>
                <c:pt idx="8016">
                  <c:v>-1.6269712396545372E-2</c:v>
                </c:pt>
                <c:pt idx="8017">
                  <c:v>-1.5442500935059415E-2</c:v>
                </c:pt>
                <c:pt idx="8018">
                  <c:v>-1.477480408791281E-2</c:v>
                </c:pt>
                <c:pt idx="8019">
                  <c:v>-1.4348286716843033E-2</c:v>
                </c:pt>
                <c:pt idx="8020">
                  <c:v>-1.4215585929178164E-2</c:v>
                </c:pt>
                <c:pt idx="8021">
                  <c:v>-1.4237926742110612E-2</c:v>
                </c:pt>
                <c:pt idx="8022">
                  <c:v>-1.4294371666217751E-2</c:v>
                </c:pt>
                <c:pt idx="8023">
                  <c:v>-1.4235793962427946E-2</c:v>
                </c:pt>
                <c:pt idx="8024">
                  <c:v>-1.393147713509338E-2</c:v>
                </c:pt>
                <c:pt idx="8025">
                  <c:v>-1.3510161794851105E-2</c:v>
                </c:pt>
                <c:pt idx="8026">
                  <c:v>-1.307755325326317E-2</c:v>
                </c:pt>
                <c:pt idx="8027">
                  <c:v>-1.2755742005116149E-2</c:v>
                </c:pt>
                <c:pt idx="8028">
                  <c:v>-1.2632209032810813E-2</c:v>
                </c:pt>
                <c:pt idx="8029">
                  <c:v>-1.2607247894823103E-2</c:v>
                </c:pt>
                <c:pt idx="8030">
                  <c:v>-1.2586062991237545E-2</c:v>
                </c:pt>
                <c:pt idx="8031">
                  <c:v>-1.2505509685087408E-2</c:v>
                </c:pt>
                <c:pt idx="8032">
                  <c:v>-1.2339873943444093E-2</c:v>
                </c:pt>
                <c:pt idx="8033">
                  <c:v>-1.2188121756004948E-2</c:v>
                </c:pt>
                <c:pt idx="8034">
                  <c:v>-1.2121898966317294E-2</c:v>
                </c:pt>
                <c:pt idx="8035">
                  <c:v>-1.2216910402240429E-2</c:v>
                </c:pt>
                <c:pt idx="8036">
                  <c:v>-1.2560205937267475E-2</c:v>
                </c:pt>
                <c:pt idx="8037">
                  <c:v>-1.3087265187652972E-2</c:v>
                </c:pt>
                <c:pt idx="8038">
                  <c:v>-1.3825852184176051E-2</c:v>
                </c:pt>
                <c:pt idx="8039">
                  <c:v>-1.4781999411797198E-2</c:v>
                </c:pt>
                <c:pt idx="8040">
                  <c:v>-1.5787036164568537E-2</c:v>
                </c:pt>
                <c:pt idx="8041">
                  <c:v>-1.6730968668390377E-2</c:v>
                </c:pt>
                <c:pt idx="8042">
                  <c:v>-1.7583573079412454E-2</c:v>
                </c:pt>
                <c:pt idx="8043">
                  <c:v>-1.82853137098026E-2</c:v>
                </c:pt>
                <c:pt idx="8044">
                  <c:v>-1.873185220567631E-2</c:v>
                </c:pt>
                <c:pt idx="8045">
                  <c:v>-1.9124802466775993E-2</c:v>
                </c:pt>
                <c:pt idx="8046">
                  <c:v>-1.9490306218439415E-2</c:v>
                </c:pt>
                <c:pt idx="8047">
                  <c:v>-1.9875548010554925E-2</c:v>
                </c:pt>
                <c:pt idx="8048">
                  <c:v>-2.040644494921898E-2</c:v>
                </c:pt>
                <c:pt idx="8049">
                  <c:v>-2.1027280527654488E-2</c:v>
                </c:pt>
                <c:pt idx="8050">
                  <c:v>-2.1613588814977276E-2</c:v>
                </c:pt>
                <c:pt idx="8051">
                  <c:v>-2.2110867990798234E-2</c:v>
                </c:pt>
                <c:pt idx="8052">
                  <c:v>-2.2451484147936473E-2</c:v>
                </c:pt>
                <c:pt idx="8053">
                  <c:v>-2.2678101580404258E-2</c:v>
                </c:pt>
                <c:pt idx="8054">
                  <c:v>-2.2884855302906928E-2</c:v>
                </c:pt>
                <c:pt idx="8055">
                  <c:v>-2.2950606687735509E-2</c:v>
                </c:pt>
                <c:pt idx="8056">
                  <c:v>-2.2847732202709324E-2</c:v>
                </c:pt>
                <c:pt idx="8057">
                  <c:v>-2.2681041390660024E-2</c:v>
                </c:pt>
                <c:pt idx="8058">
                  <c:v>-2.2603730174583302E-2</c:v>
                </c:pt>
                <c:pt idx="8059">
                  <c:v>-2.2605925374722526E-2</c:v>
                </c:pt>
                <c:pt idx="8060">
                  <c:v>-2.2792915959006583E-2</c:v>
                </c:pt>
                <c:pt idx="8061">
                  <c:v>-2.3095625781457921E-2</c:v>
                </c:pt>
                <c:pt idx="8062">
                  <c:v>-2.3385523078362627E-2</c:v>
                </c:pt>
                <c:pt idx="8063">
                  <c:v>-2.3588734343299514E-2</c:v>
                </c:pt>
                <c:pt idx="8064">
                  <c:v>-2.3656480297678126E-2</c:v>
                </c:pt>
                <c:pt idx="8065">
                  <c:v>-2.3582578954279718E-2</c:v>
                </c:pt>
                <c:pt idx="8066">
                  <c:v>-2.342739015257285E-2</c:v>
                </c:pt>
                <c:pt idx="8067">
                  <c:v>-2.3199868478749414E-2</c:v>
                </c:pt>
                <c:pt idx="8068">
                  <c:v>-2.286623880040339E-2</c:v>
                </c:pt>
                <c:pt idx="8069">
                  <c:v>-2.2510972446010642E-2</c:v>
                </c:pt>
                <c:pt idx="8070">
                  <c:v>-2.2181032878287283E-2</c:v>
                </c:pt>
                <c:pt idx="8071">
                  <c:v>-2.1952318838755275E-2</c:v>
                </c:pt>
                <c:pt idx="8072">
                  <c:v>-2.1888695027368354E-2</c:v>
                </c:pt>
                <c:pt idx="8073">
                  <c:v>-2.1965254017343408E-2</c:v>
                </c:pt>
                <c:pt idx="8074">
                  <c:v>-2.2065259711932871E-2</c:v>
                </c:pt>
                <c:pt idx="8075">
                  <c:v>-2.213371729201899E-2</c:v>
                </c:pt>
                <c:pt idx="8076">
                  <c:v>-2.2029250023109525E-2</c:v>
                </c:pt>
                <c:pt idx="8077">
                  <c:v>-2.1790743467458112E-2</c:v>
                </c:pt>
                <c:pt idx="8078">
                  <c:v>-2.1467026432845482E-2</c:v>
                </c:pt>
                <c:pt idx="8079">
                  <c:v>-2.1187445919138542E-2</c:v>
                </c:pt>
                <c:pt idx="8080">
                  <c:v>-2.0991690064444082E-2</c:v>
                </c:pt>
                <c:pt idx="8081">
                  <c:v>-2.0838614841452482E-2</c:v>
                </c:pt>
                <c:pt idx="8082">
                  <c:v>-2.0755038575998613E-2</c:v>
                </c:pt>
                <c:pt idx="8083">
                  <c:v>-2.0785085402126133E-2</c:v>
                </c:pt>
                <c:pt idx="8084">
                  <c:v>-2.0964633121183688E-2</c:v>
                </c:pt>
                <c:pt idx="8085">
                  <c:v>-2.1264647721922793E-2</c:v>
                </c:pt>
                <c:pt idx="8086">
                  <c:v>-2.1704296789990692E-2</c:v>
                </c:pt>
                <c:pt idx="8087">
                  <c:v>-2.2255571590226654E-2</c:v>
                </c:pt>
                <c:pt idx="8088">
                  <c:v>-2.2961724528648222E-2</c:v>
                </c:pt>
                <c:pt idx="8089">
                  <c:v>-2.3714089182792511E-2</c:v>
                </c:pt>
                <c:pt idx="8090">
                  <c:v>-2.4459537642254045E-2</c:v>
                </c:pt>
                <c:pt idx="8091">
                  <c:v>-2.5198164870656733E-2</c:v>
                </c:pt>
                <c:pt idx="8092">
                  <c:v>-2.5649916292948036E-2</c:v>
                </c:pt>
                <c:pt idx="8093">
                  <c:v>-2.5940533320983859E-2</c:v>
                </c:pt>
                <c:pt idx="8094">
                  <c:v>-2.6160332715518292E-2</c:v>
                </c:pt>
                <c:pt idx="8095">
                  <c:v>-2.6275553593931328E-2</c:v>
                </c:pt>
                <c:pt idx="8096">
                  <c:v>-2.6482009967006764E-2</c:v>
                </c:pt>
                <c:pt idx="8097">
                  <c:v>-2.6701852559002669E-2</c:v>
                </c:pt>
                <c:pt idx="8098">
                  <c:v>-2.7015057657581415E-2</c:v>
                </c:pt>
                <c:pt idx="8099">
                  <c:v>-2.7339885560460426E-2</c:v>
                </c:pt>
                <c:pt idx="8100">
                  <c:v>-2.7632996680379031E-2</c:v>
                </c:pt>
                <c:pt idx="8101">
                  <c:v>-2.783378795282939E-2</c:v>
                </c:pt>
                <c:pt idx="8102">
                  <c:v>-2.793696517568375E-2</c:v>
                </c:pt>
                <c:pt idx="8103">
                  <c:v>-2.7937915967844604E-2</c:v>
                </c:pt>
                <c:pt idx="8104">
                  <c:v>-2.7874937026577014E-2</c:v>
                </c:pt>
                <c:pt idx="8105">
                  <c:v>-2.7746081528778086E-2</c:v>
                </c:pt>
                <c:pt idx="8106">
                  <c:v>-2.7667714986378107E-2</c:v>
                </c:pt>
                <c:pt idx="8107">
                  <c:v>-2.7683869338261162E-2</c:v>
                </c:pt>
                <c:pt idx="8108">
                  <c:v>-2.7901663791249913E-2</c:v>
                </c:pt>
                <c:pt idx="8109">
                  <c:v>-2.8166703890675722E-2</c:v>
                </c:pt>
                <c:pt idx="8110">
                  <c:v>-2.8341901402328611E-2</c:v>
                </c:pt>
                <c:pt idx="8111">
                  <c:v>-2.82671717611747E-2</c:v>
                </c:pt>
                <c:pt idx="8112">
                  <c:v>-2.7904231781702409E-2</c:v>
                </c:pt>
                <c:pt idx="8113">
                  <c:v>-2.7407309840539976E-2</c:v>
                </c:pt>
                <c:pt idx="8114">
                  <c:v>-2.6826626668841613E-2</c:v>
                </c:pt>
                <c:pt idx="8115">
                  <c:v>-2.62607688359658E-2</c:v>
                </c:pt>
                <c:pt idx="8116">
                  <c:v>-2.5746097644337176E-2</c:v>
                </c:pt>
                <c:pt idx="8117">
                  <c:v>-2.5379587673820259E-2</c:v>
                </c:pt>
                <c:pt idx="8118">
                  <c:v>-2.5153927160539359E-2</c:v>
                </c:pt>
                <c:pt idx="8119">
                  <c:v>-2.5024494436971981E-2</c:v>
                </c:pt>
                <c:pt idx="8120">
                  <c:v>-2.4969858006572761E-2</c:v>
                </c:pt>
                <c:pt idx="8121">
                  <c:v>-2.4948668428308403E-2</c:v>
                </c:pt>
                <c:pt idx="8122">
                  <c:v>-2.4946250744488849E-2</c:v>
                </c:pt>
                <c:pt idx="8123">
                  <c:v>-2.4992667588044453E-2</c:v>
                </c:pt>
                <c:pt idx="8124">
                  <c:v>-2.512198761460243E-2</c:v>
                </c:pt>
                <c:pt idx="8125">
                  <c:v>-2.5202252637214553E-2</c:v>
                </c:pt>
                <c:pt idx="8126">
                  <c:v>-2.5183662204763375E-2</c:v>
                </c:pt>
                <c:pt idx="8127">
                  <c:v>-2.5064020955045393E-2</c:v>
                </c:pt>
                <c:pt idx="8128">
                  <c:v>-2.4742393624082572E-2</c:v>
                </c:pt>
                <c:pt idx="8129">
                  <c:v>-2.4283558846793223E-2</c:v>
                </c:pt>
                <c:pt idx="8130">
                  <c:v>-2.383042147857313E-2</c:v>
                </c:pt>
                <c:pt idx="8131">
                  <c:v>-2.3492881542570447E-2</c:v>
                </c:pt>
                <c:pt idx="8132">
                  <c:v>-2.3394805981618493E-2</c:v>
                </c:pt>
                <c:pt idx="8133">
                  <c:v>-2.3448085612302841E-2</c:v>
                </c:pt>
                <c:pt idx="8134">
                  <c:v>-2.3540933764343942E-2</c:v>
                </c:pt>
                <c:pt idx="8135">
                  <c:v>-2.3577624259751032E-2</c:v>
                </c:pt>
                <c:pt idx="8136">
                  <c:v>-2.3388455951474187E-2</c:v>
                </c:pt>
                <c:pt idx="8137">
                  <c:v>-2.3167181737487153E-2</c:v>
                </c:pt>
                <c:pt idx="8138">
                  <c:v>-2.3079026025125973E-2</c:v>
                </c:pt>
                <c:pt idx="8139">
                  <c:v>-2.3242444708106887E-2</c:v>
                </c:pt>
                <c:pt idx="8140">
                  <c:v>-2.3688200522433527E-2</c:v>
                </c:pt>
                <c:pt idx="8141">
                  <c:v>-2.4242098711133288E-2</c:v>
                </c:pt>
                <c:pt idx="8142">
                  <c:v>-2.4785530187346007E-2</c:v>
                </c:pt>
                <c:pt idx="8143">
                  <c:v>-2.5292209245836965E-2</c:v>
                </c:pt>
                <c:pt idx="8144">
                  <c:v>-2.5670317336314478E-2</c:v>
                </c:pt>
                <c:pt idx="8145">
                  <c:v>-2.6046536968322175E-2</c:v>
                </c:pt>
                <c:pt idx="8146">
                  <c:v>-2.6335267067108099E-2</c:v>
                </c:pt>
                <c:pt idx="8147">
                  <c:v>-2.6560584399070768E-2</c:v>
                </c:pt>
                <c:pt idx="8148">
                  <c:v>-2.6754627711621889E-2</c:v>
                </c:pt>
                <c:pt idx="8149">
                  <c:v>-2.6917396892143165E-2</c:v>
                </c:pt>
                <c:pt idx="8150">
                  <c:v>-2.7030376602095924E-2</c:v>
                </c:pt>
                <c:pt idx="8151">
                  <c:v>-2.7099688514643134E-2</c:v>
                </c:pt>
                <c:pt idx="8152">
                  <c:v>-2.7151342359243005E-2</c:v>
                </c:pt>
                <c:pt idx="8153">
                  <c:v>-2.7151824861694668E-2</c:v>
                </c:pt>
                <c:pt idx="8154">
                  <c:v>-2.702380560045289E-2</c:v>
                </c:pt>
                <c:pt idx="8155">
                  <c:v>-2.6709620849582283E-2</c:v>
                </c:pt>
                <c:pt idx="8156">
                  <c:v>-2.605769094801276E-2</c:v>
                </c:pt>
                <c:pt idx="8157">
                  <c:v>-2.5221321598360717E-2</c:v>
                </c:pt>
                <c:pt idx="8158">
                  <c:v>-2.4344446319655849E-2</c:v>
                </c:pt>
                <c:pt idx="8159">
                  <c:v>-2.3504666506254025E-2</c:v>
                </c:pt>
                <c:pt idx="8160">
                  <c:v>-2.2818412296206472E-2</c:v>
                </c:pt>
                <c:pt idx="8161">
                  <c:v>-2.228644286701191E-2</c:v>
                </c:pt>
                <c:pt idx="8162">
                  <c:v>-2.1829824061403207E-2</c:v>
                </c:pt>
                <c:pt idx="8163">
                  <c:v>-2.1377770511327273E-2</c:v>
                </c:pt>
                <c:pt idx="8164">
                  <c:v>-2.1009550067111131E-2</c:v>
                </c:pt>
                <c:pt idx="8165">
                  <c:v>-2.062956535165766E-2</c:v>
                </c:pt>
                <c:pt idx="8166">
                  <c:v>-2.0218747851595695E-2</c:v>
                </c:pt>
                <c:pt idx="8167">
                  <c:v>-1.9767209550499359E-2</c:v>
                </c:pt>
                <c:pt idx="8168">
                  <c:v>-1.9279490069780744E-2</c:v>
                </c:pt>
                <c:pt idx="8169">
                  <c:v>-1.877415521537644E-2</c:v>
                </c:pt>
                <c:pt idx="8170">
                  <c:v>-1.8229290656089782E-2</c:v>
                </c:pt>
                <c:pt idx="8171">
                  <c:v>-1.7636140230563997E-2</c:v>
                </c:pt>
                <c:pt idx="8172">
                  <c:v>-1.7015523712169058E-2</c:v>
                </c:pt>
                <c:pt idx="8173">
                  <c:v>-1.6423199465456416E-2</c:v>
                </c:pt>
                <c:pt idx="8174">
                  <c:v>-1.5869758974783897E-2</c:v>
                </c:pt>
                <c:pt idx="8175">
                  <c:v>-1.5380477698595119E-2</c:v>
                </c:pt>
                <c:pt idx="8176">
                  <c:v>-1.5026655109540118E-2</c:v>
                </c:pt>
                <c:pt idx="8177">
                  <c:v>-1.4754583849532718E-2</c:v>
                </c:pt>
                <c:pt idx="8178">
                  <c:v>-1.4580861232901685E-2</c:v>
                </c:pt>
                <c:pt idx="8179">
                  <c:v>-1.4502773696179361E-2</c:v>
                </c:pt>
                <c:pt idx="8180">
                  <c:v>-1.4483877198972163E-2</c:v>
                </c:pt>
                <c:pt idx="8181">
                  <c:v>-1.4446663977763922E-2</c:v>
                </c:pt>
                <c:pt idx="8182">
                  <c:v>-1.4362255253372435E-2</c:v>
                </c:pt>
                <c:pt idx="8183">
                  <c:v>-1.4255296420264772E-2</c:v>
                </c:pt>
                <c:pt idx="8184">
                  <c:v>-1.411774392634752E-2</c:v>
                </c:pt>
                <c:pt idx="8185">
                  <c:v>-1.4044098866878567E-2</c:v>
                </c:pt>
                <c:pt idx="8186">
                  <c:v>-1.4064007453568369E-2</c:v>
                </c:pt>
                <c:pt idx="8187">
                  <c:v>-1.4299059094472027E-2</c:v>
                </c:pt>
                <c:pt idx="8188">
                  <c:v>-1.4805092686749906E-2</c:v>
                </c:pt>
                <c:pt idx="8189">
                  <c:v>-1.5436313394758708E-2</c:v>
                </c:pt>
                <c:pt idx="8190">
                  <c:v>-1.6100249985833287E-2</c:v>
                </c:pt>
                <c:pt idx="8191">
                  <c:v>-1.6652579884396161E-2</c:v>
                </c:pt>
                <c:pt idx="8192">
                  <c:v>-1.7011566322242759E-2</c:v>
                </c:pt>
                <c:pt idx="8193">
                  <c:v>-1.7218514021611245E-2</c:v>
                </c:pt>
                <c:pt idx="8194">
                  <c:v>-1.7282564068949419E-2</c:v>
                </c:pt>
                <c:pt idx="8195">
                  <c:v>-1.7171701887870879E-2</c:v>
                </c:pt>
                <c:pt idx="8196">
                  <c:v>-1.6890525142698606E-2</c:v>
                </c:pt>
                <c:pt idx="8197">
                  <c:v>-1.6526018782335977E-2</c:v>
                </c:pt>
                <c:pt idx="8198">
                  <c:v>-1.6216236383837256E-2</c:v>
                </c:pt>
                <c:pt idx="8199">
                  <c:v>-1.5984721863822937E-2</c:v>
                </c:pt>
                <c:pt idx="8200">
                  <c:v>-1.5893291994547178E-2</c:v>
                </c:pt>
                <c:pt idx="8201">
                  <c:v>-1.5874304774651325E-2</c:v>
                </c:pt>
                <c:pt idx="8202">
                  <c:v>-1.5890380335892313E-2</c:v>
                </c:pt>
                <c:pt idx="8203">
                  <c:v>-1.5872645182206459E-2</c:v>
                </c:pt>
                <c:pt idx="8204">
                  <c:v>-1.5763809286456466E-2</c:v>
                </c:pt>
                <c:pt idx="8205">
                  <c:v>-1.56051674086646E-2</c:v>
                </c:pt>
                <c:pt idx="8206">
                  <c:v>-1.5426051590512685E-2</c:v>
                </c:pt>
                <c:pt idx="8207">
                  <c:v>-1.5244161294822076E-2</c:v>
                </c:pt>
                <c:pt idx="8208">
                  <c:v>-1.5042940699781984E-2</c:v>
                </c:pt>
                <c:pt idx="8209">
                  <c:v>-1.4835878106222852E-2</c:v>
                </c:pt>
                <c:pt idx="8210">
                  <c:v>-1.4614863243016307E-2</c:v>
                </c:pt>
                <c:pt idx="8211">
                  <c:v>-1.4359508101812394E-2</c:v>
                </c:pt>
                <c:pt idx="8212">
                  <c:v>-1.4071157465262179E-2</c:v>
                </c:pt>
                <c:pt idx="8213">
                  <c:v>-1.3727679673150528E-2</c:v>
                </c:pt>
                <c:pt idx="8214">
                  <c:v>-1.3388941690885826E-2</c:v>
                </c:pt>
                <c:pt idx="8215">
                  <c:v>-1.2985201294362916E-2</c:v>
                </c:pt>
                <c:pt idx="8216">
                  <c:v>-1.2467246537121841E-2</c:v>
                </c:pt>
                <c:pt idx="8217">
                  <c:v>-1.194739245689044E-2</c:v>
                </c:pt>
                <c:pt idx="8218">
                  <c:v>-1.1473853246816844E-2</c:v>
                </c:pt>
                <c:pt idx="8219">
                  <c:v>-1.1153409929725836E-2</c:v>
                </c:pt>
                <c:pt idx="8220">
                  <c:v>-1.1094796115362729E-2</c:v>
                </c:pt>
                <c:pt idx="8221">
                  <c:v>-1.1168559287780235E-2</c:v>
                </c:pt>
                <c:pt idx="8222">
                  <c:v>-1.1327229437178723E-2</c:v>
                </c:pt>
                <c:pt idx="8223">
                  <c:v>-1.1554663007677839E-2</c:v>
                </c:pt>
                <c:pt idx="8224">
                  <c:v>-1.1742576982399052E-2</c:v>
                </c:pt>
                <c:pt idx="8225">
                  <c:v>-1.1894495422989971E-2</c:v>
                </c:pt>
                <c:pt idx="8226">
                  <c:v>-1.1932522152332864E-2</c:v>
                </c:pt>
                <c:pt idx="8227">
                  <c:v>-1.1844778169371489E-2</c:v>
                </c:pt>
                <c:pt idx="8228">
                  <c:v>-1.1525883424857147E-2</c:v>
                </c:pt>
                <c:pt idx="8229">
                  <c:v>-1.1124627215247521E-2</c:v>
                </c:pt>
                <c:pt idx="8230">
                  <c:v>-1.0831105960494586E-2</c:v>
                </c:pt>
                <c:pt idx="8231">
                  <c:v>-1.0564928836535618E-2</c:v>
                </c:pt>
                <c:pt idx="8232">
                  <c:v>-1.0483811703454677E-2</c:v>
                </c:pt>
                <c:pt idx="8233">
                  <c:v>-1.0500538749912927E-2</c:v>
                </c:pt>
                <c:pt idx="8234">
                  <c:v>-1.0602245955612872E-2</c:v>
                </c:pt>
                <c:pt idx="8235">
                  <c:v>-1.0786051366365053E-2</c:v>
                </c:pt>
                <c:pt idx="8236">
                  <c:v>-1.1039280974483982E-2</c:v>
                </c:pt>
                <c:pt idx="8237">
                  <c:v>-1.1311121374643785E-2</c:v>
                </c:pt>
                <c:pt idx="8238">
                  <c:v>-1.1567166860942982E-2</c:v>
                </c:pt>
                <c:pt idx="8239">
                  <c:v>-1.1711333794735225E-2</c:v>
                </c:pt>
                <c:pt idx="8240">
                  <c:v>-1.1735881830258725E-2</c:v>
                </c:pt>
                <c:pt idx="8241">
                  <c:v>-1.1704407055304761E-2</c:v>
                </c:pt>
                <c:pt idx="8242">
                  <c:v>-1.1710985041293046E-2</c:v>
                </c:pt>
                <c:pt idx="8243">
                  <c:v>-1.1863860493889634E-2</c:v>
                </c:pt>
                <c:pt idx="8244">
                  <c:v>-1.2164090228478546E-2</c:v>
                </c:pt>
                <c:pt idx="8245">
                  <c:v>-1.249231701511107E-2</c:v>
                </c:pt>
                <c:pt idx="8246">
                  <c:v>-1.2781670820335714E-2</c:v>
                </c:pt>
                <c:pt idx="8247">
                  <c:v>-1.2871875843507699E-2</c:v>
                </c:pt>
                <c:pt idx="8248">
                  <c:v>-1.2802296557222516E-2</c:v>
                </c:pt>
                <c:pt idx="8249">
                  <c:v>-1.2597609835037271E-2</c:v>
                </c:pt>
                <c:pt idx="8250">
                  <c:v>-1.2390663322689338E-2</c:v>
                </c:pt>
                <c:pt idx="8251">
                  <c:v>-1.2270715387816386E-2</c:v>
                </c:pt>
                <c:pt idx="8252">
                  <c:v>-1.2351414616264034E-2</c:v>
                </c:pt>
                <c:pt idx="8253">
                  <c:v>-1.2501592831902379E-2</c:v>
                </c:pt>
                <c:pt idx="8254">
                  <c:v>-1.2615873890700735E-2</c:v>
                </c:pt>
                <c:pt idx="8255">
                  <c:v>-1.2724109939727991E-2</c:v>
                </c:pt>
                <c:pt idx="8256">
                  <c:v>-1.2744209789485077E-2</c:v>
                </c:pt>
                <c:pt idx="8257">
                  <c:v>-1.2698293064366135E-2</c:v>
                </c:pt>
                <c:pt idx="8258">
                  <c:v>-1.2543427038526954E-2</c:v>
                </c:pt>
                <c:pt idx="8259">
                  <c:v>-1.2408625306981698E-2</c:v>
                </c:pt>
                <c:pt idx="8260">
                  <c:v>-1.2264924669103418E-2</c:v>
                </c:pt>
                <c:pt idx="8261">
                  <c:v>-1.1996982225567946E-2</c:v>
                </c:pt>
                <c:pt idx="8262">
                  <c:v>-1.1589874902415928E-2</c:v>
                </c:pt>
                <c:pt idx="8263">
                  <c:v>-1.0991974823214432E-2</c:v>
                </c:pt>
                <c:pt idx="8264">
                  <c:v>-1.0234483833279358E-2</c:v>
                </c:pt>
                <c:pt idx="8265">
                  <c:v>-9.2526673058664615E-3</c:v>
                </c:pt>
                <c:pt idx="8266">
                  <c:v>-8.2096877811953291E-3</c:v>
                </c:pt>
                <c:pt idx="8267">
                  <c:v>-7.1833746532910803E-3</c:v>
                </c:pt>
                <c:pt idx="8268">
                  <c:v>-6.3052814658286615E-3</c:v>
                </c:pt>
                <c:pt idx="8269">
                  <c:v>-5.4809557381047518E-3</c:v>
                </c:pt>
                <c:pt idx="8270">
                  <c:v>-4.8044946261380757E-3</c:v>
                </c:pt>
                <c:pt idx="8271">
                  <c:v>-4.2946950896008192E-3</c:v>
                </c:pt>
                <c:pt idx="8272">
                  <c:v>-3.9543019886964306E-3</c:v>
                </c:pt>
                <c:pt idx="8273">
                  <c:v>-3.7158837526842349E-3</c:v>
                </c:pt>
                <c:pt idx="8274">
                  <c:v>-3.5708127637295792E-3</c:v>
                </c:pt>
                <c:pt idx="8275">
                  <c:v>-3.4745325757532712E-3</c:v>
                </c:pt>
                <c:pt idx="8276">
                  <c:v>-3.255158479256743E-3</c:v>
                </c:pt>
                <c:pt idx="8277">
                  <c:v>-3.0169568400336588E-3</c:v>
                </c:pt>
                <c:pt idx="8278">
                  <c:v>-2.7696655632303362E-3</c:v>
                </c:pt>
                <c:pt idx="8279">
                  <c:v>-2.6939809151157175E-3</c:v>
                </c:pt>
                <c:pt idx="8280">
                  <c:v>-2.8773847985098687E-3</c:v>
                </c:pt>
                <c:pt idx="8281">
                  <c:v>-3.08036338920033E-3</c:v>
                </c:pt>
                <c:pt idx="8282">
                  <c:v>-3.3283859807434609E-3</c:v>
                </c:pt>
                <c:pt idx="8283">
                  <c:v>-3.4510387831000085E-3</c:v>
                </c:pt>
                <c:pt idx="8284">
                  <c:v>-3.4448202538820234E-3</c:v>
                </c:pt>
                <c:pt idx="8285">
                  <c:v>-3.3712260666553988E-3</c:v>
                </c:pt>
                <c:pt idx="8286">
                  <c:v>-3.2972689808198879E-3</c:v>
                </c:pt>
                <c:pt idx="8287">
                  <c:v>-3.3844249763887832E-3</c:v>
                </c:pt>
                <c:pt idx="8288">
                  <c:v>-3.6307781144070258E-3</c:v>
                </c:pt>
                <c:pt idx="8289">
                  <c:v>-4.049399278543156E-3</c:v>
                </c:pt>
                <c:pt idx="8290">
                  <c:v>-4.5703996528069528E-3</c:v>
                </c:pt>
                <c:pt idx="8291">
                  <c:v>-5.1312133710548057E-3</c:v>
                </c:pt>
                <c:pt idx="8292">
                  <c:v>-5.7106151042234307E-3</c:v>
                </c:pt>
                <c:pt idx="8293">
                  <c:v>-6.3039847530791948E-3</c:v>
                </c:pt>
                <c:pt idx="8294">
                  <c:v>-6.8085311411070788E-3</c:v>
                </c:pt>
                <c:pt idx="8295">
                  <c:v>-7.2426067888946479E-3</c:v>
                </c:pt>
                <c:pt idx="8296">
                  <c:v>-7.5948975759248874E-3</c:v>
                </c:pt>
                <c:pt idx="8297">
                  <c:v>-7.8652870492014314E-3</c:v>
                </c:pt>
                <c:pt idx="8298">
                  <c:v>-8.0726630166633919E-3</c:v>
                </c:pt>
                <c:pt idx="8299">
                  <c:v>-8.4749661501794752E-3</c:v>
                </c:pt>
                <c:pt idx="8300">
                  <c:v>-8.9605545207945506E-3</c:v>
                </c:pt>
                <c:pt idx="8301">
                  <c:v>-9.4846386563945881E-3</c:v>
                </c:pt>
                <c:pt idx="8302">
                  <c:v>-9.9445124096956168E-3</c:v>
                </c:pt>
                <c:pt idx="8303">
                  <c:v>-1.0332600003889464E-2</c:v>
                </c:pt>
                <c:pt idx="8304">
                  <c:v>-1.0608510717823077E-2</c:v>
                </c:pt>
                <c:pt idx="8305">
                  <c:v>-1.0749024482659467E-2</c:v>
                </c:pt>
                <c:pt idx="8306">
                  <c:v>-1.0833866692717221E-2</c:v>
                </c:pt>
                <c:pt idx="8307">
                  <c:v>-1.0907612042169734E-2</c:v>
                </c:pt>
                <c:pt idx="8308">
                  <c:v>-1.098807508022218E-2</c:v>
                </c:pt>
                <c:pt idx="8309">
                  <c:v>-1.1075190464126425E-2</c:v>
                </c:pt>
                <c:pt idx="8310">
                  <c:v>-1.1141316638455565E-2</c:v>
                </c:pt>
                <c:pt idx="8311">
                  <c:v>-1.116635715707491E-2</c:v>
                </c:pt>
                <c:pt idx="8312">
                  <c:v>-1.1004803095033612E-2</c:v>
                </c:pt>
                <c:pt idx="8313">
                  <c:v>-1.0770720629080265E-2</c:v>
                </c:pt>
                <c:pt idx="8314">
                  <c:v>-1.053672094155084E-2</c:v>
                </c:pt>
                <c:pt idx="8315">
                  <c:v>-1.0436003295402924E-2</c:v>
                </c:pt>
                <c:pt idx="8316">
                  <c:v>-1.0439205917122694E-2</c:v>
                </c:pt>
                <c:pt idx="8317">
                  <c:v>-1.0486575145854094E-2</c:v>
                </c:pt>
                <c:pt idx="8318">
                  <c:v>-1.0615901799657775E-2</c:v>
                </c:pt>
                <c:pt idx="8319">
                  <c:v>-1.074882140726831E-2</c:v>
                </c:pt>
                <c:pt idx="8320">
                  <c:v>-1.087469775981814E-2</c:v>
                </c:pt>
                <c:pt idx="8321">
                  <c:v>-1.0999007979440398E-2</c:v>
                </c:pt>
                <c:pt idx="8322">
                  <c:v>-1.1093634474018258E-2</c:v>
                </c:pt>
                <c:pt idx="8323">
                  <c:v>-1.1202008578680169E-2</c:v>
                </c:pt>
                <c:pt idx="8324">
                  <c:v>-1.1255358177564404E-2</c:v>
                </c:pt>
                <c:pt idx="8325">
                  <c:v>-1.1324084744829925E-2</c:v>
                </c:pt>
                <c:pt idx="8326">
                  <c:v>-1.1420925405417412E-2</c:v>
                </c:pt>
                <c:pt idx="8327">
                  <c:v>-1.1595219373959437E-2</c:v>
                </c:pt>
                <c:pt idx="8328">
                  <c:v>-1.1916685195247002E-2</c:v>
                </c:pt>
                <c:pt idx="8329">
                  <c:v>-1.2247523617806365E-2</c:v>
                </c:pt>
                <c:pt idx="8330">
                  <c:v>-1.2560415878600564E-2</c:v>
                </c:pt>
                <c:pt idx="8331">
                  <c:v>-1.2768691104781772E-2</c:v>
                </c:pt>
                <c:pt idx="8332">
                  <c:v>-1.2866933713113248E-2</c:v>
                </c:pt>
                <c:pt idx="8333">
                  <c:v>-1.291322680587308E-2</c:v>
                </c:pt>
                <c:pt idx="8334">
                  <c:v>-1.2956880786041798E-2</c:v>
                </c:pt>
                <c:pt idx="8335">
                  <c:v>-1.3082392271299408E-2</c:v>
                </c:pt>
                <c:pt idx="8336">
                  <c:v>-1.3381643395667378E-2</c:v>
                </c:pt>
                <c:pt idx="8337">
                  <c:v>-1.3748228591090731E-2</c:v>
                </c:pt>
                <c:pt idx="8338">
                  <c:v>-1.4205373826687885E-2</c:v>
                </c:pt>
                <c:pt idx="8339">
                  <c:v>-1.4802222809927646E-2</c:v>
                </c:pt>
                <c:pt idx="8340">
                  <c:v>-1.5503810074829413E-2</c:v>
                </c:pt>
                <c:pt idx="8341">
                  <c:v>-1.6247051232800472E-2</c:v>
                </c:pt>
                <c:pt idx="8342">
                  <c:v>-1.6950190328838835E-2</c:v>
                </c:pt>
                <c:pt idx="8343">
                  <c:v>-1.761705168944791E-2</c:v>
                </c:pt>
                <c:pt idx="8344">
                  <c:v>-1.81180152005955E-2</c:v>
                </c:pt>
                <c:pt idx="8345">
                  <c:v>-1.8481592874541274E-2</c:v>
                </c:pt>
                <c:pt idx="8346">
                  <c:v>-1.8698694125785578E-2</c:v>
                </c:pt>
                <c:pt idx="8347">
                  <c:v>-1.8748228011679725E-2</c:v>
                </c:pt>
                <c:pt idx="8348">
                  <c:v>-1.8624494426296431E-2</c:v>
                </c:pt>
                <c:pt idx="8349">
                  <c:v>-1.8386075613604082E-2</c:v>
                </c:pt>
                <c:pt idx="8350">
                  <c:v>-1.8089752993797149E-2</c:v>
                </c:pt>
                <c:pt idx="8351">
                  <c:v>-1.7782141697893376E-2</c:v>
                </c:pt>
                <c:pt idx="8352">
                  <c:v>-1.7529508985900874E-2</c:v>
                </c:pt>
                <c:pt idx="8353">
                  <c:v>-1.7321166442069418E-2</c:v>
                </c:pt>
                <c:pt idx="8354">
                  <c:v>-1.7141665238828076E-2</c:v>
                </c:pt>
                <c:pt idx="8355">
                  <c:v>-1.6988260125157188E-2</c:v>
                </c:pt>
                <c:pt idx="8356">
                  <c:v>-1.6894596800835077E-2</c:v>
                </c:pt>
                <c:pt idx="8357">
                  <c:v>-1.6814031398751018E-2</c:v>
                </c:pt>
                <c:pt idx="8358">
                  <c:v>-1.6740693199647532E-2</c:v>
                </c:pt>
                <c:pt idx="8359">
                  <c:v>-1.6564966348016071E-2</c:v>
                </c:pt>
                <c:pt idx="8360">
                  <c:v>-1.6265597081470917E-2</c:v>
                </c:pt>
                <c:pt idx="8361">
                  <c:v>-1.5923883173550209E-2</c:v>
                </c:pt>
                <c:pt idx="8362">
                  <c:v>-1.5544487751678385E-2</c:v>
                </c:pt>
                <c:pt idx="8363">
                  <c:v>-1.5175896273616301E-2</c:v>
                </c:pt>
                <c:pt idx="8364">
                  <c:v>-1.4842982398521432E-2</c:v>
                </c:pt>
                <c:pt idx="8365">
                  <c:v>-1.4516632784635976E-2</c:v>
                </c:pt>
                <c:pt idx="8366">
                  <c:v>-1.4173047432553418E-2</c:v>
                </c:pt>
                <c:pt idx="8367">
                  <c:v>-1.3647477648101322E-2</c:v>
                </c:pt>
                <c:pt idx="8368">
                  <c:v>-1.2953143976157062E-2</c:v>
                </c:pt>
                <c:pt idx="8369">
                  <c:v>-1.2142291648642108E-2</c:v>
                </c:pt>
                <c:pt idx="8370">
                  <c:v>-1.1319176441097666E-2</c:v>
                </c:pt>
                <c:pt idx="8371">
                  <c:v>-1.0596309557645471E-2</c:v>
                </c:pt>
                <c:pt idx="8372">
                  <c:v>-1.0076878984249214E-2</c:v>
                </c:pt>
                <c:pt idx="8373">
                  <c:v>-9.622453504041447E-3</c:v>
                </c:pt>
                <c:pt idx="8374">
                  <c:v>-9.1608562990058793E-3</c:v>
                </c:pt>
                <c:pt idx="8375">
                  <c:v>-8.6059369443026099E-3</c:v>
                </c:pt>
                <c:pt idx="8376">
                  <c:v>-7.9169207469616358E-3</c:v>
                </c:pt>
                <c:pt idx="8377">
                  <c:v>-7.1889129739538087E-3</c:v>
                </c:pt>
                <c:pt idx="8378">
                  <c:v>-6.5313722466931344E-3</c:v>
                </c:pt>
                <c:pt idx="8379">
                  <c:v>-6.0370956549087758E-3</c:v>
                </c:pt>
                <c:pt idx="8380">
                  <c:v>-5.8249787216190169E-3</c:v>
                </c:pt>
                <c:pt idx="8381">
                  <c:v>-5.7384050492173249E-3</c:v>
                </c:pt>
                <c:pt idx="8382">
                  <c:v>-5.8041899658355985E-3</c:v>
                </c:pt>
                <c:pt idx="8383">
                  <c:v>-6.0190926763574338E-3</c:v>
                </c:pt>
                <c:pt idx="8384">
                  <c:v>-6.3492807095769706E-3</c:v>
                </c:pt>
                <c:pt idx="8385">
                  <c:v>-6.6774860782613191E-3</c:v>
                </c:pt>
                <c:pt idx="8386">
                  <c:v>-6.9398969563042876E-3</c:v>
                </c:pt>
                <c:pt idx="8387">
                  <c:v>-7.1894471428743303E-3</c:v>
                </c:pt>
                <c:pt idx="8388">
                  <c:v>-7.2866568052699678E-3</c:v>
                </c:pt>
                <c:pt idx="8389">
                  <c:v>-7.3381712366904928E-3</c:v>
                </c:pt>
                <c:pt idx="8390">
                  <c:v>-7.4471585619169623E-3</c:v>
                </c:pt>
                <c:pt idx="8391">
                  <c:v>-7.7485866186394071E-3</c:v>
                </c:pt>
                <c:pt idx="8392">
                  <c:v>-8.2140401467508378E-3</c:v>
                </c:pt>
                <c:pt idx="8393">
                  <c:v>-8.7806471054276396E-3</c:v>
                </c:pt>
                <c:pt idx="8394">
                  <c:v>-9.4203673100557838E-3</c:v>
                </c:pt>
                <c:pt idx="8395">
                  <c:v>-1.0077303487519632E-2</c:v>
                </c:pt>
                <c:pt idx="8396">
                  <c:v>-1.0512592791446953E-2</c:v>
                </c:pt>
                <c:pt idx="8397">
                  <c:v>-1.0905074493911034E-2</c:v>
                </c:pt>
                <c:pt idx="8398">
                  <c:v>-1.124512770887098E-2</c:v>
                </c:pt>
                <c:pt idx="8399">
                  <c:v>-1.149418698198545E-2</c:v>
                </c:pt>
                <c:pt idx="8400">
                  <c:v>-1.1636615584347034E-2</c:v>
                </c:pt>
                <c:pt idx="8401">
                  <c:v>-1.1696032881490154E-2</c:v>
                </c:pt>
                <c:pt idx="8402">
                  <c:v>-1.1685559487509729E-2</c:v>
                </c:pt>
                <c:pt idx="8403">
                  <c:v>-1.1691053472821789E-2</c:v>
                </c:pt>
                <c:pt idx="8404">
                  <c:v>-1.1673571924120919E-2</c:v>
                </c:pt>
                <c:pt idx="8405">
                  <c:v>-1.1669100867765779E-2</c:v>
                </c:pt>
                <c:pt idx="8406">
                  <c:v>-1.1637378694810806E-2</c:v>
                </c:pt>
                <c:pt idx="8407">
                  <c:v>-1.155031881517425E-2</c:v>
                </c:pt>
                <c:pt idx="8408">
                  <c:v>-1.1401961205052101E-2</c:v>
                </c:pt>
                <c:pt idx="8409">
                  <c:v>-1.1137936156600324E-2</c:v>
                </c:pt>
                <c:pt idx="8410">
                  <c:v>-1.0872330359367445E-2</c:v>
                </c:pt>
                <c:pt idx="8411">
                  <c:v>-1.0600383471665122E-2</c:v>
                </c:pt>
                <c:pt idx="8412">
                  <c:v>-1.0271246646771207E-2</c:v>
                </c:pt>
                <c:pt idx="8413">
                  <c:v>-1.0034421783190597E-2</c:v>
                </c:pt>
                <c:pt idx="8414">
                  <c:v>-9.8742094010415907E-3</c:v>
                </c:pt>
                <c:pt idx="8415">
                  <c:v>-9.7746009538955264E-3</c:v>
                </c:pt>
                <c:pt idx="8416">
                  <c:v>-9.8603479298265163E-3</c:v>
                </c:pt>
                <c:pt idx="8417">
                  <c:v>-9.9193518726595278E-3</c:v>
                </c:pt>
                <c:pt idx="8418">
                  <c:v>-9.9530645047975173E-3</c:v>
                </c:pt>
                <c:pt idx="8419">
                  <c:v>-9.9421751685873812E-3</c:v>
                </c:pt>
                <c:pt idx="8420">
                  <c:v>-9.6120986750108349E-3</c:v>
                </c:pt>
                <c:pt idx="8421">
                  <c:v>-9.2429891025215816E-3</c:v>
                </c:pt>
                <c:pt idx="8422">
                  <c:v>-8.8094696643273643E-3</c:v>
                </c:pt>
                <c:pt idx="8423">
                  <c:v>-8.5094366444111186E-3</c:v>
                </c:pt>
                <c:pt idx="8424">
                  <c:v>-8.5550462424467053E-3</c:v>
                </c:pt>
                <c:pt idx="8425">
                  <c:v>-8.7265080286883061E-3</c:v>
                </c:pt>
                <c:pt idx="8426">
                  <c:v>-8.9693717244065437E-3</c:v>
                </c:pt>
                <c:pt idx="8427">
                  <c:v>-9.1706083272423272E-3</c:v>
                </c:pt>
                <c:pt idx="8428">
                  <c:v>-9.1501564195180605E-3</c:v>
                </c:pt>
                <c:pt idx="8429">
                  <c:v>-9.0124678174225703E-3</c:v>
                </c:pt>
                <c:pt idx="8430">
                  <c:v>-8.8275044787769381E-3</c:v>
                </c:pt>
                <c:pt idx="8431">
                  <c:v>-8.6748129470330497E-3</c:v>
                </c:pt>
                <c:pt idx="8432">
                  <c:v>-8.6079610706289549E-3</c:v>
                </c:pt>
                <c:pt idx="8433">
                  <c:v>-8.5855319672788442E-3</c:v>
                </c:pt>
                <c:pt idx="8434">
                  <c:v>-8.5819301272878554E-3</c:v>
                </c:pt>
                <c:pt idx="8435">
                  <c:v>-8.5660911266546777E-3</c:v>
                </c:pt>
                <c:pt idx="8436">
                  <c:v>-8.4981836081616507E-3</c:v>
                </c:pt>
                <c:pt idx="8437">
                  <c:v>-8.4843602685978348E-3</c:v>
                </c:pt>
                <c:pt idx="8438">
                  <c:v>-8.5109320427509561E-3</c:v>
                </c:pt>
                <c:pt idx="8439">
                  <c:v>-8.519618476465568E-3</c:v>
                </c:pt>
                <c:pt idx="8440">
                  <c:v>-8.6099017746343563E-3</c:v>
                </c:pt>
                <c:pt idx="8441">
                  <c:v>-8.7460105826042498E-3</c:v>
                </c:pt>
                <c:pt idx="8442">
                  <c:v>-8.9330560187119434E-3</c:v>
                </c:pt>
                <c:pt idx="8443">
                  <c:v>-9.2175673253791675E-3</c:v>
                </c:pt>
                <c:pt idx="8444">
                  <c:v>-9.5453986394131614E-3</c:v>
                </c:pt>
                <c:pt idx="8445">
                  <c:v>-9.9191795331506141E-3</c:v>
                </c:pt>
                <c:pt idx="8446">
                  <c:v>-1.0314623746235754E-2</c:v>
                </c:pt>
                <c:pt idx="8447">
                  <c:v>-1.060994524092476E-2</c:v>
                </c:pt>
                <c:pt idx="8448">
                  <c:v>-1.0815084608444166E-2</c:v>
                </c:pt>
                <c:pt idx="8449">
                  <c:v>-1.0946171945253359E-2</c:v>
                </c:pt>
                <c:pt idx="8450">
                  <c:v>-1.0938909966585229E-2</c:v>
                </c:pt>
                <c:pt idx="8451">
                  <c:v>-1.0900263670132068E-2</c:v>
                </c:pt>
                <c:pt idx="8452">
                  <c:v>-1.0787795422856529E-2</c:v>
                </c:pt>
                <c:pt idx="8453">
                  <c:v>-1.0571148302905729E-2</c:v>
                </c:pt>
                <c:pt idx="8454">
                  <c:v>-1.0297697090447637E-2</c:v>
                </c:pt>
                <c:pt idx="8455">
                  <c:v>-9.9519549532750481E-3</c:v>
                </c:pt>
                <c:pt idx="8456">
                  <c:v>-9.4872648303772466E-3</c:v>
                </c:pt>
                <c:pt idx="8457">
                  <c:v>-9.0395325743466946E-3</c:v>
                </c:pt>
                <c:pt idx="8458">
                  <c:v>-8.6669991124303097E-3</c:v>
                </c:pt>
                <c:pt idx="8459">
                  <c:v>-8.2639213721358313E-3</c:v>
                </c:pt>
                <c:pt idx="8460">
                  <c:v>-7.9154500911851697E-3</c:v>
                </c:pt>
                <c:pt idx="8461">
                  <c:v>-7.5837547584167372E-3</c:v>
                </c:pt>
                <c:pt idx="8462">
                  <c:v>-7.308746879183918E-3</c:v>
                </c:pt>
                <c:pt idx="8463">
                  <c:v>-7.0010745703029884E-3</c:v>
                </c:pt>
                <c:pt idx="8464">
                  <c:v>-6.5809502434495907E-3</c:v>
                </c:pt>
                <c:pt idx="8465">
                  <c:v>-5.9840856478011479E-3</c:v>
                </c:pt>
                <c:pt idx="8466">
                  <c:v>-5.3439257992177452E-3</c:v>
                </c:pt>
                <c:pt idx="8467">
                  <c:v>-4.7542496567382232E-3</c:v>
                </c:pt>
                <c:pt idx="8468">
                  <c:v>-4.1798375365723773E-3</c:v>
                </c:pt>
                <c:pt idx="8469">
                  <c:v>-3.6521960540369081E-3</c:v>
                </c:pt>
                <c:pt idx="8470">
                  <c:v>-3.0961769100898351E-3</c:v>
                </c:pt>
                <c:pt idx="8471">
                  <c:v>-2.5561883468159146E-3</c:v>
                </c:pt>
                <c:pt idx="8472">
                  <c:v>-1.761509254443837E-3</c:v>
                </c:pt>
                <c:pt idx="8473">
                  <c:v>-8.9870205544366271E-4</c:v>
                </c:pt>
                <c:pt idx="8474">
                  <c:v>-4.0343013483178092E-5</c:v>
                </c:pt>
                <c:pt idx="8475">
                  <c:v>8.1717490043642458E-4</c:v>
                </c:pt>
                <c:pt idx="8476">
                  <c:v>1.642657380143357E-3</c:v>
                </c:pt>
                <c:pt idx="8477">
                  <c:v>2.230597880193445E-3</c:v>
                </c:pt>
                <c:pt idx="8478">
                  <c:v>2.5619795805079896E-3</c:v>
                </c:pt>
                <c:pt idx="8479">
                  <c:v>2.6044856684472434E-3</c:v>
                </c:pt>
                <c:pt idx="8480">
                  <c:v>2.3170232293380378E-3</c:v>
                </c:pt>
                <c:pt idx="8481">
                  <c:v>1.8697858431747213E-3</c:v>
                </c:pt>
                <c:pt idx="8482">
                  <c:v>1.3506075041890781E-3</c:v>
                </c:pt>
                <c:pt idx="8483">
                  <c:v>9.0941739813306019E-4</c:v>
                </c:pt>
                <c:pt idx="8484">
                  <c:v>6.1980649400555303E-4</c:v>
                </c:pt>
                <c:pt idx="8485">
                  <c:v>5.0919755721303328E-4</c:v>
                </c:pt>
                <c:pt idx="8486">
                  <c:v>5.8894082460318135E-4</c:v>
                </c:pt>
                <c:pt idx="8487">
                  <c:v>7.7845959879391247E-4</c:v>
                </c:pt>
                <c:pt idx="8488">
                  <c:v>9.4914234104828362E-4</c:v>
                </c:pt>
                <c:pt idx="8489">
                  <c:v>1.0309767936378068E-3</c:v>
                </c:pt>
                <c:pt idx="8490">
                  <c:v>1.1172950006944266E-3</c:v>
                </c:pt>
                <c:pt idx="8491">
                  <c:v>1.1608162053111694E-3</c:v>
                </c:pt>
                <c:pt idx="8492">
                  <c:v>1.0021881532847024E-3</c:v>
                </c:pt>
                <c:pt idx="8493">
                  <c:v>7.0949077953187385E-4</c:v>
                </c:pt>
                <c:pt idx="8494">
                  <c:v>1.6508353690592652E-4</c:v>
                </c:pt>
                <c:pt idx="8495">
                  <c:v>-3.968875162261899E-4</c:v>
                </c:pt>
                <c:pt idx="8496">
                  <c:v>-1.099781311295866E-3</c:v>
                </c:pt>
                <c:pt idx="8497">
                  <c:v>-1.8628511408083116E-3</c:v>
                </c:pt>
                <c:pt idx="8498">
                  <c:v>-2.5513590294723855E-3</c:v>
                </c:pt>
                <c:pt idx="8499">
                  <c:v>-3.1622695736745372E-3</c:v>
                </c:pt>
                <c:pt idx="8500">
                  <c:v>-3.5237846046007213E-3</c:v>
                </c:pt>
                <c:pt idx="8501">
                  <c:v>-3.7510606299945297E-3</c:v>
                </c:pt>
                <c:pt idx="8502">
                  <c:v>-3.9341571065571856E-3</c:v>
                </c:pt>
                <c:pt idx="8503">
                  <c:v>-4.048864978002613E-3</c:v>
                </c:pt>
                <c:pt idx="8504">
                  <c:v>-4.1242525487010673E-3</c:v>
                </c:pt>
                <c:pt idx="8505">
                  <c:v>-4.1869073532095234E-3</c:v>
                </c:pt>
                <c:pt idx="8506">
                  <c:v>-4.1359938128167559E-3</c:v>
                </c:pt>
                <c:pt idx="8507">
                  <c:v>-3.9887894977416382E-3</c:v>
                </c:pt>
                <c:pt idx="8508">
                  <c:v>-3.7595066298980297E-3</c:v>
                </c:pt>
                <c:pt idx="8509">
                  <c:v>-3.4931949462145249E-3</c:v>
                </c:pt>
                <c:pt idx="8510">
                  <c:v>-3.3060790732970845E-3</c:v>
                </c:pt>
                <c:pt idx="8511">
                  <c:v>-3.2012290968200952E-3</c:v>
                </c:pt>
                <c:pt idx="8512">
                  <c:v>-3.3207256588289142E-3</c:v>
                </c:pt>
                <c:pt idx="8513">
                  <c:v>-3.5103632482433073E-3</c:v>
                </c:pt>
                <c:pt idx="8514">
                  <c:v>-3.7757030645949332E-3</c:v>
                </c:pt>
                <c:pt idx="8515">
                  <c:v>-4.0139622120786665E-3</c:v>
                </c:pt>
                <c:pt idx="8516">
                  <c:v>-4.1689779169008477E-3</c:v>
                </c:pt>
                <c:pt idx="8517">
                  <c:v>-4.1805555699659059E-3</c:v>
                </c:pt>
                <c:pt idx="8518">
                  <c:v>-4.1453267850277854E-3</c:v>
                </c:pt>
                <c:pt idx="8519">
                  <c:v>-4.0813910970926483E-3</c:v>
                </c:pt>
                <c:pt idx="8520">
                  <c:v>-3.9561694729173241E-3</c:v>
                </c:pt>
                <c:pt idx="8521">
                  <c:v>-3.8273582992360139E-3</c:v>
                </c:pt>
                <c:pt idx="8522">
                  <c:v>-3.555056103659051E-3</c:v>
                </c:pt>
                <c:pt idx="8523">
                  <c:v>-3.1224882633868007E-3</c:v>
                </c:pt>
                <c:pt idx="8524">
                  <c:v>-2.5501464398150161E-3</c:v>
                </c:pt>
                <c:pt idx="8525">
                  <c:v>-1.8645903628102638E-3</c:v>
                </c:pt>
                <c:pt idx="8526">
                  <c:v>-1.2408902466220287E-3</c:v>
                </c:pt>
                <c:pt idx="8527">
                  <c:v>-7.1617093598869532E-4</c:v>
                </c:pt>
                <c:pt idx="8528">
                  <c:v>-4.0023915152481476E-4</c:v>
                </c:pt>
                <c:pt idx="8529">
                  <c:v>-2.0609412468954079E-4</c:v>
                </c:pt>
                <c:pt idx="8530">
                  <c:v>-1.4378838991235341E-4</c:v>
                </c:pt>
                <c:pt idx="8531">
                  <c:v>-7.9308399796384766E-5</c:v>
                </c:pt>
                <c:pt idx="8532">
                  <c:v>1.1414464833159739E-5</c:v>
                </c:pt>
                <c:pt idx="8533">
                  <c:v>1.3257331994886027E-4</c:v>
                </c:pt>
                <c:pt idx="8534">
                  <c:v>1.942666751415688E-4</c:v>
                </c:pt>
                <c:pt idx="8535">
                  <c:v>1.6185360601269965E-4</c:v>
                </c:pt>
                <c:pt idx="8536">
                  <c:v>-8.3790579864605858E-5</c:v>
                </c:pt>
                <c:pt idx="8537">
                  <c:v>-4.7254628973031901E-4</c:v>
                </c:pt>
                <c:pt idx="8538">
                  <c:v>-9.412039335756372E-4</c:v>
                </c:pt>
                <c:pt idx="8539">
                  <c:v>-1.355755863888712E-3</c:v>
                </c:pt>
                <c:pt idx="8540">
                  <c:v>-1.7049300511950527E-3</c:v>
                </c:pt>
                <c:pt idx="8541">
                  <c:v>-1.9644959030999049E-3</c:v>
                </c:pt>
                <c:pt idx="8542">
                  <c:v>-2.1815930088474292E-3</c:v>
                </c:pt>
                <c:pt idx="8543">
                  <c:v>-2.3547087784981727E-3</c:v>
                </c:pt>
                <c:pt idx="8544">
                  <c:v>-2.4726430405261129E-3</c:v>
                </c:pt>
                <c:pt idx="8545">
                  <c:v>-2.5854686642647236E-3</c:v>
                </c:pt>
                <c:pt idx="8546">
                  <c:v>-2.7897477256901421E-3</c:v>
                </c:pt>
                <c:pt idx="8547">
                  <c:v>-3.1053393638399594E-3</c:v>
                </c:pt>
                <c:pt idx="8548">
                  <c:v>-3.5784165532300755E-3</c:v>
                </c:pt>
                <c:pt idx="8549">
                  <c:v>-4.160523871059172E-3</c:v>
                </c:pt>
                <c:pt idx="8550">
                  <c:v>-4.7222737143100537E-3</c:v>
                </c:pt>
                <c:pt idx="8551">
                  <c:v>-5.156956374167806E-3</c:v>
                </c:pt>
                <c:pt idx="8552">
                  <c:v>-5.3282331088759412E-3</c:v>
                </c:pt>
                <c:pt idx="8553">
                  <c:v>-5.2849603175744216E-3</c:v>
                </c:pt>
                <c:pt idx="8554">
                  <c:v>-5.0898162368197865E-3</c:v>
                </c:pt>
                <c:pt idx="8555">
                  <c:v>-4.8069809073850167E-3</c:v>
                </c:pt>
                <c:pt idx="8556">
                  <c:v>-4.4488955228134596E-3</c:v>
                </c:pt>
                <c:pt idx="8557">
                  <c:v>-4.084235101477986E-3</c:v>
                </c:pt>
                <c:pt idx="8558">
                  <c:v>-3.7894318064356936E-3</c:v>
                </c:pt>
                <c:pt idx="8559">
                  <c:v>-3.6181529583462829E-3</c:v>
                </c:pt>
                <c:pt idx="8560">
                  <c:v>-3.6281075537005778E-3</c:v>
                </c:pt>
                <c:pt idx="8561">
                  <c:v>-3.7660655258624645E-3</c:v>
                </c:pt>
                <c:pt idx="8562">
                  <c:v>-3.9770387762659582E-3</c:v>
                </c:pt>
                <c:pt idx="8563">
                  <c:v>-4.1866838452760922E-3</c:v>
                </c:pt>
                <c:pt idx="8564">
                  <c:v>-4.2725660869752467E-3</c:v>
                </c:pt>
                <c:pt idx="8565">
                  <c:v>-4.2727076640067191E-3</c:v>
                </c:pt>
                <c:pt idx="8566">
                  <c:v>-4.2222202393708847E-3</c:v>
                </c:pt>
                <c:pt idx="8567">
                  <c:v>-4.1039582131834227E-3</c:v>
                </c:pt>
                <c:pt idx="8568">
                  <c:v>-3.99447093834558E-3</c:v>
                </c:pt>
                <c:pt idx="8569">
                  <c:v>-3.9064649809538226E-3</c:v>
                </c:pt>
                <c:pt idx="8570">
                  <c:v>-3.8372025014758084E-3</c:v>
                </c:pt>
                <c:pt idx="8571">
                  <c:v>-3.8656239395360322E-3</c:v>
                </c:pt>
                <c:pt idx="8572">
                  <c:v>-4.2045359148110799E-3</c:v>
                </c:pt>
                <c:pt idx="8573">
                  <c:v>-4.7486481436552173E-3</c:v>
                </c:pt>
                <c:pt idx="8574">
                  <c:v>-5.3271741808032756E-3</c:v>
                </c:pt>
                <c:pt idx="8575">
                  <c:v>-5.9017229641856591E-3</c:v>
                </c:pt>
                <c:pt idx="8576">
                  <c:v>-6.3733777088354386E-3</c:v>
                </c:pt>
                <c:pt idx="8577">
                  <c:v>-6.7408888520550849E-3</c:v>
                </c:pt>
                <c:pt idx="8578">
                  <c:v>-7.0510499516135364E-3</c:v>
                </c:pt>
                <c:pt idx="8579">
                  <c:v>-7.3360730898073701E-3</c:v>
                </c:pt>
                <c:pt idx="8580">
                  <c:v>-7.6223297271509E-3</c:v>
                </c:pt>
                <c:pt idx="8581">
                  <c:v>-7.886211029423067E-3</c:v>
                </c:pt>
                <c:pt idx="8582">
                  <c:v>-8.1876060591471161E-3</c:v>
                </c:pt>
                <c:pt idx="8583">
                  <c:v>-8.5521705056330281E-3</c:v>
                </c:pt>
                <c:pt idx="8584">
                  <c:v>-8.943516669756197E-3</c:v>
                </c:pt>
                <c:pt idx="8585">
                  <c:v>-9.3474122218576323E-3</c:v>
                </c:pt>
                <c:pt idx="8586">
                  <c:v>-9.8388082367811703E-3</c:v>
                </c:pt>
                <c:pt idx="8587">
                  <c:v>-1.0439758010354031E-2</c:v>
                </c:pt>
                <c:pt idx="8588">
                  <c:v>-1.1163850968705993E-2</c:v>
                </c:pt>
                <c:pt idx="8589">
                  <c:v>-1.2041482700869591E-2</c:v>
                </c:pt>
                <c:pt idx="8590">
                  <c:v>-1.2859086518771089E-2</c:v>
                </c:pt>
                <c:pt idx="8591">
                  <c:v>-1.3555166873237996E-2</c:v>
                </c:pt>
                <c:pt idx="8592">
                  <c:v>-1.4061143570892592E-2</c:v>
                </c:pt>
                <c:pt idx="8593">
                  <c:v>-1.4397577205288642E-2</c:v>
                </c:pt>
                <c:pt idx="8594">
                  <c:v>-1.4638271439295079E-2</c:v>
                </c:pt>
                <c:pt idx="8595">
                  <c:v>-1.4836005489912128E-2</c:v>
                </c:pt>
                <c:pt idx="8596">
                  <c:v>-1.4940228551440293E-2</c:v>
                </c:pt>
                <c:pt idx="8597">
                  <c:v>-1.5009669648341621E-2</c:v>
                </c:pt>
                <c:pt idx="8598">
                  <c:v>-1.5031962252104101E-2</c:v>
                </c:pt>
                <c:pt idx="8599">
                  <c:v>-1.5001253377461166E-2</c:v>
                </c:pt>
                <c:pt idx="8600">
                  <c:v>-1.4934482571775574E-2</c:v>
                </c:pt>
                <c:pt idx="8601">
                  <c:v>-1.4873993799070971E-2</c:v>
                </c:pt>
                <c:pt idx="8602">
                  <c:v>-1.4757811785457832E-2</c:v>
                </c:pt>
                <c:pt idx="8603">
                  <c:v>-1.4608886857219134E-2</c:v>
                </c:pt>
                <c:pt idx="8604">
                  <c:v>-1.4407662411500525E-2</c:v>
                </c:pt>
                <c:pt idx="8605">
                  <c:v>-1.4162996749074541E-2</c:v>
                </c:pt>
                <c:pt idx="8606">
                  <c:v>-1.3878659927489326E-2</c:v>
                </c:pt>
                <c:pt idx="8607">
                  <c:v>-1.3639568294946934E-2</c:v>
                </c:pt>
                <c:pt idx="8608">
                  <c:v>-1.3349396093818819E-2</c:v>
                </c:pt>
                <c:pt idx="8609">
                  <c:v>-1.3012869392593648E-2</c:v>
                </c:pt>
                <c:pt idx="8610">
                  <c:v>-1.2574255190335377E-2</c:v>
                </c:pt>
                <c:pt idx="8611">
                  <c:v>-1.1953648896104396E-2</c:v>
                </c:pt>
                <c:pt idx="8612">
                  <c:v>-1.1191703375216806E-2</c:v>
                </c:pt>
                <c:pt idx="8613">
                  <c:v>-1.0240272300514427E-2</c:v>
                </c:pt>
                <c:pt idx="8614">
                  <c:v>-9.2910882439409693E-3</c:v>
                </c:pt>
                <c:pt idx="8615">
                  <c:v>-8.35571098294869E-3</c:v>
                </c:pt>
                <c:pt idx="8616">
                  <c:v>-7.5381511101214743E-3</c:v>
                </c:pt>
                <c:pt idx="8617">
                  <c:v>-6.7340236089710858E-3</c:v>
                </c:pt>
                <c:pt idx="8618">
                  <c:v>-5.9605090252389404E-3</c:v>
                </c:pt>
                <c:pt idx="8619">
                  <c:v>-5.2051090796135903E-3</c:v>
                </c:pt>
                <c:pt idx="8620">
                  <c:v>-4.6538492764580091E-3</c:v>
                </c:pt>
                <c:pt idx="8621">
                  <c:v>-4.19262287509292E-3</c:v>
                </c:pt>
                <c:pt idx="8622">
                  <c:v>-3.7588341874026459E-3</c:v>
                </c:pt>
                <c:pt idx="8623">
                  <c:v>-3.1943596595807216E-3</c:v>
                </c:pt>
                <c:pt idx="8624">
                  <c:v>-2.5311447639744357E-3</c:v>
                </c:pt>
                <c:pt idx="8625">
                  <c:v>-1.8211070082814992E-3</c:v>
                </c:pt>
                <c:pt idx="8626">
                  <c:v>-1.0988212791938502E-3</c:v>
                </c:pt>
                <c:pt idx="8627">
                  <c:v>-4.266755755409651E-4</c:v>
                </c:pt>
                <c:pt idx="8628">
                  <c:v>1.1128664806427173E-4</c:v>
                </c:pt>
                <c:pt idx="8629">
                  <c:v>5.6944720950701856E-4</c:v>
                </c:pt>
                <c:pt idx="8630">
                  <c:v>9.6207011315836515E-4</c:v>
                </c:pt>
                <c:pt idx="8631">
                  <c:v>1.3222652410713721E-3</c:v>
                </c:pt>
                <c:pt idx="8632">
                  <c:v>1.5344363494916133E-3</c:v>
                </c:pt>
                <c:pt idx="8633">
                  <c:v>1.6299745871173788E-3</c:v>
                </c:pt>
                <c:pt idx="8634">
                  <c:v>1.6956401836700043E-3</c:v>
                </c:pt>
                <c:pt idx="8635">
                  <c:v>1.8596208642776058E-3</c:v>
                </c:pt>
                <c:pt idx="8636">
                  <c:v>2.1090730924892293E-3</c:v>
                </c:pt>
                <c:pt idx="8637">
                  <c:v>2.4302313657437275E-3</c:v>
                </c:pt>
                <c:pt idx="8638">
                  <c:v>2.7638396423074747E-3</c:v>
                </c:pt>
                <c:pt idx="8639">
                  <c:v>3.0065820682308488E-3</c:v>
                </c:pt>
                <c:pt idx="8640">
                  <c:v>3.0333669860060299E-3</c:v>
                </c:pt>
                <c:pt idx="8641">
                  <c:v>2.8942417564494938E-3</c:v>
                </c:pt>
                <c:pt idx="8642">
                  <c:v>2.5704569765150173E-3</c:v>
                </c:pt>
                <c:pt idx="8643">
                  <c:v>2.020884970369531E-3</c:v>
                </c:pt>
                <c:pt idx="8644">
                  <c:v>1.2898615325856691E-3</c:v>
                </c:pt>
                <c:pt idx="8645">
                  <c:v>3.8795070834778871E-4</c:v>
                </c:pt>
                <c:pt idx="8646">
                  <c:v>-5.0963069927670746E-4</c:v>
                </c:pt>
                <c:pt idx="8647">
                  <c:v>-1.4299367383417839E-3</c:v>
                </c:pt>
                <c:pt idx="8648">
                  <c:v>-2.205837003687784E-3</c:v>
                </c:pt>
                <c:pt idx="8649">
                  <c:v>-2.781744192259657E-3</c:v>
                </c:pt>
                <c:pt idx="8650">
                  <c:v>-3.1937137885205795E-3</c:v>
                </c:pt>
                <c:pt idx="8651">
                  <c:v>-3.5299631846579405E-3</c:v>
                </c:pt>
                <c:pt idx="8652">
                  <c:v>-3.7119198106850305E-3</c:v>
                </c:pt>
                <c:pt idx="8653">
                  <c:v>-3.7787010110212865E-3</c:v>
                </c:pt>
                <c:pt idx="8654">
                  <c:v>-3.7950830521937887E-3</c:v>
                </c:pt>
                <c:pt idx="8655">
                  <c:v>-3.9171302530494239E-3</c:v>
                </c:pt>
                <c:pt idx="8656">
                  <c:v>-4.0892991573284873E-3</c:v>
                </c:pt>
                <c:pt idx="8657">
                  <c:v>-4.2416094334694699E-3</c:v>
                </c:pt>
                <c:pt idx="8658">
                  <c:v>-4.3273870523997749E-3</c:v>
                </c:pt>
                <c:pt idx="8659">
                  <c:v>-4.3397157776146238E-3</c:v>
                </c:pt>
                <c:pt idx="8660">
                  <c:v>-4.156826127633584E-3</c:v>
                </c:pt>
                <c:pt idx="8661">
                  <c:v>-3.9011141818731995E-3</c:v>
                </c:pt>
                <c:pt idx="8662">
                  <c:v>-3.7220589660177175E-3</c:v>
                </c:pt>
                <c:pt idx="8663">
                  <c:v>-3.6295124254999769E-3</c:v>
                </c:pt>
                <c:pt idx="8664">
                  <c:v>-3.668845524691898E-3</c:v>
                </c:pt>
                <c:pt idx="8665">
                  <c:v>-3.7188879276072399E-3</c:v>
                </c:pt>
                <c:pt idx="8666">
                  <c:v>-3.7463302649918067E-3</c:v>
                </c:pt>
                <c:pt idx="8667">
                  <c:v>-3.682492648792216E-3</c:v>
                </c:pt>
                <c:pt idx="8668">
                  <c:v>-3.4700507060772992E-3</c:v>
                </c:pt>
                <c:pt idx="8669">
                  <c:v>-3.1735425283716291E-3</c:v>
                </c:pt>
                <c:pt idx="8670">
                  <c:v>-2.8377640891154177E-3</c:v>
                </c:pt>
                <c:pt idx="8671">
                  <c:v>-2.5659776002852552E-3</c:v>
                </c:pt>
                <c:pt idx="8672">
                  <c:v>-2.3772591990625096E-3</c:v>
                </c:pt>
                <c:pt idx="8673">
                  <c:v>-2.2589182061803024E-3</c:v>
                </c:pt>
                <c:pt idx="8674">
                  <c:v>-2.2273464725637102E-3</c:v>
                </c:pt>
                <c:pt idx="8675">
                  <c:v>-2.3182749348291745E-3</c:v>
                </c:pt>
                <c:pt idx="8676">
                  <c:v>-2.5265257849959553E-3</c:v>
                </c:pt>
                <c:pt idx="8677">
                  <c:v>-2.7503783967433582E-3</c:v>
                </c:pt>
                <c:pt idx="8678">
                  <c:v>-2.9795812313051211E-3</c:v>
                </c:pt>
                <c:pt idx="8679">
                  <c:v>-3.1607630684771177E-3</c:v>
                </c:pt>
                <c:pt idx="8680">
                  <c:v>-3.2948115928561053E-3</c:v>
                </c:pt>
                <c:pt idx="8681">
                  <c:v>-3.4202413180582725E-3</c:v>
                </c:pt>
                <c:pt idx="8682">
                  <c:v>-3.5138718045175897E-3</c:v>
                </c:pt>
                <c:pt idx="8683">
                  <c:v>-3.5490188621881847E-3</c:v>
                </c:pt>
                <c:pt idx="8684">
                  <c:v>-3.5908868310404731E-3</c:v>
                </c:pt>
                <c:pt idx="8685">
                  <c:v>-3.6382292409821628E-3</c:v>
                </c:pt>
                <c:pt idx="8686">
                  <c:v>-3.7016937795874903E-3</c:v>
                </c:pt>
                <c:pt idx="8687">
                  <c:v>-3.8409131520770389E-3</c:v>
                </c:pt>
                <c:pt idx="8688">
                  <c:v>-4.1084130814897533E-3</c:v>
                </c:pt>
                <c:pt idx="8689">
                  <c:v>-4.3988130576129532E-3</c:v>
                </c:pt>
                <c:pt idx="8690">
                  <c:v>-4.7231093665387157E-3</c:v>
                </c:pt>
                <c:pt idx="8691">
                  <c:v>-5.0592885140911432E-3</c:v>
                </c:pt>
                <c:pt idx="8692">
                  <c:v>-5.358266652734445E-3</c:v>
                </c:pt>
                <c:pt idx="8693">
                  <c:v>-5.6023020721892337E-3</c:v>
                </c:pt>
                <c:pt idx="8694">
                  <c:v>-5.7568887427442064E-3</c:v>
                </c:pt>
                <c:pt idx="8695">
                  <c:v>-5.789944518193417E-3</c:v>
                </c:pt>
                <c:pt idx="8696">
                  <c:v>-5.7251251802403454E-3</c:v>
                </c:pt>
                <c:pt idx="8697">
                  <c:v>-5.5629080406428928E-3</c:v>
                </c:pt>
                <c:pt idx="8698">
                  <c:v>-5.3165288529365287E-3</c:v>
                </c:pt>
                <c:pt idx="8699">
                  <c:v>-5.0655838873084526E-3</c:v>
                </c:pt>
                <c:pt idx="8700">
                  <c:v>-4.7612853978728151E-3</c:v>
                </c:pt>
                <c:pt idx="8701">
                  <c:v>-4.4613205328449595E-3</c:v>
                </c:pt>
                <c:pt idx="8702">
                  <c:v>-4.1669748860554672E-3</c:v>
                </c:pt>
                <c:pt idx="8703">
                  <c:v>-3.8648082414404136E-3</c:v>
                </c:pt>
                <c:pt idx="8704">
                  <c:v>-3.5406427100285794E-3</c:v>
                </c:pt>
                <c:pt idx="8705">
                  <c:v>-3.1709735216208738E-3</c:v>
                </c:pt>
                <c:pt idx="8706">
                  <c:v>-2.7760824820160625E-3</c:v>
                </c:pt>
                <c:pt idx="8707">
                  <c:v>-2.3673673980795749E-3</c:v>
                </c:pt>
                <c:pt idx="8708">
                  <c:v>-1.9574639263205728E-3</c:v>
                </c:pt>
                <c:pt idx="8709">
                  <c:v>-1.5256015154231394E-3</c:v>
                </c:pt>
                <c:pt idx="8710">
                  <c:v>-1.0400702278961992E-3</c:v>
                </c:pt>
                <c:pt idx="8711">
                  <c:v>-4.8208366652886467E-4</c:v>
                </c:pt>
                <c:pt idx="8712">
                  <c:v>1.9634695212596056E-4</c:v>
                </c:pt>
                <c:pt idx="8713">
                  <c:v>9.7251732737148376E-4</c:v>
                </c:pt>
                <c:pt idx="8714">
                  <c:v>1.8154042509800983E-3</c:v>
                </c:pt>
                <c:pt idx="8715">
                  <c:v>2.7017987785867624E-3</c:v>
                </c:pt>
                <c:pt idx="8716">
                  <c:v>3.6070482120752422E-3</c:v>
                </c:pt>
                <c:pt idx="8717">
                  <c:v>4.4848810214875483E-3</c:v>
                </c:pt>
                <c:pt idx="8718">
                  <c:v>5.3893653426059342E-3</c:v>
                </c:pt>
                <c:pt idx="8719">
                  <c:v>6.3592926619422544E-3</c:v>
                </c:pt>
                <c:pt idx="8720">
                  <c:v>7.3760722443576947E-3</c:v>
                </c:pt>
                <c:pt idx="8721">
                  <c:v>8.3511781953002628E-3</c:v>
                </c:pt>
                <c:pt idx="8722">
                  <c:v>9.1965773841015067E-3</c:v>
                </c:pt>
                <c:pt idx="8723">
                  <c:v>9.8350491304943864E-3</c:v>
                </c:pt>
                <c:pt idx="8724">
                  <c:v>1.0269590245177268E-2</c:v>
                </c:pt>
                <c:pt idx="8725">
                  <c:v>1.0595066498789203E-2</c:v>
                </c:pt>
                <c:pt idx="8726">
                  <c:v>1.090552488988092E-2</c:v>
                </c:pt>
                <c:pt idx="8727">
                  <c:v>1.1261372354546283E-2</c:v>
                </c:pt>
                <c:pt idx="8728">
                  <c:v>1.1688805529840817E-2</c:v>
                </c:pt>
                <c:pt idx="8729">
                  <c:v>1.2132770566620835E-2</c:v>
                </c:pt>
                <c:pt idx="8730">
                  <c:v>1.2527654545949493E-2</c:v>
                </c:pt>
                <c:pt idx="8731">
                  <c:v>1.2744716196775294E-2</c:v>
                </c:pt>
                <c:pt idx="8732">
                  <c:v>1.2822541086663903E-2</c:v>
                </c:pt>
                <c:pt idx="8733">
                  <c:v>1.282257495785687E-2</c:v>
                </c:pt>
                <c:pt idx="8734">
                  <c:v>1.2822775150871161E-2</c:v>
                </c:pt>
                <c:pt idx="8735">
                  <c:v>1.2866929853290521E-2</c:v>
                </c:pt>
                <c:pt idx="8736">
                  <c:v>1.2913865570815369E-2</c:v>
                </c:pt>
                <c:pt idx="8737">
                  <c:v>1.2885185095991928E-2</c:v>
                </c:pt>
                <c:pt idx="8738">
                  <c:v>1.270747938541588E-2</c:v>
                </c:pt>
                <c:pt idx="8739">
                  <c:v>1.2320999528788529E-2</c:v>
                </c:pt>
                <c:pt idx="8740">
                  <c:v>1.173148104314206E-2</c:v>
                </c:pt>
                <c:pt idx="8741">
                  <c:v>1.1123190247758661E-2</c:v>
                </c:pt>
                <c:pt idx="8742">
                  <c:v>1.0649736183436983E-2</c:v>
                </c:pt>
                <c:pt idx="8743">
                  <c:v>1.0439865262648389E-2</c:v>
                </c:pt>
                <c:pt idx="8744">
                  <c:v>1.0462543700995718E-2</c:v>
                </c:pt>
                <c:pt idx="8745">
                  <c:v>1.0580418231259037E-2</c:v>
                </c:pt>
                <c:pt idx="8746">
                  <c:v>1.0644702463627233E-2</c:v>
                </c:pt>
                <c:pt idx="8747">
                  <c:v>1.0506061197548947E-2</c:v>
                </c:pt>
                <c:pt idx="8748">
                  <c:v>1.0160364412849876E-2</c:v>
                </c:pt>
                <c:pt idx="8749">
                  <c:v>9.6930776785548334E-3</c:v>
                </c:pt>
                <c:pt idx="8750">
                  <c:v>9.1779870448897901E-3</c:v>
                </c:pt>
                <c:pt idx="8751">
                  <c:v>8.7376673474664039E-3</c:v>
                </c:pt>
                <c:pt idx="8752">
                  <c:v>8.4539245497476812E-3</c:v>
                </c:pt>
                <c:pt idx="8753">
                  <c:v>8.2468592317551312E-3</c:v>
                </c:pt>
                <c:pt idx="8754">
                  <c:v>7.9624903651555855E-3</c:v>
                </c:pt>
                <c:pt idx="8755">
                  <c:v>7.7284024461520698E-3</c:v>
                </c:pt>
                <c:pt idx="8756">
                  <c:v>7.4130467484130698E-3</c:v>
                </c:pt>
                <c:pt idx="8757">
                  <c:v>7.0130363788766786E-3</c:v>
                </c:pt>
                <c:pt idx="8758">
                  <c:v>6.58929501890986E-3</c:v>
                </c:pt>
                <c:pt idx="8759">
                  <c:v>6.1373769909336563E-3</c:v>
                </c:pt>
                <c:pt idx="8760">
                  <c:v>5.686024834534475E-3</c:v>
                </c:pt>
                <c:pt idx="8761">
                  <c:v>5.2726803559287301E-3</c:v>
                </c:pt>
                <c:pt idx="8762">
                  <c:v>4.9057646218187406E-3</c:v>
                </c:pt>
                <c:pt idx="8763">
                  <c:v>4.6309278132734494E-3</c:v>
                </c:pt>
                <c:pt idx="8764">
                  <c:v>4.4034503351676546E-3</c:v>
                </c:pt>
                <c:pt idx="8765">
                  <c:v>4.3147827390748687E-3</c:v>
                </c:pt>
                <c:pt idx="8766">
                  <c:v>4.3175261561553876E-3</c:v>
                </c:pt>
                <c:pt idx="8767">
                  <c:v>4.4300529822482188E-3</c:v>
                </c:pt>
                <c:pt idx="8768">
                  <c:v>4.619084322945121E-3</c:v>
                </c:pt>
                <c:pt idx="8769">
                  <c:v>4.8628177828856662E-3</c:v>
                </c:pt>
                <c:pt idx="8770">
                  <c:v>5.0888895366503969E-3</c:v>
                </c:pt>
                <c:pt idx="8771">
                  <c:v>5.290893749136022E-3</c:v>
                </c:pt>
                <c:pt idx="8772">
                  <c:v>5.4770124124683918E-3</c:v>
                </c:pt>
                <c:pt idx="8773">
                  <c:v>5.5340179960032682E-3</c:v>
                </c:pt>
                <c:pt idx="8774">
                  <c:v>5.5294820894538372E-3</c:v>
                </c:pt>
                <c:pt idx="8775">
                  <c:v>5.4489692946092915E-3</c:v>
                </c:pt>
                <c:pt idx="8776">
                  <c:v>5.3441695833984946E-3</c:v>
                </c:pt>
                <c:pt idx="8777">
                  <c:v>5.2362387113047935E-3</c:v>
                </c:pt>
                <c:pt idx="8778">
                  <c:v>5.1747435203187784E-3</c:v>
                </c:pt>
                <c:pt idx="8779">
                  <c:v>5.182035536609151E-3</c:v>
                </c:pt>
                <c:pt idx="8780">
                  <c:v>5.3248669258682095E-3</c:v>
                </c:pt>
                <c:pt idx="8781">
                  <c:v>5.4925725173648101E-3</c:v>
                </c:pt>
                <c:pt idx="8782">
                  <c:v>5.5573439629774124E-3</c:v>
                </c:pt>
                <c:pt idx="8783">
                  <c:v>5.4120059658379766E-3</c:v>
                </c:pt>
                <c:pt idx="8784">
                  <c:v>5.1350647331846518E-3</c:v>
                </c:pt>
                <c:pt idx="8785">
                  <c:v>4.8007176872126604E-3</c:v>
                </c:pt>
                <c:pt idx="8786">
                  <c:v>4.4893110307595175E-3</c:v>
                </c:pt>
                <c:pt idx="8787">
                  <c:v>4.2383778339512733E-3</c:v>
                </c:pt>
                <c:pt idx="8788">
                  <c:v>4.0842314498853128E-3</c:v>
                </c:pt>
                <c:pt idx="8789">
                  <c:v>3.9770104535588602E-3</c:v>
                </c:pt>
                <c:pt idx="8790">
                  <c:v>3.7336477622759885E-3</c:v>
                </c:pt>
                <c:pt idx="8791">
                  <c:v>3.4136979375166267E-3</c:v>
                </c:pt>
                <c:pt idx="8792">
                  <c:v>2.9862849323832657E-3</c:v>
                </c:pt>
                <c:pt idx="8793">
                  <c:v>2.5488875199489599E-3</c:v>
                </c:pt>
                <c:pt idx="8794">
                  <c:v>2.1720690837593918E-3</c:v>
                </c:pt>
                <c:pt idx="8795">
                  <c:v>1.9510555462133494E-3</c:v>
                </c:pt>
                <c:pt idx="8796">
                  <c:v>1.7647210773505625E-3</c:v>
                </c:pt>
                <c:pt idx="8797">
                  <c:v>1.7046153914351894E-3</c:v>
                </c:pt>
                <c:pt idx="8798">
                  <c:v>1.781003458973067E-3</c:v>
                </c:pt>
                <c:pt idx="8799">
                  <c:v>1.974537399424184E-3</c:v>
                </c:pt>
                <c:pt idx="8800">
                  <c:v>2.2667392175755598E-3</c:v>
                </c:pt>
                <c:pt idx="8801">
                  <c:v>2.5201452546054241E-3</c:v>
                </c:pt>
                <c:pt idx="8802">
                  <c:v>2.674420824519597E-3</c:v>
                </c:pt>
                <c:pt idx="8803">
                  <c:v>2.6751951728086506E-3</c:v>
                </c:pt>
                <c:pt idx="8804">
                  <c:v>2.5863040702476525E-3</c:v>
                </c:pt>
                <c:pt idx="8805">
                  <c:v>2.5184615547885658E-3</c:v>
                </c:pt>
                <c:pt idx="8806">
                  <c:v>2.6655511552297457E-3</c:v>
                </c:pt>
                <c:pt idx="8807">
                  <c:v>3.1877894873566788E-3</c:v>
                </c:pt>
                <c:pt idx="8808">
                  <c:v>3.955603741181756E-3</c:v>
                </c:pt>
                <c:pt idx="8809">
                  <c:v>4.9132914619358266E-3</c:v>
                </c:pt>
                <c:pt idx="8810">
                  <c:v>5.9167092573493797E-3</c:v>
                </c:pt>
                <c:pt idx="8811">
                  <c:v>6.8688158937908811E-3</c:v>
                </c:pt>
                <c:pt idx="8812">
                  <c:v>7.8200657567140484E-3</c:v>
                </c:pt>
                <c:pt idx="8813">
                  <c:v>8.7421429616113232E-3</c:v>
                </c:pt>
                <c:pt idx="8814">
                  <c:v>9.5837755173895922E-3</c:v>
                </c:pt>
                <c:pt idx="8815">
                  <c:v>1.0456323285033136E-2</c:v>
                </c:pt>
                <c:pt idx="8816">
                  <c:v>1.1294110412762879E-2</c:v>
                </c:pt>
                <c:pt idx="8817">
                  <c:v>1.2196714450137211E-2</c:v>
                </c:pt>
                <c:pt idx="8818">
                  <c:v>1.3049241637940478E-2</c:v>
                </c:pt>
                <c:pt idx="8819">
                  <c:v>1.3806045726402498E-2</c:v>
                </c:pt>
                <c:pt idx="8820">
                  <c:v>1.4462371805063943E-2</c:v>
                </c:pt>
                <c:pt idx="8821">
                  <c:v>1.5029486557563544E-2</c:v>
                </c:pt>
                <c:pt idx="8822">
                  <c:v>1.5484362776861195E-2</c:v>
                </c:pt>
                <c:pt idx="8823">
                  <c:v>1.5730117393897156E-2</c:v>
                </c:pt>
                <c:pt idx="8824">
                  <c:v>1.5899213135672163E-2</c:v>
                </c:pt>
                <c:pt idx="8825">
                  <c:v>1.6061476495417865E-2</c:v>
                </c:pt>
                <c:pt idx="8826">
                  <c:v>1.6303065169532428E-2</c:v>
                </c:pt>
                <c:pt idx="8827">
                  <c:v>1.6758819186105972E-2</c:v>
                </c:pt>
                <c:pt idx="8828">
                  <c:v>1.7368025968524037E-2</c:v>
                </c:pt>
                <c:pt idx="8829">
                  <c:v>1.7928578184315928E-2</c:v>
                </c:pt>
                <c:pt idx="8830">
                  <c:v>1.8376534170131797E-2</c:v>
                </c:pt>
                <c:pt idx="8831">
                  <c:v>1.8547239081790838E-2</c:v>
                </c:pt>
                <c:pt idx="8832">
                  <c:v>1.8460644028265839E-2</c:v>
                </c:pt>
                <c:pt idx="8833">
                  <c:v>1.8140903669180908E-2</c:v>
                </c:pt>
                <c:pt idx="8834">
                  <c:v>1.7700728919024807E-2</c:v>
                </c:pt>
                <c:pt idx="8835">
                  <c:v>1.7278840236953669E-2</c:v>
                </c:pt>
                <c:pt idx="8836">
                  <c:v>1.690224802137712E-2</c:v>
                </c:pt>
                <c:pt idx="8837">
                  <c:v>1.6572158884833991E-2</c:v>
                </c:pt>
                <c:pt idx="8838">
                  <c:v>1.6304652574196093E-2</c:v>
                </c:pt>
                <c:pt idx="8839">
                  <c:v>1.6038237860653923E-2</c:v>
                </c:pt>
                <c:pt idx="8840">
                  <c:v>1.5783370516248948E-2</c:v>
                </c:pt>
                <c:pt idx="8841">
                  <c:v>1.5466373239528267E-2</c:v>
                </c:pt>
                <c:pt idx="8842">
                  <c:v>1.5115614706518158E-2</c:v>
                </c:pt>
                <c:pt idx="8843">
                  <c:v>1.4721956760136601E-2</c:v>
                </c:pt>
                <c:pt idx="8844">
                  <c:v>1.4278891031350046E-2</c:v>
                </c:pt>
                <c:pt idx="8845">
                  <c:v>1.3834422289341222E-2</c:v>
                </c:pt>
                <c:pt idx="8846">
                  <c:v>1.3481681057109163E-2</c:v>
                </c:pt>
                <c:pt idx="8847">
                  <c:v>1.3130861657801106E-2</c:v>
                </c:pt>
                <c:pt idx="8848">
                  <c:v>1.2737200793058999E-2</c:v>
                </c:pt>
                <c:pt idx="8849">
                  <c:v>1.2404989580070067E-2</c:v>
                </c:pt>
                <c:pt idx="8850">
                  <c:v>1.1907605505167092E-2</c:v>
                </c:pt>
                <c:pt idx="8851">
                  <c:v>1.1452362792109138E-2</c:v>
                </c:pt>
                <c:pt idx="8852">
                  <c:v>1.1064238972808699E-2</c:v>
                </c:pt>
                <c:pt idx="8853">
                  <c:v>1.0743061174909217E-2</c:v>
                </c:pt>
                <c:pt idx="8854">
                  <c:v>1.0628734679333179E-2</c:v>
                </c:pt>
                <c:pt idx="8855">
                  <c:v>1.0721048866782681E-2</c:v>
                </c:pt>
                <c:pt idx="8856">
                  <c:v>1.0938699930878308E-2</c:v>
                </c:pt>
                <c:pt idx="8857">
                  <c:v>1.1275748510379421E-2</c:v>
                </c:pt>
                <c:pt idx="8858">
                  <c:v>1.1646868291246022E-2</c:v>
                </c:pt>
                <c:pt idx="8859">
                  <c:v>1.1888703484549224E-2</c:v>
                </c:pt>
                <c:pt idx="8860">
                  <c:v>1.2064986611232367E-2</c:v>
                </c:pt>
                <c:pt idx="8861">
                  <c:v>1.2110577833099288E-2</c:v>
                </c:pt>
                <c:pt idx="8862">
                  <c:v>1.2161036688725447E-2</c:v>
                </c:pt>
                <c:pt idx="8863">
                  <c:v>1.2228363973913345E-2</c:v>
                </c:pt>
                <c:pt idx="8864">
                  <c:v>1.2322084820094507E-2</c:v>
                </c:pt>
                <c:pt idx="8865">
                  <c:v>1.2437673721367103E-2</c:v>
                </c:pt>
                <c:pt idx="8866">
                  <c:v>1.2618350468918169E-2</c:v>
                </c:pt>
                <c:pt idx="8867">
                  <c:v>1.2879345762044163E-2</c:v>
                </c:pt>
                <c:pt idx="8868">
                  <c:v>1.319799032667539E-2</c:v>
                </c:pt>
                <c:pt idx="8869">
                  <c:v>1.3549412549444658E-2</c:v>
                </c:pt>
                <c:pt idx="8870">
                  <c:v>1.3921037999334227E-2</c:v>
                </c:pt>
                <c:pt idx="8871">
                  <c:v>1.4320603362169053E-2</c:v>
                </c:pt>
                <c:pt idx="8872">
                  <c:v>1.4720250931016268E-2</c:v>
                </c:pt>
                <c:pt idx="8873">
                  <c:v>1.505400424769639E-2</c:v>
                </c:pt>
                <c:pt idx="8874">
                  <c:v>1.5278268697182672E-2</c:v>
                </c:pt>
                <c:pt idx="8875">
                  <c:v>1.5310351156351617E-2</c:v>
                </c:pt>
                <c:pt idx="8876">
                  <c:v>1.5163900845547831E-2</c:v>
                </c:pt>
                <c:pt idx="8877">
                  <c:v>1.4950363984455518E-2</c:v>
                </c:pt>
                <c:pt idx="8878">
                  <c:v>1.4717213056068558E-2</c:v>
                </c:pt>
                <c:pt idx="8879">
                  <c:v>1.4539788676102321E-2</c:v>
                </c:pt>
                <c:pt idx="8880">
                  <c:v>1.4406388333394349E-2</c:v>
                </c:pt>
                <c:pt idx="8881">
                  <c:v>1.4295942829885265E-2</c:v>
                </c:pt>
                <c:pt idx="8882">
                  <c:v>1.4213128353365235E-2</c:v>
                </c:pt>
                <c:pt idx="8883">
                  <c:v>1.4107468040040358E-2</c:v>
                </c:pt>
                <c:pt idx="8884">
                  <c:v>1.3980929402799731E-2</c:v>
                </c:pt>
                <c:pt idx="8885">
                  <c:v>1.3835180996290603E-2</c:v>
                </c:pt>
                <c:pt idx="8886">
                  <c:v>1.3624494132806055E-2</c:v>
                </c:pt>
                <c:pt idx="8887">
                  <c:v>1.336361039071933E-2</c:v>
                </c:pt>
                <c:pt idx="8888">
                  <c:v>1.3107417521025349E-2</c:v>
                </c:pt>
                <c:pt idx="8889">
                  <c:v>1.282885951983272E-2</c:v>
                </c:pt>
                <c:pt idx="8890">
                  <c:v>1.2524483131873262E-2</c:v>
                </c:pt>
                <c:pt idx="8891">
                  <c:v>1.2179858523984495E-2</c:v>
                </c:pt>
                <c:pt idx="8892">
                  <c:v>1.1791045293929202E-2</c:v>
                </c:pt>
                <c:pt idx="8893">
                  <c:v>1.1366365491036565E-2</c:v>
                </c:pt>
                <c:pt idx="8894">
                  <c:v>1.0985792555813931E-2</c:v>
                </c:pt>
                <c:pt idx="8895">
                  <c:v>1.0647927652907823E-2</c:v>
                </c:pt>
                <c:pt idx="8896">
                  <c:v>1.0370765381161282E-2</c:v>
                </c:pt>
                <c:pt idx="8897">
                  <c:v>1.0110326577263216E-2</c:v>
                </c:pt>
                <c:pt idx="8898">
                  <c:v>9.8222316832183593E-3</c:v>
                </c:pt>
                <c:pt idx="8899">
                  <c:v>9.4234496390235723E-3</c:v>
                </c:pt>
                <c:pt idx="8900">
                  <c:v>8.8886318064129964E-3</c:v>
                </c:pt>
                <c:pt idx="8901">
                  <c:v>8.3196870680861557E-3</c:v>
                </c:pt>
                <c:pt idx="8902">
                  <c:v>7.7670931225979588E-3</c:v>
                </c:pt>
                <c:pt idx="8903">
                  <c:v>7.3157650006576581E-3</c:v>
                </c:pt>
                <c:pt idx="8904">
                  <c:v>7.0150482277703888E-3</c:v>
                </c:pt>
                <c:pt idx="8905">
                  <c:v>6.7663288306961328E-3</c:v>
                </c:pt>
                <c:pt idx="8906">
                  <c:v>6.5765383950103472E-3</c:v>
                </c:pt>
                <c:pt idx="8907">
                  <c:v>6.4429737472411356E-3</c:v>
                </c:pt>
                <c:pt idx="8908">
                  <c:v>6.3719390612398275E-3</c:v>
                </c:pt>
                <c:pt idx="8909">
                  <c:v>6.3018616980048247E-3</c:v>
                </c:pt>
                <c:pt idx="8910">
                  <c:v>6.2313257699356224E-3</c:v>
                </c:pt>
                <c:pt idx="8911">
                  <c:v>6.1658422754434566E-3</c:v>
                </c:pt>
                <c:pt idx="8912">
                  <c:v>6.0984572079041252E-3</c:v>
                </c:pt>
                <c:pt idx="8913">
                  <c:v>6.0515774472755333E-3</c:v>
                </c:pt>
                <c:pt idx="8914">
                  <c:v>6.0961262873356825E-3</c:v>
                </c:pt>
                <c:pt idx="8915">
                  <c:v>6.2330823855046864E-3</c:v>
                </c:pt>
                <c:pt idx="8916">
                  <c:v>6.4387604110483516E-3</c:v>
                </c:pt>
                <c:pt idx="8917">
                  <c:v>6.7465703363463912E-3</c:v>
                </c:pt>
                <c:pt idx="8918">
                  <c:v>7.0726645691749565E-3</c:v>
                </c:pt>
                <c:pt idx="8919">
                  <c:v>7.3660866321008794E-3</c:v>
                </c:pt>
                <c:pt idx="8920">
                  <c:v>7.6434560259505064E-3</c:v>
                </c:pt>
                <c:pt idx="8921">
                  <c:v>7.8103577256261984E-3</c:v>
                </c:pt>
                <c:pt idx="8922">
                  <c:v>7.88669458785516E-3</c:v>
                </c:pt>
                <c:pt idx="8923">
                  <c:v>7.8594830599055081E-3</c:v>
                </c:pt>
                <c:pt idx="8924">
                  <c:v>7.7184390738641653E-3</c:v>
                </c:pt>
                <c:pt idx="8925">
                  <c:v>7.5554556633088271E-3</c:v>
                </c:pt>
                <c:pt idx="8926">
                  <c:v>7.4275452086957454E-3</c:v>
                </c:pt>
                <c:pt idx="8927">
                  <c:v>7.3448884119735706E-3</c:v>
                </c:pt>
                <c:pt idx="8928">
                  <c:v>7.2604501294180638E-3</c:v>
                </c:pt>
                <c:pt idx="8929">
                  <c:v>7.1226233798128598E-3</c:v>
                </c:pt>
                <c:pt idx="8930">
                  <c:v>6.880309721605477E-3</c:v>
                </c:pt>
                <c:pt idx="8931">
                  <c:v>6.5606610601159857E-3</c:v>
                </c:pt>
                <c:pt idx="8932">
                  <c:v>6.0197004443014023E-3</c:v>
                </c:pt>
                <c:pt idx="8933">
                  <c:v>5.4455329986808788E-3</c:v>
                </c:pt>
                <c:pt idx="8934">
                  <c:v>4.9356635784499146E-3</c:v>
                </c:pt>
                <c:pt idx="8935">
                  <c:v>4.561011976173604E-3</c:v>
                </c:pt>
                <c:pt idx="8936">
                  <c:v>4.330145568578421E-3</c:v>
                </c:pt>
                <c:pt idx="8937">
                  <c:v>4.1294818193620651E-3</c:v>
                </c:pt>
                <c:pt idx="8938">
                  <c:v>3.884472701508684E-3</c:v>
                </c:pt>
                <c:pt idx="8939">
                  <c:v>3.4933932962786145E-3</c:v>
                </c:pt>
                <c:pt idx="8940">
                  <c:v>2.9960506637369353E-3</c:v>
                </c:pt>
                <c:pt idx="8941">
                  <c:v>2.4143988280040983E-3</c:v>
                </c:pt>
                <c:pt idx="8942">
                  <c:v>1.805348409936995E-3</c:v>
                </c:pt>
                <c:pt idx="8943">
                  <c:v>1.1747647314476193E-3</c:v>
                </c:pt>
                <c:pt idx="8944">
                  <c:v>6.5133347574144931E-4</c:v>
                </c:pt>
                <c:pt idx="8945">
                  <c:v>2.3416167809601641E-4</c:v>
                </c:pt>
                <c:pt idx="8946">
                  <c:v>-1.2107136087731376E-4</c:v>
                </c:pt>
                <c:pt idx="8947">
                  <c:v>-3.4328004600828671E-4</c:v>
                </c:pt>
                <c:pt idx="8948">
                  <c:v>-4.1808307988771111E-4</c:v>
                </c:pt>
                <c:pt idx="8949">
                  <c:v>-4.1413463776087984E-4</c:v>
                </c:pt>
                <c:pt idx="8950">
                  <c:v>-3.7067455845028985E-4</c:v>
                </c:pt>
                <c:pt idx="8951">
                  <c:v>-3.1487250334368179E-4</c:v>
                </c:pt>
                <c:pt idx="8952">
                  <c:v>-2.3206878676781273E-4</c:v>
                </c:pt>
                <c:pt idx="8953">
                  <c:v>-1.9557667258811334E-4</c:v>
                </c:pt>
                <c:pt idx="8954">
                  <c:v>-9.4002384459642059E-5</c:v>
                </c:pt>
                <c:pt idx="8955">
                  <c:v>-4.1904727055617043E-6</c:v>
                </c:pt>
                <c:pt idx="8956">
                  <c:v>6.5201670990384215E-5</c:v>
                </c:pt>
                <c:pt idx="8957">
                  <c:v>1.167398442691312E-4</c:v>
                </c:pt>
                <c:pt idx="8958">
                  <c:v>1.2272540090583556E-4</c:v>
                </c:pt>
                <c:pt idx="8959">
                  <c:v>2.0668458320060044E-4</c:v>
                </c:pt>
                <c:pt idx="8960">
                  <c:v>2.9353589775906873E-4</c:v>
                </c:pt>
                <c:pt idx="8961">
                  <c:v>4.5181748571429981E-4</c:v>
                </c:pt>
                <c:pt idx="8962">
                  <c:v>8.1680037189381122E-4</c:v>
                </c:pt>
                <c:pt idx="8963">
                  <c:v>1.3091479298141351E-3</c:v>
                </c:pt>
                <c:pt idx="8964">
                  <c:v>1.9500148557192593E-3</c:v>
                </c:pt>
                <c:pt idx="8965">
                  <c:v>2.7032686108501877E-3</c:v>
                </c:pt>
                <c:pt idx="8966">
                  <c:v>3.3909957452157549E-3</c:v>
                </c:pt>
                <c:pt idx="8967">
                  <c:v>3.8559226120146563E-3</c:v>
                </c:pt>
                <c:pt idx="8968">
                  <c:v>4.135539117815789E-3</c:v>
                </c:pt>
                <c:pt idx="8969">
                  <c:v>4.3582087167673292E-3</c:v>
                </c:pt>
                <c:pt idx="8970">
                  <c:v>4.5795802021130066E-3</c:v>
                </c:pt>
                <c:pt idx="8971">
                  <c:v>4.9387452994656151E-3</c:v>
                </c:pt>
                <c:pt idx="8972">
                  <c:v>5.4183176570241102E-3</c:v>
                </c:pt>
                <c:pt idx="8973">
                  <c:v>5.9920250613345128E-3</c:v>
                </c:pt>
                <c:pt idx="8974">
                  <c:v>6.6569928462534749E-3</c:v>
                </c:pt>
                <c:pt idx="8975">
                  <c:v>7.3583159158603865E-3</c:v>
                </c:pt>
                <c:pt idx="8976">
                  <c:v>7.9691121853710002E-3</c:v>
                </c:pt>
                <c:pt idx="8977">
                  <c:v>8.444312210246073E-3</c:v>
                </c:pt>
                <c:pt idx="8978">
                  <c:v>8.8160523046389716E-3</c:v>
                </c:pt>
                <c:pt idx="8979">
                  <c:v>8.9705723610809668E-3</c:v>
                </c:pt>
                <c:pt idx="8980">
                  <c:v>8.9509202301967482E-3</c:v>
                </c:pt>
                <c:pt idx="8981">
                  <c:v>8.9142987676605508E-3</c:v>
                </c:pt>
                <c:pt idx="8982">
                  <c:v>8.8724245743451516E-3</c:v>
                </c:pt>
                <c:pt idx="8983">
                  <c:v>8.8536700241419741E-3</c:v>
                </c:pt>
                <c:pt idx="8984">
                  <c:v>8.9746006591971995E-3</c:v>
                </c:pt>
                <c:pt idx="8985">
                  <c:v>9.2010904513509881E-3</c:v>
                </c:pt>
                <c:pt idx="8986">
                  <c:v>9.4301657906159016E-3</c:v>
                </c:pt>
                <c:pt idx="8987">
                  <c:v>9.6237949298491401E-3</c:v>
                </c:pt>
                <c:pt idx="8988">
                  <c:v>9.7661378733179087E-3</c:v>
                </c:pt>
                <c:pt idx="8989">
                  <c:v>9.8730763519753115E-3</c:v>
                </c:pt>
                <c:pt idx="8990">
                  <c:v>9.8044808542967227E-3</c:v>
                </c:pt>
                <c:pt idx="8991">
                  <c:v>9.5754020571399787E-3</c:v>
                </c:pt>
                <c:pt idx="8992">
                  <c:v>9.1436357540777766E-3</c:v>
                </c:pt>
                <c:pt idx="8993">
                  <c:v>8.6578110563535118E-3</c:v>
                </c:pt>
                <c:pt idx="8994">
                  <c:v>8.1962543952395443E-3</c:v>
                </c:pt>
                <c:pt idx="8995">
                  <c:v>7.9128706558086841E-3</c:v>
                </c:pt>
                <c:pt idx="8996">
                  <c:v>7.8270168421125802E-3</c:v>
                </c:pt>
                <c:pt idx="8997">
                  <c:v>7.8517416369238008E-3</c:v>
                </c:pt>
                <c:pt idx="8998">
                  <c:v>7.8921572974792794E-3</c:v>
                </c:pt>
                <c:pt idx="8999">
                  <c:v>7.9592738038241854E-3</c:v>
                </c:pt>
                <c:pt idx="9000">
                  <c:v>7.9488470560701401E-3</c:v>
                </c:pt>
                <c:pt idx="9001">
                  <c:v>7.8339480857370723E-3</c:v>
                </c:pt>
                <c:pt idx="9002">
                  <c:v>7.7315672758835625E-3</c:v>
                </c:pt>
                <c:pt idx="9003">
                  <c:v>7.6646748562702203E-3</c:v>
                </c:pt>
                <c:pt idx="9004">
                  <c:v>7.6950449699279139E-3</c:v>
                </c:pt>
                <c:pt idx="9005">
                  <c:v>7.7676535795770793E-3</c:v>
                </c:pt>
                <c:pt idx="9006">
                  <c:v>7.8608807252745043E-3</c:v>
                </c:pt>
                <c:pt idx="9007">
                  <c:v>8.1000945863270828E-3</c:v>
                </c:pt>
                <c:pt idx="9008">
                  <c:v>8.4528540813215043E-3</c:v>
                </c:pt>
                <c:pt idx="9009">
                  <c:v>8.978947523754879E-3</c:v>
                </c:pt>
                <c:pt idx="9010">
                  <c:v>9.4930809557505647E-3</c:v>
                </c:pt>
                <c:pt idx="9011">
                  <c:v>9.9511829373915821E-3</c:v>
                </c:pt>
                <c:pt idx="9012">
                  <c:v>1.0301987995649017E-2</c:v>
                </c:pt>
                <c:pt idx="9013">
                  <c:v>1.0479885932542813E-2</c:v>
                </c:pt>
                <c:pt idx="9014">
                  <c:v>1.0535453538064642E-2</c:v>
                </c:pt>
                <c:pt idx="9015">
                  <c:v>1.0556173721090707E-2</c:v>
                </c:pt>
                <c:pt idx="9016">
                  <c:v>1.0581941925706736E-2</c:v>
                </c:pt>
                <c:pt idx="9017">
                  <c:v>1.0683596716216126E-2</c:v>
                </c:pt>
                <c:pt idx="9018">
                  <c:v>1.0893655352990972E-2</c:v>
                </c:pt>
                <c:pt idx="9019">
                  <c:v>1.1267964624512693E-2</c:v>
                </c:pt>
                <c:pt idx="9020">
                  <c:v>1.1748216633491636E-2</c:v>
                </c:pt>
                <c:pt idx="9021">
                  <c:v>1.2306485870758299E-2</c:v>
                </c:pt>
                <c:pt idx="9022">
                  <c:v>1.2871929313251804E-2</c:v>
                </c:pt>
                <c:pt idx="9023">
                  <c:v>1.3336008575517432E-2</c:v>
                </c:pt>
                <c:pt idx="9024">
                  <c:v>1.3632907591155076E-2</c:v>
                </c:pt>
                <c:pt idx="9025">
                  <c:v>1.3790128206303237E-2</c:v>
                </c:pt>
                <c:pt idx="9026">
                  <c:v>1.3871530843643173E-2</c:v>
                </c:pt>
                <c:pt idx="9027">
                  <c:v>1.3926089229701287E-2</c:v>
                </c:pt>
                <c:pt idx="9028">
                  <c:v>1.3920266257317199E-2</c:v>
                </c:pt>
                <c:pt idx="9029">
                  <c:v>1.3904187937459508E-2</c:v>
                </c:pt>
                <c:pt idx="9030">
                  <c:v>1.3859026931640719E-2</c:v>
                </c:pt>
                <c:pt idx="9031">
                  <c:v>1.365480009712473E-2</c:v>
                </c:pt>
                <c:pt idx="9032">
                  <c:v>1.3353464045284383E-2</c:v>
                </c:pt>
                <c:pt idx="9033">
                  <c:v>1.3052056071801765E-2</c:v>
                </c:pt>
                <c:pt idx="9034">
                  <c:v>1.2769362853131839E-2</c:v>
                </c:pt>
                <c:pt idx="9035">
                  <c:v>1.2406675864472624E-2</c:v>
                </c:pt>
                <c:pt idx="9036">
                  <c:v>1.2018966403349901E-2</c:v>
                </c:pt>
                <c:pt idx="9037">
                  <c:v>1.1638497560088034E-2</c:v>
                </c:pt>
                <c:pt idx="9038">
                  <c:v>1.1289179149500025E-2</c:v>
                </c:pt>
                <c:pt idx="9039">
                  <c:v>1.1055375081615922E-2</c:v>
                </c:pt>
                <c:pt idx="9040">
                  <c:v>1.0809851817281635E-2</c:v>
                </c:pt>
                <c:pt idx="9041">
                  <c:v>1.0696400951552774E-2</c:v>
                </c:pt>
                <c:pt idx="9042">
                  <c:v>1.0596273272534875E-2</c:v>
                </c:pt>
                <c:pt idx="9043">
                  <c:v>1.0531582340893617E-2</c:v>
                </c:pt>
                <c:pt idx="9044">
                  <c:v>1.0472328608989735E-2</c:v>
                </c:pt>
                <c:pt idx="9045">
                  <c:v>1.035862624733213E-2</c:v>
                </c:pt>
                <c:pt idx="9046">
                  <c:v>1.0240087499699027E-2</c:v>
                </c:pt>
                <c:pt idx="9047">
                  <c:v>9.9380209074550786E-3</c:v>
                </c:pt>
                <c:pt idx="9048">
                  <c:v>9.4963366418335908E-3</c:v>
                </c:pt>
                <c:pt idx="9049">
                  <c:v>9.0061553681957309E-3</c:v>
                </c:pt>
                <c:pt idx="9050">
                  <c:v>8.6269418375734819E-3</c:v>
                </c:pt>
                <c:pt idx="9051">
                  <c:v>8.4486020570823262E-3</c:v>
                </c:pt>
                <c:pt idx="9052">
                  <c:v>8.4792678702655892E-3</c:v>
                </c:pt>
                <c:pt idx="9053">
                  <c:v>8.6743207669695999E-3</c:v>
                </c:pt>
                <c:pt idx="9054">
                  <c:v>8.8660052481702063E-3</c:v>
                </c:pt>
                <c:pt idx="9055">
                  <c:v>8.9818827043014783E-3</c:v>
                </c:pt>
                <c:pt idx="9056">
                  <c:v>8.9884552507058443E-3</c:v>
                </c:pt>
                <c:pt idx="9057">
                  <c:v>8.9973446990034237E-3</c:v>
                </c:pt>
                <c:pt idx="9058">
                  <c:v>9.0715751582181141E-3</c:v>
                </c:pt>
                <c:pt idx="9059">
                  <c:v>9.373641217197767E-3</c:v>
                </c:pt>
                <c:pt idx="9060">
                  <c:v>9.8560068809420524E-3</c:v>
                </c:pt>
                <c:pt idx="9061">
                  <c:v>1.0478585088595723E-2</c:v>
                </c:pt>
                <c:pt idx="9062">
                  <c:v>1.1116448789380512E-2</c:v>
                </c:pt>
                <c:pt idx="9063">
                  <c:v>1.1837354450697021E-2</c:v>
                </c:pt>
                <c:pt idx="9064">
                  <c:v>1.2482323088651907E-2</c:v>
                </c:pt>
                <c:pt idx="9065">
                  <c:v>1.3146452923659284E-2</c:v>
                </c:pt>
                <c:pt idx="9066">
                  <c:v>1.3739584064554267E-2</c:v>
                </c:pt>
                <c:pt idx="9067">
                  <c:v>1.4221249962246208E-2</c:v>
                </c:pt>
                <c:pt idx="9068">
                  <c:v>1.4538560009209783E-2</c:v>
                </c:pt>
                <c:pt idx="9069">
                  <c:v>1.4827476816437347E-2</c:v>
                </c:pt>
                <c:pt idx="9070">
                  <c:v>1.5196648155614285E-2</c:v>
                </c:pt>
                <c:pt idx="9071">
                  <c:v>1.5690020825592767E-2</c:v>
                </c:pt>
                <c:pt idx="9072">
                  <c:v>1.6353191424367537E-2</c:v>
                </c:pt>
                <c:pt idx="9073">
                  <c:v>1.7154748796758081E-2</c:v>
                </c:pt>
                <c:pt idx="9074">
                  <c:v>1.7981470131211937E-2</c:v>
                </c:pt>
                <c:pt idx="9075">
                  <c:v>1.8756322437017393E-2</c:v>
                </c:pt>
                <c:pt idx="9076">
                  <c:v>1.9460280496071528E-2</c:v>
                </c:pt>
                <c:pt idx="9077">
                  <c:v>2.0151789380463428E-2</c:v>
                </c:pt>
                <c:pt idx="9078">
                  <c:v>2.0854438222310784E-2</c:v>
                </c:pt>
                <c:pt idx="9079">
                  <c:v>2.1602543674266374E-2</c:v>
                </c:pt>
                <c:pt idx="9080">
                  <c:v>2.2399500818159605E-2</c:v>
                </c:pt>
                <c:pt idx="9081">
                  <c:v>2.3153523768982665E-2</c:v>
                </c:pt>
                <c:pt idx="9082">
                  <c:v>2.3779140094304922E-2</c:v>
                </c:pt>
                <c:pt idx="9083">
                  <c:v>2.4145798471404537E-2</c:v>
                </c:pt>
                <c:pt idx="9084">
                  <c:v>2.4231627760784961E-2</c:v>
                </c:pt>
                <c:pt idx="9085">
                  <c:v>2.4138124174477693E-2</c:v>
                </c:pt>
                <c:pt idx="9086">
                  <c:v>2.4054569114793388E-2</c:v>
                </c:pt>
                <c:pt idx="9087">
                  <c:v>2.4063815842759503E-2</c:v>
                </c:pt>
                <c:pt idx="9088">
                  <c:v>2.4225310504871131E-2</c:v>
                </c:pt>
                <c:pt idx="9089">
                  <c:v>2.4445927374388395E-2</c:v>
                </c:pt>
                <c:pt idx="9090">
                  <c:v>2.4629801502519449E-2</c:v>
                </c:pt>
                <c:pt idx="9091">
                  <c:v>2.4694939903192891E-2</c:v>
                </c:pt>
                <c:pt idx="9092">
                  <c:v>2.4615555676548398E-2</c:v>
                </c:pt>
                <c:pt idx="9093">
                  <c:v>2.4455757922866861E-2</c:v>
                </c:pt>
                <c:pt idx="9094">
                  <c:v>2.4325522751172564E-2</c:v>
                </c:pt>
                <c:pt idx="9095">
                  <c:v>2.4269874441907077E-2</c:v>
                </c:pt>
                <c:pt idx="9096">
                  <c:v>2.4321806334216628E-2</c:v>
                </c:pt>
                <c:pt idx="9097">
                  <c:v>2.443558530704406E-2</c:v>
                </c:pt>
                <c:pt idx="9098">
                  <c:v>2.4611245195872752E-2</c:v>
                </c:pt>
                <c:pt idx="9099">
                  <c:v>2.4853525712689464E-2</c:v>
                </c:pt>
                <c:pt idx="9100">
                  <c:v>2.516343538248051E-2</c:v>
                </c:pt>
                <c:pt idx="9101">
                  <c:v>2.5498957105394592E-2</c:v>
                </c:pt>
                <c:pt idx="9102">
                  <c:v>2.5818100539423829E-2</c:v>
                </c:pt>
                <c:pt idx="9103">
                  <c:v>2.6119773001403758E-2</c:v>
                </c:pt>
                <c:pt idx="9104">
                  <c:v>2.6355646329413451E-2</c:v>
                </c:pt>
                <c:pt idx="9105">
                  <c:v>2.6517380216707277E-2</c:v>
                </c:pt>
                <c:pt idx="9106">
                  <c:v>2.6554015808226999E-2</c:v>
                </c:pt>
                <c:pt idx="9107">
                  <c:v>2.6379989589679805E-2</c:v>
                </c:pt>
                <c:pt idx="9108">
                  <c:v>2.6046118485272496E-2</c:v>
                </c:pt>
                <c:pt idx="9109">
                  <c:v>2.568039930463592E-2</c:v>
                </c:pt>
                <c:pt idx="9110">
                  <c:v>2.5414002189383035E-2</c:v>
                </c:pt>
                <c:pt idx="9111">
                  <c:v>2.5387955434993566E-2</c:v>
                </c:pt>
                <c:pt idx="9112">
                  <c:v>2.5664791619767233E-2</c:v>
                </c:pt>
                <c:pt idx="9113">
                  <c:v>2.6105161757436959E-2</c:v>
                </c:pt>
                <c:pt idx="9114">
                  <c:v>2.652868912730711E-2</c:v>
                </c:pt>
                <c:pt idx="9115">
                  <c:v>2.6924392393369627E-2</c:v>
                </c:pt>
                <c:pt idx="9116">
                  <c:v>2.7213290655546438E-2</c:v>
                </c:pt>
                <c:pt idx="9117">
                  <c:v>2.7394405202518138E-2</c:v>
                </c:pt>
                <c:pt idx="9118">
                  <c:v>2.7470546277364997E-2</c:v>
                </c:pt>
                <c:pt idx="9119">
                  <c:v>2.7424228822988585E-2</c:v>
                </c:pt>
                <c:pt idx="9120">
                  <c:v>2.7291018889277235E-2</c:v>
                </c:pt>
                <c:pt idx="9121">
                  <c:v>2.7137059564836842E-2</c:v>
                </c:pt>
                <c:pt idx="9122">
                  <c:v>2.6980982466467525E-2</c:v>
                </c:pt>
                <c:pt idx="9123">
                  <c:v>2.6852610986388317E-2</c:v>
                </c:pt>
                <c:pt idx="9124">
                  <c:v>2.6731327551507582E-2</c:v>
                </c:pt>
                <c:pt idx="9125">
                  <c:v>2.6608161980332772E-2</c:v>
                </c:pt>
                <c:pt idx="9126">
                  <c:v>2.6458061815267466E-2</c:v>
                </c:pt>
                <c:pt idx="9127">
                  <c:v>2.6233416739638249E-2</c:v>
                </c:pt>
                <c:pt idx="9128">
                  <c:v>2.6016357157810893E-2</c:v>
                </c:pt>
                <c:pt idx="9129">
                  <c:v>2.5803428064883463E-2</c:v>
                </c:pt>
                <c:pt idx="9130">
                  <c:v>2.5569106416695214E-2</c:v>
                </c:pt>
                <c:pt idx="9131">
                  <c:v>2.5309754991144989E-2</c:v>
                </c:pt>
                <c:pt idx="9132">
                  <c:v>2.4956021377273641E-2</c:v>
                </c:pt>
                <c:pt idx="9133">
                  <c:v>2.4530145633258418E-2</c:v>
                </c:pt>
                <c:pt idx="9134">
                  <c:v>2.4099037292427624E-2</c:v>
                </c:pt>
                <c:pt idx="9135">
                  <c:v>2.3595554084633076E-2</c:v>
                </c:pt>
                <c:pt idx="9136">
                  <c:v>2.3031611952642344E-2</c:v>
                </c:pt>
                <c:pt idx="9137">
                  <c:v>2.2428393305703027E-2</c:v>
                </c:pt>
                <c:pt idx="9138">
                  <c:v>2.1842933947489002E-2</c:v>
                </c:pt>
                <c:pt idx="9139">
                  <c:v>2.1302800558230542E-2</c:v>
                </c:pt>
                <c:pt idx="9140">
                  <c:v>2.0795945028989234E-2</c:v>
                </c:pt>
                <c:pt idx="9141">
                  <c:v>2.0253147761910378E-2</c:v>
                </c:pt>
                <c:pt idx="9142">
                  <c:v>1.9695758005656937E-2</c:v>
                </c:pt>
                <c:pt idx="9143">
                  <c:v>1.9168753199707178E-2</c:v>
                </c:pt>
                <c:pt idx="9144">
                  <c:v>1.8703252355231952E-2</c:v>
                </c:pt>
                <c:pt idx="9145">
                  <c:v>1.8201438706108006E-2</c:v>
                </c:pt>
                <c:pt idx="9146">
                  <c:v>1.7600045397992571E-2</c:v>
                </c:pt>
                <c:pt idx="9147">
                  <c:v>1.6952200468043493E-2</c:v>
                </c:pt>
                <c:pt idx="9148">
                  <c:v>1.6289072958348985E-2</c:v>
                </c:pt>
                <c:pt idx="9149">
                  <c:v>1.567443905959863E-2</c:v>
                </c:pt>
                <c:pt idx="9150">
                  <c:v>1.52319752518125E-2</c:v>
                </c:pt>
                <c:pt idx="9151">
                  <c:v>1.4995770953008518E-2</c:v>
                </c:pt>
                <c:pt idx="9152">
                  <c:v>1.4932958124368994E-2</c:v>
                </c:pt>
                <c:pt idx="9153">
                  <c:v>1.4968942973010803E-2</c:v>
                </c:pt>
                <c:pt idx="9154">
                  <c:v>1.5104648909902195E-2</c:v>
                </c:pt>
                <c:pt idx="9155">
                  <c:v>1.5361837327452121E-2</c:v>
                </c:pt>
                <c:pt idx="9156">
                  <c:v>1.5665281484038864E-2</c:v>
                </c:pt>
                <c:pt idx="9157">
                  <c:v>1.6016969466628068E-2</c:v>
                </c:pt>
                <c:pt idx="9158">
                  <c:v>1.6324617906271065E-2</c:v>
                </c:pt>
                <c:pt idx="9159">
                  <c:v>1.6565706666352358E-2</c:v>
                </c:pt>
                <c:pt idx="9160">
                  <c:v>1.6764186520711738E-2</c:v>
                </c:pt>
                <c:pt idx="9161">
                  <c:v>1.6920127704880765E-2</c:v>
                </c:pt>
                <c:pt idx="9162">
                  <c:v>1.7081264734290263E-2</c:v>
                </c:pt>
                <c:pt idx="9163">
                  <c:v>1.7386427445140996E-2</c:v>
                </c:pt>
                <c:pt idx="9164">
                  <c:v>1.7760866411004123E-2</c:v>
                </c:pt>
                <c:pt idx="9165">
                  <c:v>1.8177434374863619E-2</c:v>
                </c:pt>
                <c:pt idx="9166">
                  <c:v>1.8583276662543079E-2</c:v>
                </c:pt>
                <c:pt idx="9167">
                  <c:v>1.9009926230266368E-2</c:v>
                </c:pt>
                <c:pt idx="9168">
                  <c:v>1.950559455651301E-2</c:v>
                </c:pt>
                <c:pt idx="9169">
                  <c:v>2.0028373258718025E-2</c:v>
                </c:pt>
                <c:pt idx="9170">
                  <c:v>2.0663331912482135E-2</c:v>
                </c:pt>
                <c:pt idx="9171">
                  <c:v>2.151618531670187E-2</c:v>
                </c:pt>
                <c:pt idx="9172">
                  <c:v>2.2459109137395829E-2</c:v>
                </c:pt>
                <c:pt idx="9173">
                  <c:v>2.3483061880453494E-2</c:v>
                </c:pt>
                <c:pt idx="9174">
                  <c:v>2.4414908545049026E-2</c:v>
                </c:pt>
                <c:pt idx="9175">
                  <c:v>2.5202129193232066E-2</c:v>
                </c:pt>
                <c:pt idx="9176">
                  <c:v>2.5811399465265589E-2</c:v>
                </c:pt>
                <c:pt idx="9177">
                  <c:v>2.6270997965484565E-2</c:v>
                </c:pt>
                <c:pt idx="9178">
                  <c:v>2.6567356778245062E-2</c:v>
                </c:pt>
                <c:pt idx="9179">
                  <c:v>2.6602077204857466E-2</c:v>
                </c:pt>
                <c:pt idx="9180">
                  <c:v>2.6496647343374487E-2</c:v>
                </c:pt>
                <c:pt idx="9181">
                  <c:v>2.6309904935669585E-2</c:v>
                </c:pt>
                <c:pt idx="9182">
                  <c:v>2.6143557043434639E-2</c:v>
                </c:pt>
                <c:pt idx="9183">
                  <c:v>2.5962838825818034E-2</c:v>
                </c:pt>
                <c:pt idx="9184">
                  <c:v>2.5844675697350272E-2</c:v>
                </c:pt>
                <c:pt idx="9185">
                  <c:v>2.5766999214074507E-2</c:v>
                </c:pt>
                <c:pt idx="9186">
                  <c:v>2.5649343986221124E-2</c:v>
                </c:pt>
                <c:pt idx="9187">
                  <c:v>2.5448391254470373E-2</c:v>
                </c:pt>
                <c:pt idx="9188">
                  <c:v>2.5152268342840504E-2</c:v>
                </c:pt>
                <c:pt idx="9189">
                  <c:v>2.48247311281126E-2</c:v>
                </c:pt>
                <c:pt idx="9190">
                  <c:v>2.4547857255309908E-2</c:v>
                </c:pt>
                <c:pt idx="9191">
                  <c:v>2.4353354203449043E-2</c:v>
                </c:pt>
                <c:pt idx="9192">
                  <c:v>2.4187161132955985E-2</c:v>
                </c:pt>
                <c:pt idx="9193">
                  <c:v>2.4060304325040728E-2</c:v>
                </c:pt>
                <c:pt idx="9194">
                  <c:v>2.4009548798710673E-2</c:v>
                </c:pt>
                <c:pt idx="9195">
                  <c:v>2.40214711435199E-2</c:v>
                </c:pt>
                <c:pt idx="9196">
                  <c:v>2.4025090240622528E-2</c:v>
                </c:pt>
                <c:pt idx="9197">
                  <c:v>2.4028550135608374E-2</c:v>
                </c:pt>
                <c:pt idx="9198">
                  <c:v>2.4009054882813154E-2</c:v>
                </c:pt>
                <c:pt idx="9199">
                  <c:v>2.4000124582919998E-2</c:v>
                </c:pt>
                <c:pt idx="9200">
                  <c:v>2.4044036057852922E-2</c:v>
                </c:pt>
                <c:pt idx="9201">
                  <c:v>2.4111030290189205E-2</c:v>
                </c:pt>
                <c:pt idx="9202">
                  <c:v>2.4206839602874224E-2</c:v>
                </c:pt>
                <c:pt idx="9203">
                  <c:v>2.4378049875964865E-2</c:v>
                </c:pt>
                <c:pt idx="9204">
                  <c:v>2.4544904367386058E-2</c:v>
                </c:pt>
                <c:pt idx="9205">
                  <c:v>2.4682945261588631E-2</c:v>
                </c:pt>
                <c:pt idx="9206">
                  <c:v>2.4735964845339409E-2</c:v>
                </c:pt>
                <c:pt idx="9207">
                  <c:v>2.4656160466366709E-2</c:v>
                </c:pt>
                <c:pt idx="9208">
                  <c:v>2.4508187211172164E-2</c:v>
                </c:pt>
                <c:pt idx="9209">
                  <c:v>2.4299978579323374E-2</c:v>
                </c:pt>
                <c:pt idx="9210">
                  <c:v>2.4117497421664302E-2</c:v>
                </c:pt>
                <c:pt idx="9211">
                  <c:v>2.4036747323891328E-2</c:v>
                </c:pt>
                <c:pt idx="9212">
                  <c:v>2.4107564904441228E-2</c:v>
                </c:pt>
                <c:pt idx="9213">
                  <c:v>2.4275818343944509E-2</c:v>
                </c:pt>
                <c:pt idx="9214">
                  <c:v>2.4513745654690885E-2</c:v>
                </c:pt>
                <c:pt idx="9215">
                  <c:v>2.4810907500494687E-2</c:v>
                </c:pt>
                <c:pt idx="9216">
                  <c:v>2.5201258718838326E-2</c:v>
                </c:pt>
                <c:pt idx="9217">
                  <c:v>2.5675749167085982E-2</c:v>
                </c:pt>
                <c:pt idx="9218">
                  <c:v>2.6197979047337672E-2</c:v>
                </c:pt>
                <c:pt idx="9219">
                  <c:v>2.6777611123365762E-2</c:v>
                </c:pt>
                <c:pt idx="9220">
                  <c:v>2.7381023587504789E-2</c:v>
                </c:pt>
                <c:pt idx="9221">
                  <c:v>2.7915957162602426E-2</c:v>
                </c:pt>
                <c:pt idx="9222">
                  <c:v>2.8315019470246755E-2</c:v>
                </c:pt>
                <c:pt idx="9223">
                  <c:v>2.8444788070241912E-2</c:v>
                </c:pt>
                <c:pt idx="9224">
                  <c:v>2.8388627856921783E-2</c:v>
                </c:pt>
                <c:pt idx="9225">
                  <c:v>2.8219052397675179E-2</c:v>
                </c:pt>
                <c:pt idx="9226">
                  <c:v>2.8073183268068763E-2</c:v>
                </c:pt>
                <c:pt idx="9227">
                  <c:v>2.7993761148882371E-2</c:v>
                </c:pt>
                <c:pt idx="9228">
                  <c:v>2.7855580742602408E-2</c:v>
                </c:pt>
                <c:pt idx="9229">
                  <c:v>2.7781539883623571E-2</c:v>
                </c:pt>
                <c:pt idx="9230">
                  <c:v>2.7750681138027599E-2</c:v>
                </c:pt>
                <c:pt idx="9231">
                  <c:v>2.7678130753513875E-2</c:v>
                </c:pt>
                <c:pt idx="9232">
                  <c:v>2.7533031793708238E-2</c:v>
                </c:pt>
                <c:pt idx="9233">
                  <c:v>2.7392165165542055E-2</c:v>
                </c:pt>
                <c:pt idx="9234">
                  <c:v>2.7222497033088391E-2</c:v>
                </c:pt>
                <c:pt idx="9235">
                  <c:v>2.7021930334391181E-2</c:v>
                </c:pt>
                <c:pt idx="9236">
                  <c:v>2.6818510900976401E-2</c:v>
                </c:pt>
                <c:pt idx="9237">
                  <c:v>2.6663146831391728E-2</c:v>
                </c:pt>
                <c:pt idx="9238">
                  <c:v>2.6588363171920079E-2</c:v>
                </c:pt>
                <c:pt idx="9239">
                  <c:v>2.6562536012358029E-2</c:v>
                </c:pt>
                <c:pt idx="9240">
                  <c:v>2.6543931472074466E-2</c:v>
                </c:pt>
                <c:pt idx="9241">
                  <c:v>2.6592995388795036E-2</c:v>
                </c:pt>
                <c:pt idx="9242">
                  <c:v>2.6676872041998083E-2</c:v>
                </c:pt>
                <c:pt idx="9243">
                  <c:v>2.6721675700535751E-2</c:v>
                </c:pt>
                <c:pt idx="9244">
                  <c:v>2.6775681388369599E-2</c:v>
                </c:pt>
                <c:pt idx="9245">
                  <c:v>2.681437361956597E-2</c:v>
                </c:pt>
                <c:pt idx="9246">
                  <c:v>2.6855970053475963E-2</c:v>
                </c:pt>
                <c:pt idx="9247">
                  <c:v>2.6918961374172677E-2</c:v>
                </c:pt>
                <c:pt idx="9248">
                  <c:v>2.699076546621712E-2</c:v>
                </c:pt>
                <c:pt idx="9249">
                  <c:v>2.7066826437279808E-2</c:v>
                </c:pt>
                <c:pt idx="9250">
                  <c:v>2.7164466622195557E-2</c:v>
                </c:pt>
                <c:pt idx="9251">
                  <c:v>2.7292465008125065E-2</c:v>
                </c:pt>
                <c:pt idx="9252">
                  <c:v>2.7456991709481942E-2</c:v>
                </c:pt>
                <c:pt idx="9253">
                  <c:v>2.7649885116879856E-2</c:v>
                </c:pt>
                <c:pt idx="9254">
                  <c:v>2.7850645541267049E-2</c:v>
                </c:pt>
                <c:pt idx="9255">
                  <c:v>2.8126355545092085E-2</c:v>
                </c:pt>
                <c:pt idx="9256">
                  <c:v>2.8441683685424976E-2</c:v>
                </c:pt>
                <c:pt idx="9257">
                  <c:v>2.8761956461706803E-2</c:v>
                </c:pt>
                <c:pt idx="9258">
                  <c:v>2.9066575479214624E-2</c:v>
                </c:pt>
                <c:pt idx="9259">
                  <c:v>2.9327523435655332E-2</c:v>
                </c:pt>
                <c:pt idx="9260">
                  <c:v>2.9521563131565301E-2</c:v>
                </c:pt>
                <c:pt idx="9261">
                  <c:v>2.969464745035565E-2</c:v>
                </c:pt>
                <c:pt idx="9262">
                  <c:v>2.9840684379841147E-2</c:v>
                </c:pt>
                <c:pt idx="9263">
                  <c:v>2.9965839743644081E-2</c:v>
                </c:pt>
                <c:pt idx="9264">
                  <c:v>3.0134747068417178E-2</c:v>
                </c:pt>
                <c:pt idx="9265">
                  <c:v>3.0321688514387619E-2</c:v>
                </c:pt>
                <c:pt idx="9266">
                  <c:v>3.0612342627055464E-2</c:v>
                </c:pt>
                <c:pt idx="9267">
                  <c:v>3.1049281088892107E-2</c:v>
                </c:pt>
                <c:pt idx="9268">
                  <c:v>3.1548006310968615E-2</c:v>
                </c:pt>
                <c:pt idx="9269">
                  <c:v>3.2000067115207573E-2</c:v>
                </c:pt>
                <c:pt idx="9270">
                  <c:v>3.2357589607796493E-2</c:v>
                </c:pt>
                <c:pt idx="9271">
                  <c:v>3.2518884116283578E-2</c:v>
                </c:pt>
                <c:pt idx="9272">
                  <c:v>3.2533547898211237E-2</c:v>
                </c:pt>
                <c:pt idx="9273">
                  <c:v>3.2480309356156069E-2</c:v>
                </c:pt>
                <c:pt idx="9274">
                  <c:v>3.2424200461364058E-2</c:v>
                </c:pt>
                <c:pt idx="9275">
                  <c:v>3.2389681247099567E-2</c:v>
                </c:pt>
                <c:pt idx="9276">
                  <c:v>3.2333362049092422E-2</c:v>
                </c:pt>
                <c:pt idx="9277">
                  <c:v>3.2246270505091691E-2</c:v>
                </c:pt>
                <c:pt idx="9278">
                  <c:v>3.213175467259935E-2</c:v>
                </c:pt>
                <c:pt idx="9279">
                  <c:v>3.1831520096658864E-2</c:v>
                </c:pt>
                <c:pt idx="9280">
                  <c:v>3.1448545415935919E-2</c:v>
                </c:pt>
                <c:pt idx="9281">
                  <c:v>3.1069174404956785E-2</c:v>
                </c:pt>
                <c:pt idx="9282">
                  <c:v>3.0730749004472868E-2</c:v>
                </c:pt>
                <c:pt idx="9283">
                  <c:v>3.0474315623446421E-2</c:v>
                </c:pt>
                <c:pt idx="9284">
                  <c:v>3.023019134204126E-2</c:v>
                </c:pt>
                <c:pt idx="9285">
                  <c:v>2.9987464404219677E-2</c:v>
                </c:pt>
                <c:pt idx="9286">
                  <c:v>2.9656931127997978E-2</c:v>
                </c:pt>
                <c:pt idx="9287">
                  <c:v>2.9217316706106035E-2</c:v>
                </c:pt>
                <c:pt idx="9288">
                  <c:v>2.8694412691637472E-2</c:v>
                </c:pt>
                <c:pt idx="9289">
                  <c:v>2.807874414822303E-2</c:v>
                </c:pt>
                <c:pt idx="9290">
                  <c:v>2.7452045750322698E-2</c:v>
                </c:pt>
                <c:pt idx="9291">
                  <c:v>2.6846045845112833E-2</c:v>
                </c:pt>
                <c:pt idx="9292">
                  <c:v>2.6185384819828982E-2</c:v>
                </c:pt>
                <c:pt idx="9293">
                  <c:v>2.5547496096697819E-2</c:v>
                </c:pt>
                <c:pt idx="9294">
                  <c:v>2.4836812737626675E-2</c:v>
                </c:pt>
                <c:pt idx="9295">
                  <c:v>2.405873687693847E-2</c:v>
                </c:pt>
                <c:pt idx="9296">
                  <c:v>2.323959386157784E-2</c:v>
                </c:pt>
                <c:pt idx="9297">
                  <c:v>2.2428406170015059E-2</c:v>
                </c:pt>
                <c:pt idx="9298">
                  <c:v>2.1708819099036093E-2</c:v>
                </c:pt>
                <c:pt idx="9299">
                  <c:v>2.1210905282561827E-2</c:v>
                </c:pt>
                <c:pt idx="9300">
                  <c:v>2.0836496322464735E-2</c:v>
                </c:pt>
                <c:pt idx="9301">
                  <c:v>2.0504807488153982E-2</c:v>
                </c:pt>
                <c:pt idx="9302">
                  <c:v>2.0174000433439723E-2</c:v>
                </c:pt>
                <c:pt idx="9303">
                  <c:v>1.981292550668004E-2</c:v>
                </c:pt>
                <c:pt idx="9304">
                  <c:v>1.9411022990559714E-2</c:v>
                </c:pt>
                <c:pt idx="9305">
                  <c:v>1.9074591866148311E-2</c:v>
                </c:pt>
                <c:pt idx="9306">
                  <c:v>1.8899713581332751E-2</c:v>
                </c:pt>
                <c:pt idx="9307">
                  <c:v>1.8858875182627893E-2</c:v>
                </c:pt>
                <c:pt idx="9308">
                  <c:v>1.8959081395389238E-2</c:v>
                </c:pt>
                <c:pt idx="9309">
                  <c:v>1.9149163630517416E-2</c:v>
                </c:pt>
                <c:pt idx="9310">
                  <c:v>1.9328253210520598E-2</c:v>
                </c:pt>
                <c:pt idx="9311">
                  <c:v>1.9483709266399092E-2</c:v>
                </c:pt>
                <c:pt idx="9312">
                  <c:v>1.9563683280392794E-2</c:v>
                </c:pt>
                <c:pt idx="9313">
                  <c:v>1.9670004876835689E-2</c:v>
                </c:pt>
                <c:pt idx="9314">
                  <c:v>1.9802283659346064E-2</c:v>
                </c:pt>
                <c:pt idx="9315">
                  <c:v>2.0026051202551822E-2</c:v>
                </c:pt>
                <c:pt idx="9316">
                  <c:v>2.0302766556552533E-2</c:v>
                </c:pt>
                <c:pt idx="9317">
                  <c:v>2.0538229916098653E-2</c:v>
                </c:pt>
                <c:pt idx="9318">
                  <c:v>2.0886148396484411E-2</c:v>
                </c:pt>
                <c:pt idx="9319">
                  <c:v>2.1152590097158905E-2</c:v>
                </c:pt>
                <c:pt idx="9320">
                  <c:v>2.1485576022094024E-2</c:v>
                </c:pt>
                <c:pt idx="9321">
                  <c:v>2.1887516501120041E-2</c:v>
                </c:pt>
                <c:pt idx="9322">
                  <c:v>2.2360383949486425E-2</c:v>
                </c:pt>
                <c:pt idx="9323">
                  <c:v>2.3059826864640431E-2</c:v>
                </c:pt>
                <c:pt idx="9324">
                  <c:v>2.3830685670265223E-2</c:v>
                </c:pt>
                <c:pt idx="9325">
                  <c:v>2.459803385941127E-2</c:v>
                </c:pt>
                <c:pt idx="9326">
                  <c:v>2.5168073912337878E-2</c:v>
                </c:pt>
                <c:pt idx="9327">
                  <c:v>2.5379864970208308E-2</c:v>
                </c:pt>
                <c:pt idx="9328">
                  <c:v>2.549662729884497E-2</c:v>
                </c:pt>
                <c:pt idx="9329">
                  <c:v>2.5580496637886939E-2</c:v>
                </c:pt>
                <c:pt idx="9330">
                  <c:v>2.5737335645751248E-2</c:v>
                </c:pt>
                <c:pt idx="9331">
                  <c:v>2.5997379852008888E-2</c:v>
                </c:pt>
                <c:pt idx="9332">
                  <c:v>2.6259960689932808E-2</c:v>
                </c:pt>
                <c:pt idx="9333">
                  <c:v>2.6619375256515844E-2</c:v>
                </c:pt>
                <c:pt idx="9334">
                  <c:v>2.6940026097222288E-2</c:v>
                </c:pt>
                <c:pt idx="9335">
                  <c:v>2.7268994197531586E-2</c:v>
                </c:pt>
                <c:pt idx="9336">
                  <c:v>2.7596728661965716E-2</c:v>
                </c:pt>
                <c:pt idx="9337">
                  <c:v>2.7841732050313771E-2</c:v>
                </c:pt>
                <c:pt idx="9338">
                  <c:v>2.797457584318707E-2</c:v>
                </c:pt>
                <c:pt idx="9339">
                  <c:v>2.7968819258660543E-2</c:v>
                </c:pt>
                <c:pt idx="9340">
                  <c:v>2.7912640959354307E-2</c:v>
                </c:pt>
                <c:pt idx="9341">
                  <c:v>2.7774249773574712E-2</c:v>
                </c:pt>
                <c:pt idx="9342">
                  <c:v>2.7551771107592847E-2</c:v>
                </c:pt>
                <c:pt idx="9343">
                  <c:v>2.7276144462323786E-2</c:v>
                </c:pt>
                <c:pt idx="9344">
                  <c:v>2.7023608605912911E-2</c:v>
                </c:pt>
                <c:pt idx="9345">
                  <c:v>2.6786338936828826E-2</c:v>
                </c:pt>
                <c:pt idx="9346">
                  <c:v>2.6643129043892627E-2</c:v>
                </c:pt>
                <c:pt idx="9347">
                  <c:v>2.6654377770447664E-2</c:v>
                </c:pt>
                <c:pt idx="9348">
                  <c:v>2.6749459583953826E-2</c:v>
                </c:pt>
                <c:pt idx="9349">
                  <c:v>2.6901893948371107E-2</c:v>
                </c:pt>
                <c:pt idx="9350">
                  <c:v>2.7043133850570229E-2</c:v>
                </c:pt>
                <c:pt idx="9351">
                  <c:v>2.718319664364878E-2</c:v>
                </c:pt>
                <c:pt idx="9352">
                  <c:v>2.7271689769030358E-2</c:v>
                </c:pt>
                <c:pt idx="9353">
                  <c:v>2.740534841658044E-2</c:v>
                </c:pt>
                <c:pt idx="9354">
                  <c:v>2.7565533915180029E-2</c:v>
                </c:pt>
                <c:pt idx="9355">
                  <c:v>2.7717224468708709E-2</c:v>
                </c:pt>
                <c:pt idx="9356">
                  <c:v>2.7908789328378716E-2</c:v>
                </c:pt>
                <c:pt idx="9357">
                  <c:v>2.8096855196577054E-2</c:v>
                </c:pt>
                <c:pt idx="9358">
                  <c:v>2.8233573279654426E-2</c:v>
                </c:pt>
                <c:pt idx="9359">
                  <c:v>2.8326475586034058E-2</c:v>
                </c:pt>
                <c:pt idx="9360">
                  <c:v>2.837168158166499E-2</c:v>
                </c:pt>
                <c:pt idx="9361">
                  <c:v>2.8463266848268186E-2</c:v>
                </c:pt>
                <c:pt idx="9362">
                  <c:v>2.8473941676558107E-2</c:v>
                </c:pt>
                <c:pt idx="9363">
                  <c:v>2.8519620731474574E-2</c:v>
                </c:pt>
                <c:pt idx="9364">
                  <c:v>2.8469260732929904E-2</c:v>
                </c:pt>
                <c:pt idx="9365">
                  <c:v>2.8440650256043587E-2</c:v>
                </c:pt>
                <c:pt idx="9366">
                  <c:v>2.8392730391406829E-2</c:v>
                </c:pt>
                <c:pt idx="9367">
                  <c:v>2.8345723667134337E-2</c:v>
                </c:pt>
                <c:pt idx="9368">
                  <c:v>2.8260115358202831E-2</c:v>
                </c:pt>
                <c:pt idx="9369">
                  <c:v>2.8127904759204875E-2</c:v>
                </c:pt>
                <c:pt idx="9370">
                  <c:v>2.7848508554056718E-2</c:v>
                </c:pt>
                <c:pt idx="9371">
                  <c:v>2.7492731769244702E-2</c:v>
                </c:pt>
                <c:pt idx="9372">
                  <c:v>2.7045992469203674E-2</c:v>
                </c:pt>
                <c:pt idx="9373">
                  <c:v>2.6563908043680723E-2</c:v>
                </c:pt>
                <c:pt idx="9374">
                  <c:v>2.5989415643882255E-2</c:v>
                </c:pt>
                <c:pt idx="9375">
                  <c:v>2.5389057638072775E-2</c:v>
                </c:pt>
                <c:pt idx="9376">
                  <c:v>2.4834582263686147E-2</c:v>
                </c:pt>
                <c:pt idx="9377">
                  <c:v>2.4223167980437596E-2</c:v>
                </c:pt>
                <c:pt idx="9378">
                  <c:v>2.3539310764806122E-2</c:v>
                </c:pt>
                <c:pt idx="9379">
                  <c:v>2.280226037757583E-2</c:v>
                </c:pt>
                <c:pt idx="9380">
                  <c:v>2.2084620231475623E-2</c:v>
                </c:pt>
                <c:pt idx="9381">
                  <c:v>2.1399676593079491E-2</c:v>
                </c:pt>
                <c:pt idx="9382">
                  <c:v>2.0736780722105677E-2</c:v>
                </c:pt>
                <c:pt idx="9383">
                  <c:v>2.0101132628222686E-2</c:v>
                </c:pt>
                <c:pt idx="9384">
                  <c:v>1.9457709936775081E-2</c:v>
                </c:pt>
                <c:pt idx="9385">
                  <c:v>1.8753340720890022E-2</c:v>
                </c:pt>
                <c:pt idx="9386">
                  <c:v>1.7902663157827417E-2</c:v>
                </c:pt>
                <c:pt idx="9387">
                  <c:v>1.6841276502163598E-2</c:v>
                </c:pt>
                <c:pt idx="9388">
                  <c:v>1.5679071757260465E-2</c:v>
                </c:pt>
                <c:pt idx="9389">
                  <c:v>1.4470048067959368E-2</c:v>
                </c:pt>
                <c:pt idx="9390">
                  <c:v>1.3329320923237695E-2</c:v>
                </c:pt>
                <c:pt idx="9391">
                  <c:v>1.2264740501781581E-2</c:v>
                </c:pt>
                <c:pt idx="9392">
                  <c:v>1.1272671735223829E-2</c:v>
                </c:pt>
                <c:pt idx="9393">
                  <c:v>1.0301084512350542E-2</c:v>
                </c:pt>
                <c:pt idx="9394">
                  <c:v>9.2699036224214489E-3</c:v>
                </c:pt>
                <c:pt idx="9395">
                  <c:v>8.1916033846919454E-3</c:v>
                </c:pt>
                <c:pt idx="9396">
                  <c:v>7.1253008409347058E-3</c:v>
                </c:pt>
                <c:pt idx="9397">
                  <c:v>6.1676207600887562E-3</c:v>
                </c:pt>
                <c:pt idx="9398">
                  <c:v>5.2752500990806564E-3</c:v>
                </c:pt>
                <c:pt idx="9399">
                  <c:v>4.4036945937438324E-3</c:v>
                </c:pt>
                <c:pt idx="9400">
                  <c:v>3.5787131037165465E-3</c:v>
                </c:pt>
                <c:pt idx="9401">
                  <c:v>2.7553595259116868E-3</c:v>
                </c:pt>
                <c:pt idx="9402">
                  <c:v>2.0181841320159599E-3</c:v>
                </c:pt>
                <c:pt idx="9403">
                  <c:v>1.3694311723721246E-3</c:v>
                </c:pt>
                <c:pt idx="9404">
                  <c:v>7.7646520825933106E-4</c:v>
                </c:pt>
                <c:pt idx="9405">
                  <c:v>2.8131458658313402E-4</c:v>
                </c:pt>
                <c:pt idx="9406">
                  <c:v>-9.5681859629388256E-5</c:v>
                </c:pt>
                <c:pt idx="9407">
                  <c:v>-3.6317131906352985E-4</c:v>
                </c:pt>
                <c:pt idx="9408">
                  <c:v>-5.3019145983971216E-4</c:v>
                </c:pt>
                <c:pt idx="9409">
                  <c:v>-6.9722126993799951E-4</c:v>
                </c:pt>
                <c:pt idx="9410">
                  <c:v>-8.9457770978120801E-4</c:v>
                </c:pt>
                <c:pt idx="9411">
                  <c:v>-1.1841548765260538E-3</c:v>
                </c:pt>
                <c:pt idx="9412">
                  <c:v>-1.4941133910649602E-3</c:v>
                </c:pt>
                <c:pt idx="9413">
                  <c:v>-1.7604004320272107E-3</c:v>
                </c:pt>
                <c:pt idx="9414">
                  <c:v>-1.8939659830768969E-3</c:v>
                </c:pt>
                <c:pt idx="9415">
                  <c:v>-1.8667922757173699E-3</c:v>
                </c:pt>
                <c:pt idx="9416">
                  <c:v>-1.6605914014200082E-3</c:v>
                </c:pt>
                <c:pt idx="9417">
                  <c:v>-1.3490060904102683E-3</c:v>
                </c:pt>
                <c:pt idx="9418">
                  <c:v>-9.3437689743435925E-4</c:v>
                </c:pt>
                <c:pt idx="9419">
                  <c:v>-4.8181863749459733E-4</c:v>
                </c:pt>
                <c:pt idx="9420">
                  <c:v>6.5466410070455484E-5</c:v>
                </c:pt>
                <c:pt idx="9421">
                  <c:v>6.8463763822114204E-4</c:v>
                </c:pt>
                <c:pt idx="9422">
                  <c:v>1.3315964964702395E-3</c:v>
                </c:pt>
                <c:pt idx="9423">
                  <c:v>1.9587061456755057E-3</c:v>
                </c:pt>
                <c:pt idx="9424">
                  <c:v>2.5419848447690106E-3</c:v>
                </c:pt>
                <c:pt idx="9425">
                  <c:v>3.069362618427292E-3</c:v>
                </c:pt>
                <c:pt idx="9426">
                  <c:v>3.4476091925368765E-3</c:v>
                </c:pt>
                <c:pt idx="9427">
                  <c:v>3.6468349550224073E-3</c:v>
                </c:pt>
                <c:pt idx="9428">
                  <c:v>3.7582505730913386E-3</c:v>
                </c:pt>
                <c:pt idx="9429">
                  <c:v>3.8320728894992023E-3</c:v>
                </c:pt>
                <c:pt idx="9430">
                  <c:v>3.8775375344478327E-3</c:v>
                </c:pt>
                <c:pt idx="9431">
                  <c:v>3.913877702432067E-3</c:v>
                </c:pt>
                <c:pt idx="9432">
                  <c:v>3.9763338220328171E-3</c:v>
                </c:pt>
                <c:pt idx="9433">
                  <c:v>4.0787789619699784E-3</c:v>
                </c:pt>
                <c:pt idx="9434">
                  <c:v>4.2064190173187188E-3</c:v>
                </c:pt>
                <c:pt idx="9435">
                  <c:v>4.3123230951100811E-3</c:v>
                </c:pt>
                <c:pt idx="9436">
                  <c:v>4.417867917827438E-3</c:v>
                </c:pt>
                <c:pt idx="9437">
                  <c:v>4.5397600044468113E-3</c:v>
                </c:pt>
                <c:pt idx="9438">
                  <c:v>4.6299797475188283E-3</c:v>
                </c:pt>
                <c:pt idx="9439">
                  <c:v>4.6839591888836237E-3</c:v>
                </c:pt>
                <c:pt idx="9440">
                  <c:v>4.7225135975734675E-3</c:v>
                </c:pt>
                <c:pt idx="9441">
                  <c:v>4.702115984810044E-3</c:v>
                </c:pt>
                <c:pt idx="9442">
                  <c:v>4.6486518394457492E-3</c:v>
                </c:pt>
                <c:pt idx="9443">
                  <c:v>4.5505956349517814E-3</c:v>
                </c:pt>
                <c:pt idx="9444">
                  <c:v>4.4954162913674722E-3</c:v>
                </c:pt>
                <c:pt idx="9445">
                  <c:v>4.5234684293979427E-3</c:v>
                </c:pt>
                <c:pt idx="9446">
                  <c:v>4.7183394310425283E-3</c:v>
                </c:pt>
                <c:pt idx="9447">
                  <c:v>5.1487661381887633E-3</c:v>
                </c:pt>
                <c:pt idx="9448">
                  <c:v>5.7188520776819086E-3</c:v>
                </c:pt>
                <c:pt idx="9449">
                  <c:v>6.3279506813998685E-3</c:v>
                </c:pt>
                <c:pt idx="9450">
                  <c:v>6.8733916224013834E-3</c:v>
                </c:pt>
                <c:pt idx="9451">
                  <c:v>7.2854045511002189E-3</c:v>
                </c:pt>
                <c:pt idx="9452">
                  <c:v>7.6405914718893388E-3</c:v>
                </c:pt>
                <c:pt idx="9453">
                  <c:v>7.9764499755010706E-3</c:v>
                </c:pt>
                <c:pt idx="9454">
                  <c:v>8.3563893953218383E-3</c:v>
                </c:pt>
                <c:pt idx="9455">
                  <c:v>8.8690546553363957E-3</c:v>
                </c:pt>
                <c:pt idx="9456">
                  <c:v>9.4624594133764697E-3</c:v>
                </c:pt>
                <c:pt idx="9457">
                  <c:v>1.0055671523946321E-2</c:v>
                </c:pt>
                <c:pt idx="9458">
                  <c:v>1.0570375314925891E-2</c:v>
                </c:pt>
                <c:pt idx="9459">
                  <c:v>1.0963545081731108E-2</c:v>
                </c:pt>
                <c:pt idx="9460">
                  <c:v>1.1253720978265601E-2</c:v>
                </c:pt>
                <c:pt idx="9461">
                  <c:v>1.1488038864736079E-2</c:v>
                </c:pt>
                <c:pt idx="9462">
                  <c:v>1.1682516670098259E-2</c:v>
                </c:pt>
                <c:pt idx="9463">
                  <c:v>1.1837161490802698E-2</c:v>
                </c:pt>
                <c:pt idx="9464">
                  <c:v>1.2011368224904707E-2</c:v>
                </c:pt>
                <c:pt idx="9465">
                  <c:v>1.2198795707664974E-2</c:v>
                </c:pt>
                <c:pt idx="9466">
                  <c:v>1.2436826817811733E-2</c:v>
                </c:pt>
                <c:pt idx="9467">
                  <c:v>1.2792831501191267E-2</c:v>
                </c:pt>
                <c:pt idx="9468">
                  <c:v>1.321692167067115E-2</c:v>
                </c:pt>
                <c:pt idx="9469">
                  <c:v>1.3739783583539337E-2</c:v>
                </c:pt>
                <c:pt idx="9470">
                  <c:v>1.4338689264452736E-2</c:v>
                </c:pt>
                <c:pt idx="9471">
                  <c:v>1.5034986078733594E-2</c:v>
                </c:pt>
                <c:pt idx="9472">
                  <c:v>1.579930502599218E-2</c:v>
                </c:pt>
                <c:pt idx="9473">
                  <c:v>1.6545990338750243E-2</c:v>
                </c:pt>
                <c:pt idx="9474">
                  <c:v>1.7210762384237084E-2</c:v>
                </c:pt>
                <c:pt idx="9475">
                  <c:v>1.7737945825911743E-2</c:v>
                </c:pt>
                <c:pt idx="9476">
                  <c:v>1.8138233554909598E-2</c:v>
                </c:pt>
                <c:pt idx="9477">
                  <c:v>1.8397456867399489E-2</c:v>
                </c:pt>
                <c:pt idx="9478">
                  <c:v>1.8554725424753359E-2</c:v>
                </c:pt>
                <c:pt idx="9479">
                  <c:v>1.8482494493168113E-2</c:v>
                </c:pt>
                <c:pt idx="9480">
                  <c:v>1.8256444956595841E-2</c:v>
                </c:pt>
                <c:pt idx="9481">
                  <c:v>1.8072469667739989E-2</c:v>
                </c:pt>
                <c:pt idx="9482">
                  <c:v>1.7789256599192917E-2</c:v>
                </c:pt>
                <c:pt idx="9483">
                  <c:v>1.7584629190329125E-2</c:v>
                </c:pt>
                <c:pt idx="9484">
                  <c:v>1.7434388425327414E-2</c:v>
                </c:pt>
                <c:pt idx="9485">
                  <c:v>1.7312366596268499E-2</c:v>
                </c:pt>
                <c:pt idx="9486">
                  <c:v>1.7224125948978219E-2</c:v>
                </c:pt>
                <c:pt idx="9487">
                  <c:v>1.7149860004267676E-2</c:v>
                </c:pt>
                <c:pt idx="9488">
                  <c:v>1.7072161088827004E-2</c:v>
                </c:pt>
                <c:pt idx="9489">
                  <c:v>1.7014869266287824E-2</c:v>
                </c:pt>
                <c:pt idx="9490">
                  <c:v>1.6991482897439274E-2</c:v>
                </c:pt>
                <c:pt idx="9491">
                  <c:v>1.6941605733626339E-2</c:v>
                </c:pt>
                <c:pt idx="9492">
                  <c:v>1.6836664379945944E-2</c:v>
                </c:pt>
                <c:pt idx="9493">
                  <c:v>1.6742510082507694E-2</c:v>
                </c:pt>
                <c:pt idx="9494">
                  <c:v>1.6591671782195946E-2</c:v>
                </c:pt>
                <c:pt idx="9495">
                  <c:v>1.6352494252232095E-2</c:v>
                </c:pt>
                <c:pt idx="9496">
                  <c:v>1.6061866557120743E-2</c:v>
                </c:pt>
                <c:pt idx="9497">
                  <c:v>1.5718879794932483E-2</c:v>
                </c:pt>
                <c:pt idx="9498">
                  <c:v>1.5415616778235504E-2</c:v>
                </c:pt>
                <c:pt idx="9499">
                  <c:v>1.5157151225808851E-2</c:v>
                </c:pt>
                <c:pt idx="9500">
                  <c:v>1.489621768894862E-2</c:v>
                </c:pt>
                <c:pt idx="9501">
                  <c:v>1.4713060077001166E-2</c:v>
                </c:pt>
                <c:pt idx="9502">
                  <c:v>1.4671265343966393E-2</c:v>
                </c:pt>
                <c:pt idx="9503">
                  <c:v>1.4836167300261861E-2</c:v>
                </c:pt>
                <c:pt idx="9504">
                  <c:v>1.5104419311160185E-2</c:v>
                </c:pt>
                <c:pt idx="9505">
                  <c:v>1.5397004188154716E-2</c:v>
                </c:pt>
                <c:pt idx="9506">
                  <c:v>1.5786356089910001E-2</c:v>
                </c:pt>
                <c:pt idx="9507">
                  <c:v>1.6181158007736778E-2</c:v>
                </c:pt>
                <c:pt idx="9508">
                  <c:v>1.6587991566790916E-2</c:v>
                </c:pt>
                <c:pt idx="9509">
                  <c:v>1.7034549900242127E-2</c:v>
                </c:pt>
                <c:pt idx="9510">
                  <c:v>1.7547722043881296E-2</c:v>
                </c:pt>
                <c:pt idx="9511">
                  <c:v>1.8222666574175712E-2</c:v>
                </c:pt>
                <c:pt idx="9512">
                  <c:v>1.9027015058566982E-2</c:v>
                </c:pt>
                <c:pt idx="9513">
                  <c:v>1.9901666935338656E-2</c:v>
                </c:pt>
                <c:pt idx="9514">
                  <c:v>2.0754471402305415E-2</c:v>
                </c:pt>
                <c:pt idx="9515">
                  <c:v>2.1594736023380995E-2</c:v>
                </c:pt>
                <c:pt idx="9516">
                  <c:v>2.2394365159489119E-2</c:v>
                </c:pt>
                <c:pt idx="9517">
                  <c:v>2.3134643790634197E-2</c:v>
                </c:pt>
                <c:pt idx="9518">
                  <c:v>2.3735179439246724E-2</c:v>
                </c:pt>
                <c:pt idx="9519">
                  <c:v>2.4011506927294986E-2</c:v>
                </c:pt>
                <c:pt idx="9520">
                  <c:v>2.4133701929284795E-2</c:v>
                </c:pt>
                <c:pt idx="9521">
                  <c:v>2.4158954358798251E-2</c:v>
                </c:pt>
                <c:pt idx="9522">
                  <c:v>2.4221833152878146E-2</c:v>
                </c:pt>
                <c:pt idx="9523">
                  <c:v>2.4508853481194082E-2</c:v>
                </c:pt>
                <c:pt idx="9524">
                  <c:v>2.4917249540439678E-2</c:v>
                </c:pt>
                <c:pt idx="9525">
                  <c:v>2.5440393297886311E-2</c:v>
                </c:pt>
                <c:pt idx="9526">
                  <c:v>2.6016238736240406E-2</c:v>
                </c:pt>
                <c:pt idx="9527">
                  <c:v>2.6531015222610331E-2</c:v>
                </c:pt>
                <c:pt idx="9528">
                  <c:v>2.7063606675112564E-2</c:v>
                </c:pt>
                <c:pt idx="9529">
                  <c:v>2.7516368702707183E-2</c:v>
                </c:pt>
                <c:pt idx="9530">
                  <c:v>2.7872395693776829E-2</c:v>
                </c:pt>
                <c:pt idx="9531">
                  <c:v>2.8028796136075999E-2</c:v>
                </c:pt>
                <c:pt idx="9532">
                  <c:v>2.8026494447878348E-2</c:v>
                </c:pt>
                <c:pt idx="9533">
                  <c:v>2.7801197050668296E-2</c:v>
                </c:pt>
                <c:pt idx="9534">
                  <c:v>2.7540006876844034E-2</c:v>
                </c:pt>
                <c:pt idx="9535">
                  <c:v>2.70942820645056E-2</c:v>
                </c:pt>
                <c:pt idx="9536">
                  <c:v>2.6629532544207843E-2</c:v>
                </c:pt>
                <c:pt idx="9537">
                  <c:v>2.6105905761508452E-2</c:v>
                </c:pt>
                <c:pt idx="9538">
                  <c:v>2.5621034472764787E-2</c:v>
                </c:pt>
                <c:pt idx="9539">
                  <c:v>2.5284281463752098E-2</c:v>
                </c:pt>
                <c:pt idx="9540">
                  <c:v>2.4974735998303091E-2</c:v>
                </c:pt>
                <c:pt idx="9541">
                  <c:v>2.4707389013876806E-2</c:v>
                </c:pt>
                <c:pt idx="9542">
                  <c:v>2.4478661419688595E-2</c:v>
                </c:pt>
                <c:pt idx="9543">
                  <c:v>2.4312592637304349E-2</c:v>
                </c:pt>
                <c:pt idx="9544">
                  <c:v>2.4148612166360592E-2</c:v>
                </c:pt>
                <c:pt idx="9545">
                  <c:v>2.3858581600030484E-2</c:v>
                </c:pt>
                <c:pt idx="9546">
                  <c:v>2.3425158647368757E-2</c:v>
                </c:pt>
                <c:pt idx="9547">
                  <c:v>2.2723040811567265E-2</c:v>
                </c:pt>
                <c:pt idx="9548">
                  <c:v>2.1860773600563085E-2</c:v>
                </c:pt>
                <c:pt idx="9549">
                  <c:v>2.0949413296519052E-2</c:v>
                </c:pt>
                <c:pt idx="9550">
                  <c:v>2.0153169693515226E-2</c:v>
                </c:pt>
                <c:pt idx="9551">
                  <c:v>1.9551915648138851E-2</c:v>
                </c:pt>
                <c:pt idx="9552">
                  <c:v>1.9124048535524241E-2</c:v>
                </c:pt>
                <c:pt idx="9553">
                  <c:v>1.8765427955034629E-2</c:v>
                </c:pt>
                <c:pt idx="9554">
                  <c:v>1.8480311737044734E-2</c:v>
                </c:pt>
                <c:pt idx="9555">
                  <c:v>1.8228818054809609E-2</c:v>
                </c:pt>
                <c:pt idx="9556">
                  <c:v>1.7954527232976875E-2</c:v>
                </c:pt>
                <c:pt idx="9557">
                  <c:v>1.7526564969971188E-2</c:v>
                </c:pt>
                <c:pt idx="9558">
                  <c:v>1.6979697508795671E-2</c:v>
                </c:pt>
                <c:pt idx="9559">
                  <c:v>1.6184747234682949E-2</c:v>
                </c:pt>
                <c:pt idx="9560">
                  <c:v>1.5361102753793723E-2</c:v>
                </c:pt>
                <c:pt idx="9561">
                  <c:v>1.4576726597802649E-2</c:v>
                </c:pt>
                <c:pt idx="9562">
                  <c:v>1.4026630301125543E-2</c:v>
                </c:pt>
                <c:pt idx="9563">
                  <c:v>1.3809524730542502E-2</c:v>
                </c:pt>
                <c:pt idx="9564">
                  <c:v>1.3743930998837398E-2</c:v>
                </c:pt>
                <c:pt idx="9565">
                  <c:v>1.367143703045118E-2</c:v>
                </c:pt>
                <c:pt idx="9566">
                  <c:v>1.3493755626434352E-2</c:v>
                </c:pt>
                <c:pt idx="9567">
                  <c:v>1.320247270711819E-2</c:v>
                </c:pt>
                <c:pt idx="9568">
                  <c:v>1.2898976188977326E-2</c:v>
                </c:pt>
                <c:pt idx="9569">
                  <c:v>1.2531003703918282E-2</c:v>
                </c:pt>
                <c:pt idx="9570">
                  <c:v>1.2182569194018032E-2</c:v>
                </c:pt>
                <c:pt idx="9571">
                  <c:v>1.1902952002284197E-2</c:v>
                </c:pt>
                <c:pt idx="9572">
                  <c:v>1.1636388154072596E-2</c:v>
                </c:pt>
                <c:pt idx="9573">
                  <c:v>1.1417139831533227E-2</c:v>
                </c:pt>
                <c:pt idx="9574">
                  <c:v>1.1144743551120082E-2</c:v>
                </c:pt>
                <c:pt idx="9575">
                  <c:v>1.0801173203382603E-2</c:v>
                </c:pt>
                <c:pt idx="9576">
                  <c:v>1.0466429343762077E-2</c:v>
                </c:pt>
                <c:pt idx="9577">
                  <c:v>1.0030050576534316E-2</c:v>
                </c:pt>
                <c:pt idx="9578">
                  <c:v>9.4705533392673291E-3</c:v>
                </c:pt>
                <c:pt idx="9579">
                  <c:v>8.8512215749402771E-3</c:v>
                </c:pt>
                <c:pt idx="9580">
                  <c:v>8.2211885866905789E-3</c:v>
                </c:pt>
                <c:pt idx="9581">
                  <c:v>7.6307142914983431E-3</c:v>
                </c:pt>
                <c:pt idx="9582">
                  <c:v>7.185682449678603E-3</c:v>
                </c:pt>
                <c:pt idx="9583">
                  <c:v>6.8709014545790979E-3</c:v>
                </c:pt>
                <c:pt idx="9584">
                  <c:v>6.599117521024829E-3</c:v>
                </c:pt>
                <c:pt idx="9585">
                  <c:v>6.3249895585533247E-3</c:v>
                </c:pt>
                <c:pt idx="9586">
                  <c:v>5.8866537460434566E-3</c:v>
                </c:pt>
                <c:pt idx="9587">
                  <c:v>5.2989163525328196E-3</c:v>
                </c:pt>
                <c:pt idx="9588">
                  <c:v>4.6926402788989765E-3</c:v>
                </c:pt>
                <c:pt idx="9589">
                  <c:v>4.1585556640063104E-3</c:v>
                </c:pt>
                <c:pt idx="9590">
                  <c:v>3.7760626753616175E-3</c:v>
                </c:pt>
                <c:pt idx="9591">
                  <c:v>3.5526013861627947E-3</c:v>
                </c:pt>
                <c:pt idx="9592">
                  <c:v>3.3977287529751731E-3</c:v>
                </c:pt>
                <c:pt idx="9593">
                  <c:v>3.2455563227823249E-3</c:v>
                </c:pt>
                <c:pt idx="9594">
                  <c:v>2.9838184899035661E-3</c:v>
                </c:pt>
                <c:pt idx="9595">
                  <c:v>2.6218250951808887E-3</c:v>
                </c:pt>
                <c:pt idx="9596">
                  <c:v>2.1871872266373714E-3</c:v>
                </c:pt>
                <c:pt idx="9597">
                  <c:v>1.899596956980464E-3</c:v>
                </c:pt>
                <c:pt idx="9598">
                  <c:v>1.8991064248201025E-3</c:v>
                </c:pt>
                <c:pt idx="9599">
                  <c:v>2.2021214914751041E-3</c:v>
                </c:pt>
                <c:pt idx="9600">
                  <c:v>2.6884665899181933E-3</c:v>
                </c:pt>
                <c:pt idx="9601">
                  <c:v>3.2801430433536676E-3</c:v>
                </c:pt>
                <c:pt idx="9602">
                  <c:v>3.8561232085684355E-3</c:v>
                </c:pt>
                <c:pt idx="9603">
                  <c:v>4.4235275516606096E-3</c:v>
                </c:pt>
                <c:pt idx="9604">
                  <c:v>4.9763161019712792E-3</c:v>
                </c:pt>
                <c:pt idx="9605">
                  <c:v>5.5316478972812066E-3</c:v>
                </c:pt>
                <c:pt idx="9606">
                  <c:v>6.1304063045304127E-3</c:v>
                </c:pt>
                <c:pt idx="9607">
                  <c:v>6.8179617374061838E-3</c:v>
                </c:pt>
                <c:pt idx="9608">
                  <c:v>7.5053169062308505E-3</c:v>
                </c:pt>
                <c:pt idx="9609">
                  <c:v>8.1989067919083624E-3</c:v>
                </c:pt>
                <c:pt idx="9610">
                  <c:v>8.8537669394946755E-3</c:v>
                </c:pt>
                <c:pt idx="9611">
                  <c:v>9.4654784171236198E-3</c:v>
                </c:pt>
                <c:pt idx="9612">
                  <c:v>1.0054187074929145E-2</c:v>
                </c:pt>
                <c:pt idx="9613">
                  <c:v>1.0615995714228129E-2</c:v>
                </c:pt>
                <c:pt idx="9614">
                  <c:v>1.1145721462712806E-2</c:v>
                </c:pt>
                <c:pt idx="9615">
                  <c:v>1.1650968129423294E-2</c:v>
                </c:pt>
                <c:pt idx="9616">
                  <c:v>1.2216965263334564E-2</c:v>
                </c:pt>
                <c:pt idx="9617">
                  <c:v>1.2864842204522713E-2</c:v>
                </c:pt>
                <c:pt idx="9618">
                  <c:v>1.3638673493337066E-2</c:v>
                </c:pt>
                <c:pt idx="9619">
                  <c:v>1.4557973286095427E-2</c:v>
                </c:pt>
                <c:pt idx="9620">
                  <c:v>1.5553786915363115E-2</c:v>
                </c:pt>
                <c:pt idx="9621">
                  <c:v>1.6536934813242171E-2</c:v>
                </c:pt>
                <c:pt idx="9622">
                  <c:v>1.7482880156891395E-2</c:v>
                </c:pt>
                <c:pt idx="9623">
                  <c:v>1.8338793422031204E-2</c:v>
                </c:pt>
                <c:pt idx="9624">
                  <c:v>1.9056973368923428E-2</c:v>
                </c:pt>
                <c:pt idx="9625">
                  <c:v>1.9640553202143134E-2</c:v>
                </c:pt>
                <c:pt idx="9626">
                  <c:v>2.0082978929706622E-2</c:v>
                </c:pt>
                <c:pt idx="9627">
                  <c:v>2.0367824426661262E-2</c:v>
                </c:pt>
                <c:pt idx="9628">
                  <c:v>2.0592411953834332E-2</c:v>
                </c:pt>
                <c:pt idx="9629">
                  <c:v>2.0794391895491683E-2</c:v>
                </c:pt>
                <c:pt idx="9630">
                  <c:v>2.102445569777385E-2</c:v>
                </c:pt>
                <c:pt idx="9631">
                  <c:v>2.1238104224620517E-2</c:v>
                </c:pt>
                <c:pt idx="9632">
                  <c:v>2.1395464612267302E-2</c:v>
                </c:pt>
                <c:pt idx="9633">
                  <c:v>2.14275879681858E-2</c:v>
                </c:pt>
                <c:pt idx="9634">
                  <c:v>2.120917497336761E-2</c:v>
                </c:pt>
                <c:pt idx="9635">
                  <c:v>2.0774979758911131E-2</c:v>
                </c:pt>
                <c:pt idx="9636">
                  <c:v>2.0260129576863406E-2</c:v>
                </c:pt>
                <c:pt idx="9637">
                  <c:v>1.9769187878049908E-2</c:v>
                </c:pt>
                <c:pt idx="9638">
                  <c:v>1.9352054272821391E-2</c:v>
                </c:pt>
                <c:pt idx="9639">
                  <c:v>1.9042363814576063E-2</c:v>
                </c:pt>
                <c:pt idx="9640">
                  <c:v>1.8767807621127102E-2</c:v>
                </c:pt>
                <c:pt idx="9641">
                  <c:v>1.8449641994020681E-2</c:v>
                </c:pt>
                <c:pt idx="9642">
                  <c:v>1.8064260529162525E-2</c:v>
                </c:pt>
                <c:pt idx="9643">
                  <c:v>1.7625501639732543E-2</c:v>
                </c:pt>
                <c:pt idx="9644">
                  <c:v>1.7143656750947974E-2</c:v>
                </c:pt>
                <c:pt idx="9645">
                  <c:v>1.6656890477073305E-2</c:v>
                </c:pt>
                <c:pt idx="9646">
                  <c:v>1.6219035852287542E-2</c:v>
                </c:pt>
                <c:pt idx="9647">
                  <c:v>1.5810329041190955E-2</c:v>
                </c:pt>
                <c:pt idx="9648">
                  <c:v>1.535956965635973E-2</c:v>
                </c:pt>
                <c:pt idx="9649">
                  <c:v>1.4917349683724995E-2</c:v>
                </c:pt>
                <c:pt idx="9650">
                  <c:v>1.4374435067067953E-2</c:v>
                </c:pt>
                <c:pt idx="9651">
                  <c:v>1.3741565021080822E-2</c:v>
                </c:pt>
                <c:pt idx="9652">
                  <c:v>1.3258280519013423E-2</c:v>
                </c:pt>
                <c:pt idx="9653">
                  <c:v>1.3034891059279586E-2</c:v>
                </c:pt>
                <c:pt idx="9654">
                  <c:v>1.3087930640149376E-2</c:v>
                </c:pt>
                <c:pt idx="9655">
                  <c:v>1.3475954595449553E-2</c:v>
                </c:pt>
                <c:pt idx="9656">
                  <c:v>1.4013390191035252E-2</c:v>
                </c:pt>
                <c:pt idx="9657">
                  <c:v>1.451117889762157E-2</c:v>
                </c:pt>
                <c:pt idx="9658">
                  <c:v>1.4822452105426558E-2</c:v>
                </c:pt>
                <c:pt idx="9659">
                  <c:v>1.4955607849934893E-2</c:v>
                </c:pt>
                <c:pt idx="9660">
                  <c:v>1.4995239355271217E-2</c:v>
                </c:pt>
                <c:pt idx="9661">
                  <c:v>1.502043842254561E-2</c:v>
                </c:pt>
                <c:pt idx="9662">
                  <c:v>1.5125979920446566E-2</c:v>
                </c:pt>
                <c:pt idx="9663">
                  <c:v>1.5331820490715211E-2</c:v>
                </c:pt>
                <c:pt idx="9664">
                  <c:v>1.5599571117543691E-2</c:v>
                </c:pt>
                <c:pt idx="9665">
                  <c:v>1.5934741607668737E-2</c:v>
                </c:pt>
                <c:pt idx="9666">
                  <c:v>1.62723963330175E-2</c:v>
                </c:pt>
                <c:pt idx="9667">
                  <c:v>1.6556221649699669E-2</c:v>
                </c:pt>
                <c:pt idx="9668">
                  <c:v>1.68688629341892E-2</c:v>
                </c:pt>
                <c:pt idx="9669">
                  <c:v>1.723483070327814E-2</c:v>
                </c:pt>
                <c:pt idx="9670">
                  <c:v>1.7772680454387253E-2</c:v>
                </c:pt>
                <c:pt idx="9671">
                  <c:v>1.8456099111860764E-2</c:v>
                </c:pt>
                <c:pt idx="9672">
                  <c:v>1.9245275001738803E-2</c:v>
                </c:pt>
                <c:pt idx="9673">
                  <c:v>1.9945344178258564E-2</c:v>
                </c:pt>
                <c:pt idx="9674">
                  <c:v>2.0544665853383069E-2</c:v>
                </c:pt>
                <c:pt idx="9675">
                  <c:v>2.0965677554039899E-2</c:v>
                </c:pt>
                <c:pt idx="9676">
                  <c:v>2.1221960257947859E-2</c:v>
                </c:pt>
                <c:pt idx="9677">
                  <c:v>2.1388372095603615E-2</c:v>
                </c:pt>
                <c:pt idx="9678">
                  <c:v>2.1473539345971949E-2</c:v>
                </c:pt>
                <c:pt idx="9679">
                  <c:v>2.1453542988417888E-2</c:v>
                </c:pt>
                <c:pt idx="9680">
                  <c:v>2.1399613294230777E-2</c:v>
                </c:pt>
                <c:pt idx="9681">
                  <c:v>2.1298904075060712E-2</c:v>
                </c:pt>
                <c:pt idx="9682">
                  <c:v>2.1296117934146555E-2</c:v>
                </c:pt>
                <c:pt idx="9683">
                  <c:v>2.1317795728410263E-2</c:v>
                </c:pt>
                <c:pt idx="9684">
                  <c:v>2.1353864281871832E-2</c:v>
                </c:pt>
                <c:pt idx="9685">
                  <c:v>2.1256693267322518E-2</c:v>
                </c:pt>
                <c:pt idx="9686">
                  <c:v>2.1062185133214374E-2</c:v>
                </c:pt>
                <c:pt idx="9687">
                  <c:v>2.0749561688040451E-2</c:v>
                </c:pt>
                <c:pt idx="9688">
                  <c:v>2.0388055683952532E-2</c:v>
                </c:pt>
                <c:pt idx="9689">
                  <c:v>2.0101051653192415E-2</c:v>
                </c:pt>
                <c:pt idx="9690">
                  <c:v>1.9941238203113901E-2</c:v>
                </c:pt>
                <c:pt idx="9691">
                  <c:v>1.9910209808045292E-2</c:v>
                </c:pt>
                <c:pt idx="9692">
                  <c:v>1.9928513201311553E-2</c:v>
                </c:pt>
                <c:pt idx="9693">
                  <c:v>1.9915151008684309E-2</c:v>
                </c:pt>
                <c:pt idx="9694">
                  <c:v>1.9786753106112828E-2</c:v>
                </c:pt>
                <c:pt idx="9695">
                  <c:v>1.9519508980880645E-2</c:v>
                </c:pt>
                <c:pt idx="9696">
                  <c:v>1.9227110114305765E-2</c:v>
                </c:pt>
                <c:pt idx="9697">
                  <c:v>1.8997852453674469E-2</c:v>
                </c:pt>
                <c:pt idx="9698">
                  <c:v>1.8914240357181603E-2</c:v>
                </c:pt>
                <c:pt idx="9699">
                  <c:v>1.8980490055033893E-2</c:v>
                </c:pt>
                <c:pt idx="9700">
                  <c:v>1.9111839154720266E-2</c:v>
                </c:pt>
                <c:pt idx="9701">
                  <c:v>1.9287849495797604E-2</c:v>
                </c:pt>
                <c:pt idx="9702">
                  <c:v>1.949035724919029E-2</c:v>
                </c:pt>
                <c:pt idx="9703">
                  <c:v>1.9722334704264641E-2</c:v>
                </c:pt>
                <c:pt idx="9704">
                  <c:v>1.9996838035607298E-2</c:v>
                </c:pt>
                <c:pt idx="9705">
                  <c:v>2.0261762489001734E-2</c:v>
                </c:pt>
                <c:pt idx="9706">
                  <c:v>2.0557308064729815E-2</c:v>
                </c:pt>
                <c:pt idx="9707">
                  <c:v>2.0895013516517971E-2</c:v>
                </c:pt>
                <c:pt idx="9708">
                  <c:v>2.1205594523181402E-2</c:v>
                </c:pt>
                <c:pt idx="9709">
                  <c:v>2.1428809660775282E-2</c:v>
                </c:pt>
                <c:pt idx="9710">
                  <c:v>2.1642177974851351E-2</c:v>
                </c:pt>
                <c:pt idx="9711">
                  <c:v>2.1893518360330825E-2</c:v>
                </c:pt>
                <c:pt idx="9712">
                  <c:v>2.2180176873339348E-2</c:v>
                </c:pt>
                <c:pt idx="9713">
                  <c:v>2.2526272030957018E-2</c:v>
                </c:pt>
                <c:pt idx="9714">
                  <c:v>2.2978957853318348E-2</c:v>
                </c:pt>
                <c:pt idx="9715">
                  <c:v>2.344305679820316E-2</c:v>
                </c:pt>
                <c:pt idx="9716">
                  <c:v>2.3806314365520533E-2</c:v>
                </c:pt>
                <c:pt idx="9717">
                  <c:v>2.4035363783045445E-2</c:v>
                </c:pt>
                <c:pt idx="9718">
                  <c:v>2.4092403163155803E-2</c:v>
                </c:pt>
                <c:pt idx="9719">
                  <c:v>2.398857646886033E-2</c:v>
                </c:pt>
                <c:pt idx="9720">
                  <c:v>2.3913275056967165E-2</c:v>
                </c:pt>
                <c:pt idx="9721">
                  <c:v>2.385943925157262E-2</c:v>
                </c:pt>
                <c:pt idx="9722">
                  <c:v>2.3897789832390361E-2</c:v>
                </c:pt>
                <c:pt idx="9723">
                  <c:v>2.3945302903573995E-2</c:v>
                </c:pt>
                <c:pt idx="9724">
                  <c:v>2.3973495005802845E-2</c:v>
                </c:pt>
                <c:pt idx="9725">
                  <c:v>2.3991883961179006E-2</c:v>
                </c:pt>
                <c:pt idx="9726">
                  <c:v>2.3916726267152896E-2</c:v>
                </c:pt>
                <c:pt idx="9727">
                  <c:v>2.373423640247032E-2</c:v>
                </c:pt>
                <c:pt idx="9728">
                  <c:v>2.3504206796406479E-2</c:v>
                </c:pt>
                <c:pt idx="9729">
                  <c:v>2.3277939930541156E-2</c:v>
                </c:pt>
                <c:pt idx="9730">
                  <c:v>2.3020988266219365E-2</c:v>
                </c:pt>
                <c:pt idx="9731">
                  <c:v>2.2759262927081057E-2</c:v>
                </c:pt>
                <c:pt idx="9732">
                  <c:v>2.2455502343783754E-2</c:v>
                </c:pt>
                <c:pt idx="9733">
                  <c:v>2.2016159988968345E-2</c:v>
                </c:pt>
                <c:pt idx="9734">
                  <c:v>2.1397835948981533E-2</c:v>
                </c:pt>
                <c:pt idx="9735">
                  <c:v>2.0732824116657354E-2</c:v>
                </c:pt>
                <c:pt idx="9736">
                  <c:v>2.0085249960969824E-2</c:v>
                </c:pt>
                <c:pt idx="9737">
                  <c:v>1.9464834856444291E-2</c:v>
                </c:pt>
                <c:pt idx="9738">
                  <c:v>1.8908050635451774E-2</c:v>
                </c:pt>
                <c:pt idx="9739">
                  <c:v>1.8392533569161783E-2</c:v>
                </c:pt>
                <c:pt idx="9740">
                  <c:v>1.790049495863499E-2</c:v>
                </c:pt>
                <c:pt idx="9741">
                  <c:v>1.7439475277911294E-2</c:v>
                </c:pt>
                <c:pt idx="9742">
                  <c:v>1.6956768377430716E-2</c:v>
                </c:pt>
                <c:pt idx="9743">
                  <c:v>1.6444773670981627E-2</c:v>
                </c:pt>
                <c:pt idx="9744">
                  <c:v>1.5817728038447346E-2</c:v>
                </c:pt>
                <c:pt idx="9745">
                  <c:v>1.5099655838283634E-2</c:v>
                </c:pt>
                <c:pt idx="9746">
                  <c:v>1.4335651179644318E-2</c:v>
                </c:pt>
                <c:pt idx="9747">
                  <c:v>1.3576365008560784E-2</c:v>
                </c:pt>
                <c:pt idx="9748">
                  <c:v>1.2831475147856319E-2</c:v>
                </c:pt>
                <c:pt idx="9749">
                  <c:v>1.2039847917469652E-2</c:v>
                </c:pt>
                <c:pt idx="9750">
                  <c:v>1.1229187172704049E-2</c:v>
                </c:pt>
                <c:pt idx="9751">
                  <c:v>1.0437140157495983E-2</c:v>
                </c:pt>
                <c:pt idx="9752">
                  <c:v>9.6498320806617903E-3</c:v>
                </c:pt>
                <c:pt idx="9753">
                  <c:v>8.9652388751329144E-3</c:v>
                </c:pt>
                <c:pt idx="9754">
                  <c:v>8.4281255525279278E-3</c:v>
                </c:pt>
                <c:pt idx="9755">
                  <c:v>7.9927451317140397E-3</c:v>
                </c:pt>
                <c:pt idx="9756">
                  <c:v>7.6554592417093139E-3</c:v>
                </c:pt>
                <c:pt idx="9757">
                  <c:v>7.4438990329321469E-3</c:v>
                </c:pt>
                <c:pt idx="9758">
                  <c:v>7.345377218146789E-3</c:v>
                </c:pt>
                <c:pt idx="9759">
                  <c:v>7.3550340347051752E-3</c:v>
                </c:pt>
                <c:pt idx="9760">
                  <c:v>7.3228333521531356E-3</c:v>
                </c:pt>
                <c:pt idx="9761">
                  <c:v>7.2173790515310992E-3</c:v>
                </c:pt>
                <c:pt idx="9762">
                  <c:v>6.9555674987884491E-3</c:v>
                </c:pt>
                <c:pt idx="9763">
                  <c:v>6.6475263956923053E-3</c:v>
                </c:pt>
                <c:pt idx="9764">
                  <c:v>6.3829433133168485E-3</c:v>
                </c:pt>
                <c:pt idx="9765">
                  <c:v>6.2051850679673021E-3</c:v>
                </c:pt>
                <c:pt idx="9766">
                  <c:v>6.1858658803655448E-3</c:v>
                </c:pt>
                <c:pt idx="9767">
                  <c:v>6.2342524958786359E-3</c:v>
                </c:pt>
                <c:pt idx="9768">
                  <c:v>6.3516767911299798E-3</c:v>
                </c:pt>
                <c:pt idx="9769">
                  <c:v>6.4313406191402805E-3</c:v>
                </c:pt>
                <c:pt idx="9770">
                  <c:v>6.3904061846615954E-3</c:v>
                </c:pt>
                <c:pt idx="9771">
                  <c:v>6.3147810896530179E-3</c:v>
                </c:pt>
                <c:pt idx="9772">
                  <c:v>6.161567344117486E-3</c:v>
                </c:pt>
                <c:pt idx="9773">
                  <c:v>5.9511153479244391E-3</c:v>
                </c:pt>
                <c:pt idx="9774">
                  <c:v>5.6779182811425195E-3</c:v>
                </c:pt>
                <c:pt idx="9775">
                  <c:v>5.3751153615387353E-3</c:v>
                </c:pt>
                <c:pt idx="9776">
                  <c:v>5.0295164446462386E-3</c:v>
                </c:pt>
                <c:pt idx="9777">
                  <c:v>4.620027549307815E-3</c:v>
                </c:pt>
                <c:pt idx="9778">
                  <c:v>4.1606070408247995E-3</c:v>
                </c:pt>
                <c:pt idx="9779">
                  <c:v>3.7375208454900151E-3</c:v>
                </c:pt>
                <c:pt idx="9780">
                  <c:v>3.4563674925267161E-3</c:v>
                </c:pt>
                <c:pt idx="9781">
                  <c:v>3.3945788354383453E-3</c:v>
                </c:pt>
                <c:pt idx="9782">
                  <c:v>3.5350728388858009E-3</c:v>
                </c:pt>
                <c:pt idx="9783">
                  <c:v>3.7845189621558972E-3</c:v>
                </c:pt>
                <c:pt idx="9784">
                  <c:v>3.9951483062702544E-3</c:v>
                </c:pt>
                <c:pt idx="9785">
                  <c:v>4.0029427671541117E-3</c:v>
                </c:pt>
                <c:pt idx="9786">
                  <c:v>3.7595839152181334E-3</c:v>
                </c:pt>
                <c:pt idx="9787">
                  <c:v>3.3813929283832466E-3</c:v>
                </c:pt>
                <c:pt idx="9788">
                  <c:v>2.9568916827449809E-3</c:v>
                </c:pt>
                <c:pt idx="9789">
                  <c:v>2.5552891460814981E-3</c:v>
                </c:pt>
                <c:pt idx="9790">
                  <c:v>2.2152720083384895E-3</c:v>
                </c:pt>
                <c:pt idx="9791">
                  <c:v>1.9510586869545114E-3</c:v>
                </c:pt>
                <c:pt idx="9792">
                  <c:v>1.8015700661484415E-3</c:v>
                </c:pt>
                <c:pt idx="9793">
                  <c:v>1.8094730751017705E-3</c:v>
                </c:pt>
                <c:pt idx="9794">
                  <c:v>1.9752620430631687E-3</c:v>
                </c:pt>
                <c:pt idx="9795">
                  <c:v>2.2334860968621717E-3</c:v>
                </c:pt>
                <c:pt idx="9796">
                  <c:v>2.5987792123980586E-3</c:v>
                </c:pt>
                <c:pt idx="9797">
                  <c:v>3.0793450376350412E-3</c:v>
                </c:pt>
                <c:pt idx="9798">
                  <c:v>3.6349803360887752E-3</c:v>
                </c:pt>
                <c:pt idx="9799">
                  <c:v>4.2399776991330889E-3</c:v>
                </c:pt>
                <c:pt idx="9800">
                  <c:v>4.8582912688549338E-3</c:v>
                </c:pt>
                <c:pt idx="9801">
                  <c:v>5.4312084531463085E-3</c:v>
                </c:pt>
                <c:pt idx="9802">
                  <c:v>5.9847324746157117E-3</c:v>
                </c:pt>
                <c:pt idx="9803">
                  <c:v>6.5106759685533552E-3</c:v>
                </c:pt>
                <c:pt idx="9804">
                  <c:v>7.0273272240370995E-3</c:v>
                </c:pt>
                <c:pt idx="9805">
                  <c:v>7.5082588343579684E-3</c:v>
                </c:pt>
                <c:pt idx="9806">
                  <c:v>7.9619221861259078E-3</c:v>
                </c:pt>
                <c:pt idx="9807">
                  <c:v>8.3815477214860025E-3</c:v>
                </c:pt>
                <c:pt idx="9808">
                  <c:v>8.8428183348006704E-3</c:v>
                </c:pt>
                <c:pt idx="9809">
                  <c:v>9.4248444572654633E-3</c:v>
                </c:pt>
                <c:pt idx="9810">
                  <c:v>1.0120288990250916E-2</c:v>
                </c:pt>
                <c:pt idx="9811">
                  <c:v>1.0846536027924302E-2</c:v>
                </c:pt>
                <c:pt idx="9812">
                  <c:v>1.1572442249424563E-2</c:v>
                </c:pt>
                <c:pt idx="9813">
                  <c:v>1.2268881482625978E-2</c:v>
                </c:pt>
                <c:pt idx="9814">
                  <c:v>1.291625171229319E-2</c:v>
                </c:pt>
                <c:pt idx="9815">
                  <c:v>1.3464968252318261E-2</c:v>
                </c:pt>
                <c:pt idx="9816">
                  <c:v>1.381606305162072E-2</c:v>
                </c:pt>
                <c:pt idx="9817">
                  <c:v>1.3957918208476321E-2</c:v>
                </c:pt>
                <c:pt idx="9818">
                  <c:v>1.3940145278034803E-2</c:v>
                </c:pt>
                <c:pt idx="9819">
                  <c:v>1.385537980401258E-2</c:v>
                </c:pt>
                <c:pt idx="9820">
                  <c:v>1.3901780937323497E-2</c:v>
                </c:pt>
                <c:pt idx="9821">
                  <c:v>1.4258968344158372E-2</c:v>
                </c:pt>
                <c:pt idx="9822">
                  <c:v>1.4913634333924512E-2</c:v>
                </c:pt>
                <c:pt idx="9823">
                  <c:v>1.5635195816264907E-2</c:v>
                </c:pt>
                <c:pt idx="9824">
                  <c:v>1.6269180708875751E-2</c:v>
                </c:pt>
                <c:pt idx="9825">
                  <c:v>1.6627665401059567E-2</c:v>
                </c:pt>
                <c:pt idx="9826">
                  <c:v>1.670206989049812E-2</c:v>
                </c:pt>
                <c:pt idx="9827">
                  <c:v>1.6552391937727749E-2</c:v>
                </c:pt>
                <c:pt idx="9828">
                  <c:v>1.6311821842266122E-2</c:v>
                </c:pt>
                <c:pt idx="9829">
                  <c:v>1.6033141778408706E-2</c:v>
                </c:pt>
                <c:pt idx="9830">
                  <c:v>1.5743218527667344E-2</c:v>
                </c:pt>
                <c:pt idx="9831">
                  <c:v>1.541811003831528E-2</c:v>
                </c:pt>
                <c:pt idx="9832">
                  <c:v>1.5079595501071016E-2</c:v>
                </c:pt>
                <c:pt idx="9833">
                  <c:v>1.4721896013415649E-2</c:v>
                </c:pt>
                <c:pt idx="9834">
                  <c:v>1.4336711889791329E-2</c:v>
                </c:pt>
                <c:pt idx="9835">
                  <c:v>1.3896492012147838E-2</c:v>
                </c:pt>
                <c:pt idx="9836">
                  <c:v>1.3343502423850098E-2</c:v>
                </c:pt>
                <c:pt idx="9837">
                  <c:v>1.2731162104372237E-2</c:v>
                </c:pt>
                <c:pt idx="9838">
                  <c:v>1.2020022730423047E-2</c:v>
                </c:pt>
                <c:pt idx="9839">
                  <c:v>1.1305967177342611E-2</c:v>
                </c:pt>
                <c:pt idx="9840">
                  <c:v>1.0594881687454288E-2</c:v>
                </c:pt>
                <c:pt idx="9841">
                  <c:v>9.7714982136041569E-3</c:v>
                </c:pt>
                <c:pt idx="9842">
                  <c:v>8.9076506288885988E-3</c:v>
                </c:pt>
                <c:pt idx="9843">
                  <c:v>8.041135682493681E-3</c:v>
                </c:pt>
                <c:pt idx="9844">
                  <c:v>7.2687390168047362E-3</c:v>
                </c:pt>
                <c:pt idx="9845">
                  <c:v>6.6782723809311467E-3</c:v>
                </c:pt>
                <c:pt idx="9846">
                  <c:v>6.3521522212157374E-3</c:v>
                </c:pt>
                <c:pt idx="9847">
                  <c:v>6.1300979745171034E-3</c:v>
                </c:pt>
                <c:pt idx="9848">
                  <c:v>6.0052366641946894E-3</c:v>
                </c:pt>
                <c:pt idx="9849">
                  <c:v>5.9002268787182142E-3</c:v>
                </c:pt>
                <c:pt idx="9850">
                  <c:v>5.756427147551502E-3</c:v>
                </c:pt>
                <c:pt idx="9851">
                  <c:v>5.5849103099311348E-3</c:v>
                </c:pt>
                <c:pt idx="9852">
                  <c:v>5.4179327164708638E-3</c:v>
                </c:pt>
                <c:pt idx="9853">
                  <c:v>5.2629987236318407E-3</c:v>
                </c:pt>
                <c:pt idx="9854">
                  <c:v>5.1815395297579838E-3</c:v>
                </c:pt>
                <c:pt idx="9855">
                  <c:v>5.1293513864464667E-3</c:v>
                </c:pt>
                <c:pt idx="9856">
                  <c:v>5.110390030171913E-3</c:v>
                </c:pt>
                <c:pt idx="9857">
                  <c:v>5.1767787686606533E-3</c:v>
                </c:pt>
                <c:pt idx="9858">
                  <c:v>5.3344197694531626E-3</c:v>
                </c:pt>
                <c:pt idx="9859">
                  <c:v>5.5779870593636212E-3</c:v>
                </c:pt>
                <c:pt idx="9860">
                  <c:v>5.9063468502172835E-3</c:v>
                </c:pt>
                <c:pt idx="9861">
                  <c:v>6.4065182863391832E-3</c:v>
                </c:pt>
                <c:pt idx="9862">
                  <c:v>7.0260101030699112E-3</c:v>
                </c:pt>
                <c:pt idx="9863">
                  <c:v>7.6730483112234663E-3</c:v>
                </c:pt>
                <c:pt idx="9864">
                  <c:v>8.2701357871431125E-3</c:v>
                </c:pt>
                <c:pt idx="9865">
                  <c:v>8.7169122562404631E-3</c:v>
                </c:pt>
                <c:pt idx="9866">
                  <c:v>9.0789210456883231E-3</c:v>
                </c:pt>
                <c:pt idx="9867">
                  <c:v>9.3975447998613203E-3</c:v>
                </c:pt>
                <c:pt idx="9868">
                  <c:v>9.7366815678564811E-3</c:v>
                </c:pt>
                <c:pt idx="9869">
                  <c:v>1.0160965412838856E-2</c:v>
                </c:pt>
                <c:pt idx="9870">
                  <c:v>1.0683879103137537E-2</c:v>
                </c:pt>
                <c:pt idx="9871">
                  <c:v>1.1319511745614597E-2</c:v>
                </c:pt>
                <c:pt idx="9872">
                  <c:v>1.1916921617475755E-2</c:v>
                </c:pt>
                <c:pt idx="9873">
                  <c:v>1.2376991945128465E-2</c:v>
                </c:pt>
                <c:pt idx="9874">
                  <c:v>1.2824975830204626E-2</c:v>
                </c:pt>
                <c:pt idx="9875">
                  <c:v>1.3249977847212806E-2</c:v>
                </c:pt>
                <c:pt idx="9876">
                  <c:v>1.3673404523486365E-2</c:v>
                </c:pt>
                <c:pt idx="9877">
                  <c:v>1.4112489540551521E-2</c:v>
                </c:pt>
                <c:pt idx="9878">
                  <c:v>1.46149065292446E-2</c:v>
                </c:pt>
                <c:pt idx="9879">
                  <c:v>1.5185758369457106E-2</c:v>
                </c:pt>
                <c:pt idx="9880">
                  <c:v>1.5668866937539699E-2</c:v>
                </c:pt>
                <c:pt idx="9881">
                  <c:v>1.6035054319334028E-2</c:v>
                </c:pt>
                <c:pt idx="9882">
                  <c:v>1.6260580027736889E-2</c:v>
                </c:pt>
                <c:pt idx="9883">
                  <c:v>1.6429060700365854E-2</c:v>
                </c:pt>
                <c:pt idx="9884">
                  <c:v>1.6548399618274055E-2</c:v>
                </c:pt>
                <c:pt idx="9885">
                  <c:v>1.6577290862703473E-2</c:v>
                </c:pt>
                <c:pt idx="9886">
                  <c:v>1.6544831126607484E-2</c:v>
                </c:pt>
                <c:pt idx="9887">
                  <c:v>1.6419102767228671E-2</c:v>
                </c:pt>
                <c:pt idx="9888">
                  <c:v>1.6300842247451541E-2</c:v>
                </c:pt>
                <c:pt idx="9889">
                  <c:v>1.6195620193876083E-2</c:v>
                </c:pt>
                <c:pt idx="9890">
                  <c:v>1.6087018326286749E-2</c:v>
                </c:pt>
                <c:pt idx="9891">
                  <c:v>1.6042132363801562E-2</c:v>
                </c:pt>
                <c:pt idx="9892">
                  <c:v>1.5953421314049424E-2</c:v>
                </c:pt>
                <c:pt idx="9893">
                  <c:v>1.5774400822635912E-2</c:v>
                </c:pt>
                <c:pt idx="9894">
                  <c:v>1.5524486781191085E-2</c:v>
                </c:pt>
                <c:pt idx="9895">
                  <c:v>1.524221037734352E-2</c:v>
                </c:pt>
                <c:pt idx="9896">
                  <c:v>1.4970356983688284E-2</c:v>
                </c:pt>
                <c:pt idx="9897">
                  <c:v>1.4737899101923331E-2</c:v>
                </c:pt>
                <c:pt idx="9898">
                  <c:v>1.4556230481902185E-2</c:v>
                </c:pt>
                <c:pt idx="9899">
                  <c:v>1.4385278171039123E-2</c:v>
                </c:pt>
                <c:pt idx="9900">
                  <c:v>1.4224685583012549E-2</c:v>
                </c:pt>
                <c:pt idx="9901">
                  <c:v>1.4177708087069672E-2</c:v>
                </c:pt>
                <c:pt idx="9902">
                  <c:v>1.4143250026550088E-2</c:v>
                </c:pt>
                <c:pt idx="9903">
                  <c:v>1.410549011915997E-2</c:v>
                </c:pt>
                <c:pt idx="9904">
                  <c:v>1.393872630236225E-2</c:v>
                </c:pt>
                <c:pt idx="9905">
                  <c:v>1.3807747638258545E-2</c:v>
                </c:pt>
                <c:pt idx="9906">
                  <c:v>1.3706558487757228E-2</c:v>
                </c:pt>
                <c:pt idx="9907">
                  <c:v>1.3558303256401791E-2</c:v>
                </c:pt>
                <c:pt idx="9908">
                  <c:v>1.3333307452831197E-2</c:v>
                </c:pt>
                <c:pt idx="9909">
                  <c:v>1.307790732866153E-2</c:v>
                </c:pt>
                <c:pt idx="9910">
                  <c:v>1.2768573074293811E-2</c:v>
                </c:pt>
                <c:pt idx="9911">
                  <c:v>1.2408700193115841E-2</c:v>
                </c:pt>
                <c:pt idx="9912">
                  <c:v>1.2013848192613807E-2</c:v>
                </c:pt>
                <c:pt idx="9913">
                  <c:v>1.1640638021081076E-2</c:v>
                </c:pt>
                <c:pt idx="9914">
                  <c:v>1.1286769387969874E-2</c:v>
                </c:pt>
                <c:pt idx="9915">
                  <c:v>1.089872286552143E-2</c:v>
                </c:pt>
                <c:pt idx="9916">
                  <c:v>1.0443354244697726E-2</c:v>
                </c:pt>
                <c:pt idx="9917">
                  <c:v>9.8667972583479698E-3</c:v>
                </c:pt>
                <c:pt idx="9918">
                  <c:v>9.1555525513589611E-3</c:v>
                </c:pt>
                <c:pt idx="9919">
                  <c:v>8.3818574285632799E-3</c:v>
                </c:pt>
                <c:pt idx="9920">
                  <c:v>7.5242614139799701E-3</c:v>
                </c:pt>
                <c:pt idx="9921">
                  <c:v>6.6448307754770489E-3</c:v>
                </c:pt>
                <c:pt idx="9922">
                  <c:v>5.7081153209289325E-3</c:v>
                </c:pt>
                <c:pt idx="9923">
                  <c:v>4.8606868294590721E-3</c:v>
                </c:pt>
                <c:pt idx="9924">
                  <c:v>4.0710026747774759E-3</c:v>
                </c:pt>
                <c:pt idx="9925">
                  <c:v>3.253327023991775E-3</c:v>
                </c:pt>
                <c:pt idx="9926">
                  <c:v>2.4714408372864811E-3</c:v>
                </c:pt>
                <c:pt idx="9927">
                  <c:v>1.7159854019373276E-3</c:v>
                </c:pt>
                <c:pt idx="9928">
                  <c:v>9.5818551274766861E-4</c:v>
                </c:pt>
                <c:pt idx="9929">
                  <c:v>2.0858220128363761E-4</c:v>
                </c:pt>
                <c:pt idx="9930">
                  <c:v>-4.6704222990932008E-4</c:v>
                </c:pt>
                <c:pt idx="9931">
                  <c:v>-1.1941302325980448E-3</c:v>
                </c:pt>
                <c:pt idx="9932">
                  <c:v>-1.9383028498353378E-3</c:v>
                </c:pt>
                <c:pt idx="9933">
                  <c:v>-2.7100294714756789E-3</c:v>
                </c:pt>
                <c:pt idx="9934">
                  <c:v>-3.4866359469066443E-3</c:v>
                </c:pt>
                <c:pt idx="9935">
                  <c:v>-4.1803017824982181E-3</c:v>
                </c:pt>
                <c:pt idx="9936">
                  <c:v>-4.8331195131332515E-3</c:v>
                </c:pt>
                <c:pt idx="9937">
                  <c:v>-5.4710797836121875E-3</c:v>
                </c:pt>
                <c:pt idx="9938">
                  <c:v>-6.0562597520594924E-3</c:v>
                </c:pt>
                <c:pt idx="9939">
                  <c:v>-6.6479083861788347E-3</c:v>
                </c:pt>
                <c:pt idx="9940">
                  <c:v>-7.1906936366460785E-3</c:v>
                </c:pt>
                <c:pt idx="9941">
                  <c:v>-7.7737874675856975E-3</c:v>
                </c:pt>
                <c:pt idx="9942">
                  <c:v>-8.3745773047407338E-3</c:v>
                </c:pt>
                <c:pt idx="9943">
                  <c:v>-8.8888075819557235E-3</c:v>
                </c:pt>
                <c:pt idx="9944">
                  <c:v>-9.3402190944184837E-3</c:v>
                </c:pt>
                <c:pt idx="9945">
                  <c:v>-9.7497607273337398E-3</c:v>
                </c:pt>
                <c:pt idx="9946">
                  <c:v>-1.013113775011E-2</c:v>
                </c:pt>
                <c:pt idx="9947">
                  <c:v>-1.0502363648230935E-2</c:v>
                </c:pt>
                <c:pt idx="9948">
                  <c:v>-1.0814253866372584E-2</c:v>
                </c:pt>
                <c:pt idx="9949">
                  <c:v>-1.1076273559964073E-2</c:v>
                </c:pt>
                <c:pt idx="9950">
                  <c:v>-1.1267839868639787E-2</c:v>
                </c:pt>
                <c:pt idx="9951">
                  <c:v>-1.1417194697288219E-2</c:v>
                </c:pt>
                <c:pt idx="9952">
                  <c:v>-1.1507511410292492E-2</c:v>
                </c:pt>
                <c:pt idx="9953">
                  <c:v>-1.154728674674017E-2</c:v>
                </c:pt>
                <c:pt idx="9954">
                  <c:v>-1.1516326322836508E-2</c:v>
                </c:pt>
                <c:pt idx="9955">
                  <c:v>-1.1397557307085335E-2</c:v>
                </c:pt>
                <c:pt idx="9956">
                  <c:v>-1.1171255284257671E-2</c:v>
                </c:pt>
                <c:pt idx="9957">
                  <c:v>-1.0747508729366466E-2</c:v>
                </c:pt>
                <c:pt idx="9958">
                  <c:v>-1.0208456197840032E-2</c:v>
                </c:pt>
                <c:pt idx="9959">
                  <c:v>-9.5722827861372053E-3</c:v>
                </c:pt>
                <c:pt idx="9960">
                  <c:v>-8.8811406182788717E-3</c:v>
                </c:pt>
                <c:pt idx="9961">
                  <c:v>-8.2499334045266631E-3</c:v>
                </c:pt>
                <c:pt idx="9962">
                  <c:v>-7.6281926139017929E-3</c:v>
                </c:pt>
                <c:pt idx="9963">
                  <c:v>-7.0252072112675706E-3</c:v>
                </c:pt>
                <c:pt idx="9964">
                  <c:v>-6.4126511407399112E-3</c:v>
                </c:pt>
                <c:pt idx="9965">
                  <c:v>-5.7981622001933471E-3</c:v>
                </c:pt>
                <c:pt idx="9966">
                  <c:v>-5.2134335801646524E-3</c:v>
                </c:pt>
                <c:pt idx="9967">
                  <c:v>-4.5986917728983549E-3</c:v>
                </c:pt>
                <c:pt idx="9968">
                  <c:v>-3.9460163765420459E-3</c:v>
                </c:pt>
                <c:pt idx="9969">
                  <c:v>-3.3073226311489731E-3</c:v>
                </c:pt>
                <c:pt idx="9970">
                  <c:v>-2.6247423793545697E-3</c:v>
                </c:pt>
                <c:pt idx="9971">
                  <c:v>-1.9752657663415392E-3</c:v>
                </c:pt>
                <c:pt idx="9972">
                  <c:v>-1.3647286835238653E-3</c:v>
                </c:pt>
                <c:pt idx="9973">
                  <c:v>-8.3051198233293833E-4</c:v>
                </c:pt>
                <c:pt idx="9974">
                  <c:v>-3.7807968942384432E-4</c:v>
                </c:pt>
                <c:pt idx="9975">
                  <c:v>-2.1503439383104852E-5</c:v>
                </c:pt>
                <c:pt idx="9976">
                  <c:v>2.9355933212566951E-4</c:v>
                </c:pt>
                <c:pt idx="9977">
                  <c:v>5.8434270506259127E-4</c:v>
                </c:pt>
                <c:pt idx="9978">
                  <c:v>8.0938285675343923E-4</c:v>
                </c:pt>
                <c:pt idx="9979">
                  <c:v>9.9231817217213469E-4</c:v>
                </c:pt>
                <c:pt idx="9980">
                  <c:v>1.1202151418537986E-3</c:v>
                </c:pt>
                <c:pt idx="9981">
                  <c:v>1.2024212830222462E-3</c:v>
                </c:pt>
                <c:pt idx="9982">
                  <c:v>1.1907009420262771E-3</c:v>
                </c:pt>
                <c:pt idx="9983">
                  <c:v>1.1401399513667272E-3</c:v>
                </c:pt>
                <c:pt idx="9984">
                  <c:v>1.0697696405667519E-3</c:v>
                </c:pt>
                <c:pt idx="9985">
                  <c:v>1.0234663304803833E-3</c:v>
                </c:pt>
                <c:pt idx="9986">
                  <c:v>1.0262052617659679E-3</c:v>
                </c:pt>
                <c:pt idx="9987">
                  <c:v>1.022305489949618E-3</c:v>
                </c:pt>
                <c:pt idx="9988">
                  <c:v>9.3801568796243338E-4</c:v>
                </c:pt>
                <c:pt idx="9989">
                  <c:v>7.9152385496826831E-4</c:v>
                </c:pt>
                <c:pt idx="9990">
                  <c:v>5.6104238221993874E-4</c:v>
                </c:pt>
                <c:pt idx="9991">
                  <c:v>2.6880155190670685E-4</c:v>
                </c:pt>
                <c:pt idx="9992">
                  <c:v>-7.8541750416732286E-5</c:v>
                </c:pt>
                <c:pt idx="9993">
                  <c:v>-3.9748998260656957E-4</c:v>
                </c:pt>
                <c:pt idx="9994">
                  <c:v>-6.870657895165209E-4</c:v>
                </c:pt>
                <c:pt idx="9995">
                  <c:v>-9.2525722647009731E-4</c:v>
                </c:pt>
                <c:pt idx="9996">
                  <c:v>-1.1475810259654845E-3</c:v>
                </c:pt>
                <c:pt idx="9997">
                  <c:v>-1.3298905964572191E-3</c:v>
                </c:pt>
                <c:pt idx="9998">
                  <c:v>-1.4530644739870978E-3</c:v>
                </c:pt>
                <c:pt idx="9999">
                  <c:v>-1.5513476961012661E-3</c:v>
                </c:pt>
                <c:pt idx="10000">
                  <c:v>-1.6697036710567196E-3</c:v>
                </c:pt>
                <c:pt idx="10001">
                  <c:v>-1.8197549738525221E-3</c:v>
                </c:pt>
                <c:pt idx="10002">
                  <c:v>-1.9817748434710503E-3</c:v>
                </c:pt>
                <c:pt idx="10003">
                  <c:v>-2.1962150423792725E-3</c:v>
                </c:pt>
                <c:pt idx="10004">
                  <c:v>-2.3716215088199748E-3</c:v>
                </c:pt>
                <c:pt idx="10005">
                  <c:v>-2.5515118671630707E-3</c:v>
                </c:pt>
                <c:pt idx="10006">
                  <c:v>-2.6162301916888694E-3</c:v>
                </c:pt>
                <c:pt idx="10007">
                  <c:v>-2.7212644637714441E-3</c:v>
                </c:pt>
                <c:pt idx="10008">
                  <c:v>-2.7461837766680946E-3</c:v>
                </c:pt>
                <c:pt idx="10009">
                  <c:v>-2.7700058870382318E-3</c:v>
                </c:pt>
                <c:pt idx="10010">
                  <c:v>-2.683843295332047E-3</c:v>
                </c:pt>
                <c:pt idx="10011">
                  <c:v>-2.4989749666542945E-3</c:v>
                </c:pt>
                <c:pt idx="10012">
                  <c:v>-2.3169071704484019E-3</c:v>
                </c:pt>
                <c:pt idx="10013">
                  <c:v>-2.2122158336969544E-3</c:v>
                </c:pt>
                <c:pt idx="10014">
                  <c:v>-2.1432125936700899E-3</c:v>
                </c:pt>
                <c:pt idx="10015">
                  <c:v>-2.018658708367569E-3</c:v>
                </c:pt>
                <c:pt idx="10016">
                  <c:v>-1.8928009031811376E-3</c:v>
                </c:pt>
                <c:pt idx="10017">
                  <c:v>-1.7611441335917603E-3</c:v>
                </c:pt>
                <c:pt idx="10018">
                  <c:v>-1.5860764560539893E-3</c:v>
                </c:pt>
                <c:pt idx="10019">
                  <c:v>-1.4089551198571237E-3</c:v>
                </c:pt>
                <c:pt idx="10020">
                  <c:v>-1.2376450229853086E-3</c:v>
                </c:pt>
                <c:pt idx="10021">
                  <c:v>-1.0532156425306931E-3</c:v>
                </c:pt>
                <c:pt idx="10022">
                  <c:v>-8.7221583545295993E-4</c:v>
                </c:pt>
                <c:pt idx="10023">
                  <c:v>-6.5667547766132858E-4</c:v>
                </c:pt>
                <c:pt idx="10024">
                  <c:v>-3.7184142617503079E-4</c:v>
                </c:pt>
                <c:pt idx="10025">
                  <c:v>-4.137746295601114E-5</c:v>
                </c:pt>
                <c:pt idx="10026">
                  <c:v>2.8990582593168526E-4</c:v>
                </c:pt>
                <c:pt idx="10027">
                  <c:v>5.6588351072725681E-4</c:v>
                </c:pt>
                <c:pt idx="10028">
                  <c:v>8.0075278941756285E-4</c:v>
                </c:pt>
                <c:pt idx="10029">
                  <c:v>9.8731530114215451E-4</c:v>
                </c:pt>
                <c:pt idx="10030">
                  <c:v>1.0725155137955215E-3</c:v>
                </c:pt>
                <c:pt idx="10031">
                  <c:v>1.1197426616790743E-3</c:v>
                </c:pt>
                <c:pt idx="10032">
                  <c:v>1.1954486589504029E-3</c:v>
                </c:pt>
                <c:pt idx="10033">
                  <c:v>1.2678300822985661E-3</c:v>
                </c:pt>
                <c:pt idx="10034">
                  <c:v>1.4150995775895265E-3</c:v>
                </c:pt>
                <c:pt idx="10035">
                  <c:v>1.5509244463449206E-3</c:v>
                </c:pt>
                <c:pt idx="10036">
                  <c:v>1.6491318598774985E-3</c:v>
                </c:pt>
                <c:pt idx="10037">
                  <c:v>1.7646354788177878E-3</c:v>
                </c:pt>
                <c:pt idx="10038">
                  <c:v>1.8912764517444033E-3</c:v>
                </c:pt>
                <c:pt idx="10039">
                  <c:v>2.052250611481966E-3</c:v>
                </c:pt>
                <c:pt idx="10040">
                  <c:v>2.2355463510062398E-3</c:v>
                </c:pt>
                <c:pt idx="10041">
                  <c:v>2.4582602441940572E-3</c:v>
                </c:pt>
                <c:pt idx="10042">
                  <c:v>2.7011323204795159E-3</c:v>
                </c:pt>
                <c:pt idx="10043">
                  <c:v>2.9687425147224564E-3</c:v>
                </c:pt>
                <c:pt idx="10044">
                  <c:v>3.2407441861086405E-3</c:v>
                </c:pt>
                <c:pt idx="10045">
                  <c:v>3.436164092334998E-3</c:v>
                </c:pt>
                <c:pt idx="10046">
                  <c:v>3.6410812945859329E-3</c:v>
                </c:pt>
                <c:pt idx="10047">
                  <c:v>3.8812248679675099E-3</c:v>
                </c:pt>
                <c:pt idx="10048">
                  <c:v>4.1259074690959277E-3</c:v>
                </c:pt>
                <c:pt idx="10049">
                  <c:v>4.3947945360663602E-3</c:v>
                </c:pt>
                <c:pt idx="10050">
                  <c:v>4.7665027702047018E-3</c:v>
                </c:pt>
                <c:pt idx="10051">
                  <c:v>5.1523657801936249E-3</c:v>
                </c:pt>
                <c:pt idx="10052">
                  <c:v>5.5704311158622814E-3</c:v>
                </c:pt>
                <c:pt idx="10053">
                  <c:v>5.9664977320193231E-3</c:v>
                </c:pt>
                <c:pt idx="10054">
                  <c:v>6.3958202525948799E-3</c:v>
                </c:pt>
                <c:pt idx="10055">
                  <c:v>6.9062190726331633E-3</c:v>
                </c:pt>
                <c:pt idx="10056">
                  <c:v>7.3933913556412005E-3</c:v>
                </c:pt>
                <c:pt idx="10057">
                  <c:v>7.9538849758683944E-3</c:v>
                </c:pt>
                <c:pt idx="10058">
                  <c:v>8.6685640136662176E-3</c:v>
                </c:pt>
                <c:pt idx="10059">
                  <c:v>9.3912358956027477E-3</c:v>
                </c:pt>
                <c:pt idx="10060">
                  <c:v>1.0078866204252697E-2</c:v>
                </c:pt>
                <c:pt idx="10061">
                  <c:v>1.0698895016090944E-2</c:v>
                </c:pt>
                <c:pt idx="10062">
                  <c:v>1.1215520749600645E-2</c:v>
                </c:pt>
                <c:pt idx="10063">
                  <c:v>1.1711851487244473E-2</c:v>
                </c:pt>
                <c:pt idx="10064">
                  <c:v>1.2258664265576081E-2</c:v>
                </c:pt>
                <c:pt idx="10065">
                  <c:v>1.2760020276455543E-2</c:v>
                </c:pt>
                <c:pt idx="10066">
                  <c:v>1.3289617386121583E-2</c:v>
                </c:pt>
                <c:pt idx="10067">
                  <c:v>1.3861949070548916E-2</c:v>
                </c:pt>
                <c:pt idx="10068">
                  <c:v>1.4448657939270615E-2</c:v>
                </c:pt>
                <c:pt idx="10069">
                  <c:v>1.5024247532099516E-2</c:v>
                </c:pt>
                <c:pt idx="10070">
                  <c:v>1.5557496474182588E-2</c:v>
                </c:pt>
                <c:pt idx="10071">
                  <c:v>1.6016597533029253E-2</c:v>
                </c:pt>
                <c:pt idx="10072">
                  <c:v>1.6460725413711123E-2</c:v>
                </c:pt>
                <c:pt idx="10073">
                  <c:v>1.6805683376118909E-2</c:v>
                </c:pt>
                <c:pt idx="10074">
                  <c:v>1.7064777558451257E-2</c:v>
                </c:pt>
                <c:pt idx="10075">
                  <c:v>1.7212521259733847E-2</c:v>
                </c:pt>
                <c:pt idx="10076">
                  <c:v>1.7285125575326736E-2</c:v>
                </c:pt>
                <c:pt idx="10077">
                  <c:v>1.7297506612197748E-2</c:v>
                </c:pt>
                <c:pt idx="10078">
                  <c:v>1.7218419944915672E-2</c:v>
                </c:pt>
                <c:pt idx="10079">
                  <c:v>1.7051155355959722E-2</c:v>
                </c:pt>
                <c:pt idx="10080">
                  <c:v>1.680181165216282E-2</c:v>
                </c:pt>
                <c:pt idx="10081">
                  <c:v>1.6489164158046386E-2</c:v>
                </c:pt>
                <c:pt idx="10082">
                  <c:v>1.6126911209097653E-2</c:v>
                </c:pt>
                <c:pt idx="10083">
                  <c:v>1.5669827469574571E-2</c:v>
                </c:pt>
                <c:pt idx="10084">
                  <c:v>1.5105174259932717E-2</c:v>
                </c:pt>
                <c:pt idx="10085">
                  <c:v>1.4504240437781032E-2</c:v>
                </c:pt>
                <c:pt idx="10086">
                  <c:v>1.3907850842691596E-2</c:v>
                </c:pt>
                <c:pt idx="10087">
                  <c:v>1.3325189461074805E-2</c:v>
                </c:pt>
                <c:pt idx="10088">
                  <c:v>1.2707761437549259E-2</c:v>
                </c:pt>
                <c:pt idx="10089">
                  <c:v>1.2067271162818895E-2</c:v>
                </c:pt>
                <c:pt idx="10090">
                  <c:v>1.1369477966819339E-2</c:v>
                </c:pt>
                <c:pt idx="10091">
                  <c:v>1.0590685732055481E-2</c:v>
                </c:pt>
                <c:pt idx="10092">
                  <c:v>9.7092416853781539E-3</c:v>
                </c:pt>
                <c:pt idx="10093">
                  <c:v>8.8928044876470172E-3</c:v>
                </c:pt>
                <c:pt idx="10094">
                  <c:v>7.9917043157192152E-3</c:v>
                </c:pt>
                <c:pt idx="10095">
                  <c:v>7.0547903465141394E-3</c:v>
                </c:pt>
                <c:pt idx="10096">
                  <c:v>6.1788328777653721E-3</c:v>
                </c:pt>
                <c:pt idx="10097">
                  <c:v>5.3215619556603007E-3</c:v>
                </c:pt>
                <c:pt idx="10098">
                  <c:v>4.5693629378577025E-3</c:v>
                </c:pt>
                <c:pt idx="10099">
                  <c:v>3.8219153675430194E-3</c:v>
                </c:pt>
                <c:pt idx="10100">
                  <c:v>3.135119358355639E-3</c:v>
                </c:pt>
                <c:pt idx="10101">
                  <c:v>2.4990937089465638E-3</c:v>
                </c:pt>
                <c:pt idx="10102">
                  <c:v>1.8763748857808986E-3</c:v>
                </c:pt>
                <c:pt idx="10103">
                  <c:v>1.1170854861815565E-3</c:v>
                </c:pt>
                <c:pt idx="10104">
                  <c:v>3.8159880134875989E-4</c:v>
                </c:pt>
                <c:pt idx="10105">
                  <c:v>-2.8862443245588964E-4</c:v>
                </c:pt>
                <c:pt idx="10106">
                  <c:v>-8.918909322163988E-4</c:v>
                </c:pt>
                <c:pt idx="10107">
                  <c:v>-1.4189351132464234E-3</c:v>
                </c:pt>
                <c:pt idx="10108">
                  <c:v>-1.8300755189651693E-3</c:v>
                </c:pt>
                <c:pt idx="10109">
                  <c:v>-2.1891303819308598E-3</c:v>
                </c:pt>
                <c:pt idx="10110">
                  <c:v>-2.4988672465614623E-3</c:v>
                </c:pt>
                <c:pt idx="10111">
                  <c:v>-2.8314652621557273E-3</c:v>
                </c:pt>
                <c:pt idx="10112">
                  <c:v>-3.1298565001801888E-3</c:v>
                </c:pt>
                <c:pt idx="10113">
                  <c:v>-3.4486445940545675E-3</c:v>
                </c:pt>
                <c:pt idx="10114">
                  <c:v>-3.7105503685192351E-3</c:v>
                </c:pt>
                <c:pt idx="10115">
                  <c:v>-3.9582902204436197E-3</c:v>
                </c:pt>
                <c:pt idx="10116">
                  <c:v>-4.1650007820730819E-3</c:v>
                </c:pt>
                <c:pt idx="10117">
                  <c:v>-4.3547939187938596E-3</c:v>
                </c:pt>
                <c:pt idx="10118">
                  <c:v>-4.562480355166142E-3</c:v>
                </c:pt>
                <c:pt idx="10119">
                  <c:v>-4.7856034508022222E-3</c:v>
                </c:pt>
                <c:pt idx="10120">
                  <c:v>-4.9938063549219494E-3</c:v>
                </c:pt>
                <c:pt idx="10121">
                  <c:v>-5.1694102268702762E-3</c:v>
                </c:pt>
                <c:pt idx="10122">
                  <c:v>-5.3140654315594763E-3</c:v>
                </c:pt>
                <c:pt idx="10123">
                  <c:v>-5.4456990415457521E-3</c:v>
                </c:pt>
                <c:pt idx="10124">
                  <c:v>-5.5453533608297786E-3</c:v>
                </c:pt>
                <c:pt idx="10125">
                  <c:v>-5.6219514681021855E-3</c:v>
                </c:pt>
                <c:pt idx="10126">
                  <c:v>-5.7452038267193136E-3</c:v>
                </c:pt>
                <c:pt idx="10127">
                  <c:v>-5.945357320565595E-3</c:v>
                </c:pt>
                <c:pt idx="10128">
                  <c:v>-6.1763513938741764E-3</c:v>
                </c:pt>
                <c:pt idx="10129">
                  <c:v>-6.3741517147567978E-3</c:v>
                </c:pt>
                <c:pt idx="10130">
                  <c:v>-6.5424065758733722E-3</c:v>
                </c:pt>
                <c:pt idx="10131">
                  <c:v>-6.7327239734797069E-3</c:v>
                </c:pt>
                <c:pt idx="10132">
                  <c:v>-6.8840807707941497E-3</c:v>
                </c:pt>
                <c:pt idx="10133">
                  <c:v>-7.0186058415921942E-3</c:v>
                </c:pt>
                <c:pt idx="10134">
                  <c:v>-7.194848470190615E-3</c:v>
                </c:pt>
                <c:pt idx="10135">
                  <c:v>-7.4762409837243653E-3</c:v>
                </c:pt>
                <c:pt idx="10136">
                  <c:v>-7.7749541675680052E-3</c:v>
                </c:pt>
                <c:pt idx="10137">
                  <c:v>-8.0716885815414995E-3</c:v>
                </c:pt>
                <c:pt idx="10138">
                  <c:v>-8.4048646103089281E-3</c:v>
                </c:pt>
                <c:pt idx="10139">
                  <c:v>-8.774634786937319E-3</c:v>
                </c:pt>
                <c:pt idx="10140">
                  <c:v>-9.1517542965626093E-3</c:v>
                </c:pt>
                <c:pt idx="10141">
                  <c:v>-9.4509524327342949E-3</c:v>
                </c:pt>
                <c:pt idx="10142">
                  <c:v>-9.6858660057190949E-3</c:v>
                </c:pt>
                <c:pt idx="10143">
                  <c:v>-9.8424204291794014E-3</c:v>
                </c:pt>
                <c:pt idx="10144">
                  <c:v>-9.9172789447378885E-3</c:v>
                </c:pt>
                <c:pt idx="10145">
                  <c:v>-9.9421377972776538E-3</c:v>
                </c:pt>
                <c:pt idx="10146">
                  <c:v>-9.971468236592014E-3</c:v>
                </c:pt>
                <c:pt idx="10147">
                  <c:v>-1.0040163161125031E-2</c:v>
                </c:pt>
                <c:pt idx="10148">
                  <c:v>-1.0087925196170732E-2</c:v>
                </c:pt>
                <c:pt idx="10149">
                  <c:v>-1.012999554473046E-2</c:v>
                </c:pt>
                <c:pt idx="10150">
                  <c:v>-1.0171219132434994E-2</c:v>
                </c:pt>
                <c:pt idx="10151">
                  <c:v>-1.0224424640258465E-2</c:v>
                </c:pt>
                <c:pt idx="10152">
                  <c:v>-1.0217809057439867E-2</c:v>
                </c:pt>
                <c:pt idx="10153">
                  <c:v>-1.0134218471075793E-2</c:v>
                </c:pt>
                <c:pt idx="10154">
                  <c:v>-9.970710865803048E-3</c:v>
                </c:pt>
                <c:pt idx="10155">
                  <c:v>-9.7513160682662428E-3</c:v>
                </c:pt>
                <c:pt idx="10156">
                  <c:v>-9.4585547520870429E-3</c:v>
                </c:pt>
                <c:pt idx="10157">
                  <c:v>-9.1513868049974342E-3</c:v>
                </c:pt>
                <c:pt idx="10158">
                  <c:v>-8.8819223275729605E-3</c:v>
                </c:pt>
                <c:pt idx="10159">
                  <c:v>-8.6852125591943968E-3</c:v>
                </c:pt>
                <c:pt idx="10160">
                  <c:v>-8.5354471517507819E-3</c:v>
                </c:pt>
                <c:pt idx="10161">
                  <c:v>-8.3949469459542805E-3</c:v>
                </c:pt>
                <c:pt idx="10162">
                  <c:v>-8.2530930118223274E-3</c:v>
                </c:pt>
                <c:pt idx="10163">
                  <c:v>-8.0876500643443372E-3</c:v>
                </c:pt>
                <c:pt idx="10164">
                  <c:v>-7.8735385645614525E-3</c:v>
                </c:pt>
                <c:pt idx="10165">
                  <c:v>-7.6267973027450177E-3</c:v>
                </c:pt>
                <c:pt idx="10166">
                  <c:v>-7.3261762744096948E-3</c:v>
                </c:pt>
                <c:pt idx="10167">
                  <c:v>-6.9918706736101909E-3</c:v>
                </c:pt>
                <c:pt idx="10168">
                  <c:v>-6.6225909079446659E-3</c:v>
                </c:pt>
                <c:pt idx="10169">
                  <c:v>-6.2497263957735569E-3</c:v>
                </c:pt>
                <c:pt idx="10170">
                  <c:v>-5.8989301798353308E-3</c:v>
                </c:pt>
                <c:pt idx="10171">
                  <c:v>-5.6276139306364152E-3</c:v>
                </c:pt>
                <c:pt idx="10172">
                  <c:v>-5.3905726235748538E-3</c:v>
                </c:pt>
                <c:pt idx="10173">
                  <c:v>-5.2207270420594216E-3</c:v>
                </c:pt>
                <c:pt idx="10174">
                  <c:v>-5.1975135547157499E-3</c:v>
                </c:pt>
                <c:pt idx="10175">
                  <c:v>-5.2814312497657528E-3</c:v>
                </c:pt>
                <c:pt idx="10176">
                  <c:v>-5.3955318207958656E-3</c:v>
                </c:pt>
                <c:pt idx="10177">
                  <c:v>-5.5048045638942129E-3</c:v>
                </c:pt>
                <c:pt idx="10178">
                  <c:v>-5.565565536399893E-3</c:v>
                </c:pt>
                <c:pt idx="10179">
                  <c:v>-5.6273423131912347E-3</c:v>
                </c:pt>
                <c:pt idx="10180">
                  <c:v>-5.7407752065852455E-3</c:v>
                </c:pt>
                <c:pt idx="10181">
                  <c:v>-5.8726315865303249E-3</c:v>
                </c:pt>
                <c:pt idx="10182">
                  <c:v>-6.1396231531880788E-3</c:v>
                </c:pt>
                <c:pt idx="10183">
                  <c:v>-6.5932929968636851E-3</c:v>
                </c:pt>
                <c:pt idx="10184">
                  <c:v>-7.2149739156960983E-3</c:v>
                </c:pt>
                <c:pt idx="10185">
                  <c:v>-7.748767406256748E-3</c:v>
                </c:pt>
                <c:pt idx="10186">
                  <c:v>-8.3256726100912025E-3</c:v>
                </c:pt>
                <c:pt idx="10187">
                  <c:v>-8.7677263017661173E-3</c:v>
                </c:pt>
                <c:pt idx="10188">
                  <c:v>-9.1072281727555514E-3</c:v>
                </c:pt>
                <c:pt idx="10189">
                  <c:v>-9.4738615279761178E-3</c:v>
                </c:pt>
                <c:pt idx="10190">
                  <c:v>-9.832290099278055E-3</c:v>
                </c:pt>
                <c:pt idx="10191">
                  <c:v>-1.0174885119437401E-2</c:v>
                </c:pt>
                <c:pt idx="10192">
                  <c:v>-1.06799855646336E-2</c:v>
                </c:pt>
                <c:pt idx="10193">
                  <c:v>-1.116559199830105E-2</c:v>
                </c:pt>
                <c:pt idx="10194">
                  <c:v>-1.154044599424409E-2</c:v>
                </c:pt>
                <c:pt idx="10195">
                  <c:v>-1.1764392347625021E-2</c:v>
                </c:pt>
                <c:pt idx="10196">
                  <c:v>-1.1931617699977689E-2</c:v>
                </c:pt>
                <c:pt idx="10197">
                  <c:v>-1.2017964738827805E-2</c:v>
                </c:pt>
                <c:pt idx="10198">
                  <c:v>-1.207563101724673E-2</c:v>
                </c:pt>
                <c:pt idx="10199">
                  <c:v>-1.2151450192684108E-2</c:v>
                </c:pt>
                <c:pt idx="10200">
                  <c:v>-1.2282376609260542E-2</c:v>
                </c:pt>
                <c:pt idx="10201">
                  <c:v>-1.2417570393691946E-2</c:v>
                </c:pt>
                <c:pt idx="10202">
                  <c:v>-1.2523345997184191E-2</c:v>
                </c:pt>
                <c:pt idx="10203">
                  <c:v>-1.2561517562109204E-2</c:v>
                </c:pt>
                <c:pt idx="10204">
                  <c:v>-1.2530733499959586E-2</c:v>
                </c:pt>
                <c:pt idx="10205">
                  <c:v>-1.2425419748639109E-2</c:v>
                </c:pt>
                <c:pt idx="10206">
                  <c:v>-1.2293548183872247E-2</c:v>
                </c:pt>
                <c:pt idx="10207">
                  <c:v>-1.2117797548763966E-2</c:v>
                </c:pt>
                <c:pt idx="10208">
                  <c:v>-1.1942271874637908E-2</c:v>
                </c:pt>
                <c:pt idx="10209">
                  <c:v>-1.1706790700316492E-2</c:v>
                </c:pt>
                <c:pt idx="10210">
                  <c:v>-1.1523202067856883E-2</c:v>
                </c:pt>
                <c:pt idx="10211">
                  <c:v>-1.1296933224719674E-2</c:v>
                </c:pt>
                <c:pt idx="10212">
                  <c:v>-1.1051783375976607E-2</c:v>
                </c:pt>
                <c:pt idx="10213">
                  <c:v>-1.0797505364648692E-2</c:v>
                </c:pt>
                <c:pt idx="10214">
                  <c:v>-1.0435896075460568E-2</c:v>
                </c:pt>
                <c:pt idx="10215">
                  <c:v>-9.9758578761451264E-3</c:v>
                </c:pt>
                <c:pt idx="10216">
                  <c:v>-9.4366505064282825E-3</c:v>
                </c:pt>
                <c:pt idx="10217">
                  <c:v>-8.8665672046649383E-3</c:v>
                </c:pt>
                <c:pt idx="10218">
                  <c:v>-8.2394069176243648E-3</c:v>
                </c:pt>
                <c:pt idx="10219">
                  <c:v>-7.6381096970526748E-3</c:v>
                </c:pt>
                <c:pt idx="10220">
                  <c:v>-6.8928937163181686E-3</c:v>
                </c:pt>
                <c:pt idx="10221">
                  <c:v>-6.1249944098632977E-3</c:v>
                </c:pt>
                <c:pt idx="10222">
                  <c:v>-5.4025095679829157E-3</c:v>
                </c:pt>
                <c:pt idx="10223">
                  <c:v>-4.6398500881842438E-3</c:v>
                </c:pt>
                <c:pt idx="10224">
                  <c:v>-3.8265556467328311E-3</c:v>
                </c:pt>
                <c:pt idx="10225">
                  <c:v>-3.071899606924534E-3</c:v>
                </c:pt>
                <c:pt idx="10226">
                  <c:v>-2.3971211917768417E-3</c:v>
                </c:pt>
                <c:pt idx="10227">
                  <c:v>-1.6894084413642586E-3</c:v>
                </c:pt>
                <c:pt idx="10228">
                  <c:v>-1.0183953544837606E-3</c:v>
                </c:pt>
                <c:pt idx="10229">
                  <c:v>-4.346453443126075E-4</c:v>
                </c:pt>
                <c:pt idx="10230">
                  <c:v>1.2687391299930344E-4</c:v>
                </c:pt>
                <c:pt idx="10231">
                  <c:v>6.8828183339306095E-4</c:v>
                </c:pt>
                <c:pt idx="10232">
                  <c:v>1.2295957368998723E-3</c:v>
                </c:pt>
                <c:pt idx="10233">
                  <c:v>1.6699569970653457E-3</c:v>
                </c:pt>
                <c:pt idx="10234">
                  <c:v>2.0877120314851802E-3</c:v>
                </c:pt>
                <c:pt idx="10235">
                  <c:v>2.5191794938628229E-3</c:v>
                </c:pt>
                <c:pt idx="10236">
                  <c:v>2.9391457853107632E-3</c:v>
                </c:pt>
                <c:pt idx="10237">
                  <c:v>3.3696780385334205E-3</c:v>
                </c:pt>
                <c:pt idx="10238">
                  <c:v>3.7446845286334502E-3</c:v>
                </c:pt>
                <c:pt idx="10239">
                  <c:v>4.0793571515379511E-3</c:v>
                </c:pt>
                <c:pt idx="10240">
                  <c:v>4.3600723187394554E-3</c:v>
                </c:pt>
                <c:pt idx="10241">
                  <c:v>4.6325636353336313E-3</c:v>
                </c:pt>
                <c:pt idx="10242">
                  <c:v>4.8566047346206695E-3</c:v>
                </c:pt>
                <c:pt idx="10243">
                  <c:v>5.2040077852066506E-3</c:v>
                </c:pt>
                <c:pt idx="10244">
                  <c:v>5.7719413799781003E-3</c:v>
                </c:pt>
                <c:pt idx="10245">
                  <c:v>6.3484486877485504E-3</c:v>
                </c:pt>
                <c:pt idx="10246">
                  <c:v>6.939594706244028E-3</c:v>
                </c:pt>
                <c:pt idx="10247">
                  <c:v>7.5535886379238578E-3</c:v>
                </c:pt>
                <c:pt idx="10248">
                  <c:v>8.2702569600149514E-3</c:v>
                </c:pt>
                <c:pt idx="10249">
                  <c:v>9.0119504417748089E-3</c:v>
                </c:pt>
                <c:pt idx="10250">
                  <c:v>9.7321551634312348E-3</c:v>
                </c:pt>
                <c:pt idx="10251">
                  <c:v>1.0362232743621951E-2</c:v>
                </c:pt>
                <c:pt idx="10252">
                  <c:v>1.1044869505281184E-2</c:v>
                </c:pt>
                <c:pt idx="10253">
                  <c:v>1.173591134554427E-2</c:v>
                </c:pt>
                <c:pt idx="10254">
                  <c:v>1.2329644283434226E-2</c:v>
                </c:pt>
                <c:pt idx="10255">
                  <c:v>1.2874554633024976E-2</c:v>
                </c:pt>
                <c:pt idx="10256">
                  <c:v>1.3534014998117488E-2</c:v>
                </c:pt>
                <c:pt idx="10257">
                  <c:v>1.4233357512800178E-2</c:v>
                </c:pt>
                <c:pt idx="10258">
                  <c:v>1.4806566578713317E-2</c:v>
                </c:pt>
                <c:pt idx="10259">
                  <c:v>1.5369035800517926E-2</c:v>
                </c:pt>
                <c:pt idx="10260">
                  <c:v>1.6073920457197501E-2</c:v>
                </c:pt>
                <c:pt idx="10261">
                  <c:v>1.6754868124726138E-2</c:v>
                </c:pt>
                <c:pt idx="10262">
                  <c:v>1.7346551625064838E-2</c:v>
                </c:pt>
                <c:pt idx="10263">
                  <c:v>1.784514615073899E-2</c:v>
                </c:pt>
                <c:pt idx="10264">
                  <c:v>1.8276111574057414E-2</c:v>
                </c:pt>
                <c:pt idx="10265">
                  <c:v>1.8677242412796752E-2</c:v>
                </c:pt>
                <c:pt idx="10266">
                  <c:v>1.8951303246100649E-2</c:v>
                </c:pt>
                <c:pt idx="10267">
                  <c:v>1.9143537084745581E-2</c:v>
                </c:pt>
                <c:pt idx="10268">
                  <c:v>1.9336617036950863E-2</c:v>
                </c:pt>
                <c:pt idx="10269">
                  <c:v>1.9651115551984025E-2</c:v>
                </c:pt>
                <c:pt idx="10270">
                  <c:v>1.9865599378763577E-2</c:v>
                </c:pt>
                <c:pt idx="10271">
                  <c:v>2.0013401093186473E-2</c:v>
                </c:pt>
                <c:pt idx="10272">
                  <c:v>2.0157686551373163E-2</c:v>
                </c:pt>
                <c:pt idx="10273">
                  <c:v>2.0267850521838764E-2</c:v>
                </c:pt>
                <c:pt idx="10274">
                  <c:v>2.0305154890873624E-2</c:v>
                </c:pt>
                <c:pt idx="10275">
                  <c:v>2.0304746092648849E-2</c:v>
                </c:pt>
                <c:pt idx="10276">
                  <c:v>2.0253138777891394E-2</c:v>
                </c:pt>
                <c:pt idx="10277">
                  <c:v>2.0141962072706333E-2</c:v>
                </c:pt>
                <c:pt idx="10278">
                  <c:v>1.9923603833831391E-2</c:v>
                </c:pt>
                <c:pt idx="10279">
                  <c:v>1.9590963872773148E-2</c:v>
                </c:pt>
                <c:pt idx="10280">
                  <c:v>1.9182861504529684E-2</c:v>
                </c:pt>
                <c:pt idx="10281">
                  <c:v>1.8764284176743268E-2</c:v>
                </c:pt>
                <c:pt idx="10282">
                  <c:v>1.8202103422851452E-2</c:v>
                </c:pt>
                <c:pt idx="10283">
                  <c:v>1.761000078036495E-2</c:v>
                </c:pt>
                <c:pt idx="10284">
                  <c:v>1.6930537168741138E-2</c:v>
                </c:pt>
                <c:pt idx="10285">
                  <c:v>1.6165762058761676E-2</c:v>
                </c:pt>
                <c:pt idx="10286">
                  <c:v>1.5269882601845523E-2</c:v>
                </c:pt>
                <c:pt idx="10287">
                  <c:v>1.4329885018000138E-2</c:v>
                </c:pt>
                <c:pt idx="10288">
                  <c:v>1.3329972991655878E-2</c:v>
                </c:pt>
                <c:pt idx="10289">
                  <c:v>1.2451101973116812E-2</c:v>
                </c:pt>
                <c:pt idx="10290">
                  <c:v>1.1640961006755615E-2</c:v>
                </c:pt>
                <c:pt idx="10291">
                  <c:v>1.0856981738537433E-2</c:v>
                </c:pt>
                <c:pt idx="10292">
                  <c:v>9.9452323423619565E-3</c:v>
                </c:pt>
                <c:pt idx="10293">
                  <c:v>8.9556776658821276E-3</c:v>
                </c:pt>
                <c:pt idx="10294">
                  <c:v>8.0346624779759415E-3</c:v>
                </c:pt>
                <c:pt idx="10295">
                  <c:v>7.1632484249865317E-3</c:v>
                </c:pt>
                <c:pt idx="10296">
                  <c:v>6.4393332917453416E-3</c:v>
                </c:pt>
                <c:pt idx="10297">
                  <c:v>5.8067764988168746E-3</c:v>
                </c:pt>
                <c:pt idx="10298">
                  <c:v>5.2627140945399088E-3</c:v>
                </c:pt>
                <c:pt idx="10299">
                  <c:v>4.7844587232222634E-3</c:v>
                </c:pt>
                <c:pt idx="10300">
                  <c:v>4.3696017703414754E-3</c:v>
                </c:pt>
                <c:pt idx="10301">
                  <c:v>3.9466007116542683E-3</c:v>
                </c:pt>
                <c:pt idx="10302">
                  <c:v>3.5650448531014496E-3</c:v>
                </c:pt>
                <c:pt idx="10303">
                  <c:v>3.3108568132237432E-3</c:v>
                </c:pt>
                <c:pt idx="10304">
                  <c:v>3.15337723136356E-3</c:v>
                </c:pt>
                <c:pt idx="10305">
                  <c:v>3.0109413634490413E-3</c:v>
                </c:pt>
                <c:pt idx="10306">
                  <c:v>2.9527622022371218E-3</c:v>
                </c:pt>
                <c:pt idx="10307">
                  <c:v>2.9895038150437687E-3</c:v>
                </c:pt>
                <c:pt idx="10308">
                  <c:v>3.1079936801008288E-3</c:v>
                </c:pt>
                <c:pt idx="10309">
                  <c:v>3.3118119430813739E-3</c:v>
                </c:pt>
                <c:pt idx="10310">
                  <c:v>3.559488241818203E-3</c:v>
                </c:pt>
                <c:pt idx="10311">
                  <c:v>3.8755660573729705E-3</c:v>
                </c:pt>
                <c:pt idx="10312">
                  <c:v>4.3136954274558704E-3</c:v>
                </c:pt>
                <c:pt idx="10313">
                  <c:v>4.8493873254927067E-3</c:v>
                </c:pt>
                <c:pt idx="10314">
                  <c:v>5.4321131901531906E-3</c:v>
                </c:pt>
                <c:pt idx="10315">
                  <c:v>6.0996219290744037E-3</c:v>
                </c:pt>
                <c:pt idx="10316">
                  <c:v>6.8201823074166678E-3</c:v>
                </c:pt>
                <c:pt idx="10317">
                  <c:v>7.5985222357942538E-3</c:v>
                </c:pt>
                <c:pt idx="10318">
                  <c:v>8.3975851233200997E-3</c:v>
                </c:pt>
                <c:pt idx="10319">
                  <c:v>9.2594977112056623E-3</c:v>
                </c:pt>
                <c:pt idx="10320">
                  <c:v>1.0185240468857854E-2</c:v>
                </c:pt>
                <c:pt idx="10321">
                  <c:v>1.1121401327164267E-2</c:v>
                </c:pt>
                <c:pt idx="10322">
                  <c:v>1.199635160273058E-2</c:v>
                </c:pt>
                <c:pt idx="10323">
                  <c:v>1.2893390265941895E-2</c:v>
                </c:pt>
                <c:pt idx="10324">
                  <c:v>1.3828176416148729E-2</c:v>
                </c:pt>
                <c:pt idx="10325">
                  <c:v>1.4791408111784714E-2</c:v>
                </c:pt>
                <c:pt idx="10326">
                  <c:v>1.5715896399902774E-2</c:v>
                </c:pt>
                <c:pt idx="10327">
                  <c:v>1.6658436082679501E-2</c:v>
                </c:pt>
                <c:pt idx="10328">
                  <c:v>1.7620547567927122E-2</c:v>
                </c:pt>
                <c:pt idx="10329">
                  <c:v>1.8534337823836098E-2</c:v>
                </c:pt>
                <c:pt idx="10330">
                  <c:v>1.9315845557481528E-2</c:v>
                </c:pt>
                <c:pt idx="10331">
                  <c:v>2.0064641610914011E-2</c:v>
                </c:pt>
                <c:pt idx="10332">
                  <c:v>2.0822934190338056E-2</c:v>
                </c:pt>
                <c:pt idx="10333">
                  <c:v>2.1576889786457741E-2</c:v>
                </c:pt>
                <c:pt idx="10334">
                  <c:v>2.2295552357113994E-2</c:v>
                </c:pt>
                <c:pt idx="10335">
                  <c:v>2.2977892251364023E-2</c:v>
                </c:pt>
                <c:pt idx="10336">
                  <c:v>2.3607018642807103E-2</c:v>
                </c:pt>
                <c:pt idx="10337">
                  <c:v>2.4170089765066877E-2</c:v>
                </c:pt>
                <c:pt idx="10338">
                  <c:v>2.4633297591081176E-2</c:v>
                </c:pt>
                <c:pt idx="10339">
                  <c:v>2.5008511547100029E-2</c:v>
                </c:pt>
                <c:pt idx="10340">
                  <c:v>2.5307312039878429E-2</c:v>
                </c:pt>
                <c:pt idx="10341">
                  <c:v>2.5542274156396368E-2</c:v>
                </c:pt>
                <c:pt idx="10342">
                  <c:v>2.5745738230360506E-2</c:v>
                </c:pt>
                <c:pt idx="10343">
                  <c:v>2.5955154362353721E-2</c:v>
                </c:pt>
                <c:pt idx="10344">
                  <c:v>2.6137179676960554E-2</c:v>
                </c:pt>
                <c:pt idx="10345">
                  <c:v>2.6330692921981948E-2</c:v>
                </c:pt>
                <c:pt idx="10346">
                  <c:v>2.6438902972748802E-2</c:v>
                </c:pt>
                <c:pt idx="10347">
                  <c:v>2.6533210285745082E-2</c:v>
                </c:pt>
                <c:pt idx="10348">
                  <c:v>2.6633874195386278E-2</c:v>
                </c:pt>
                <c:pt idx="10349">
                  <c:v>2.668883507272507E-2</c:v>
                </c:pt>
                <c:pt idx="10350">
                  <c:v>2.677278811170531E-2</c:v>
                </c:pt>
                <c:pt idx="10351">
                  <c:v>2.6835820199408281E-2</c:v>
                </c:pt>
                <c:pt idx="10352">
                  <c:v>2.6897208002393327E-2</c:v>
                </c:pt>
                <c:pt idx="10353">
                  <c:v>2.6866436303907944E-2</c:v>
                </c:pt>
                <c:pt idx="10354">
                  <c:v>2.6784104810829577E-2</c:v>
                </c:pt>
                <c:pt idx="10355">
                  <c:v>2.6778998244905854E-2</c:v>
                </c:pt>
                <c:pt idx="10356">
                  <c:v>2.6812372728390294E-2</c:v>
                </c:pt>
                <c:pt idx="10357">
                  <c:v>2.6854326900820128E-2</c:v>
                </c:pt>
                <c:pt idx="10358">
                  <c:v>2.6848579890066598E-2</c:v>
                </c:pt>
                <c:pt idx="10359">
                  <c:v>2.6706558354151491E-2</c:v>
                </c:pt>
                <c:pt idx="10360">
                  <c:v>2.6532613858166215E-2</c:v>
                </c:pt>
                <c:pt idx="10361">
                  <c:v>2.6402608707861132E-2</c:v>
                </c:pt>
                <c:pt idx="10362">
                  <c:v>2.6390635686793243E-2</c:v>
                </c:pt>
                <c:pt idx="10363">
                  <c:v>2.6478614169123872E-2</c:v>
                </c:pt>
                <c:pt idx="10364">
                  <c:v>2.6615681940295927E-2</c:v>
                </c:pt>
                <c:pt idx="10365">
                  <c:v>2.6713518858077538E-2</c:v>
                </c:pt>
                <c:pt idx="10366">
                  <c:v>2.6737072130864282E-2</c:v>
                </c:pt>
                <c:pt idx="10367">
                  <c:v>2.6664609557305999E-2</c:v>
                </c:pt>
                <c:pt idx="10368">
                  <c:v>2.6529474181853571E-2</c:v>
                </c:pt>
                <c:pt idx="10369">
                  <c:v>2.6464619110389234E-2</c:v>
                </c:pt>
                <c:pt idx="10370">
                  <c:v>2.6398309060373385E-2</c:v>
                </c:pt>
                <c:pt idx="10371">
                  <c:v>2.6377911095888058E-2</c:v>
                </c:pt>
                <c:pt idx="10372">
                  <c:v>2.6350405006556922E-2</c:v>
                </c:pt>
                <c:pt idx="10373">
                  <c:v>2.6300737664856279E-2</c:v>
                </c:pt>
                <c:pt idx="10374">
                  <c:v>2.6321940723392133E-2</c:v>
                </c:pt>
                <c:pt idx="10375">
                  <c:v>2.6321187542958244E-2</c:v>
                </c:pt>
                <c:pt idx="10376">
                  <c:v>2.6233006793518643E-2</c:v>
                </c:pt>
                <c:pt idx="10377">
                  <c:v>2.6278872873286636E-2</c:v>
                </c:pt>
                <c:pt idx="10378">
                  <c:v>2.6293011797159135E-2</c:v>
                </c:pt>
                <c:pt idx="10379">
                  <c:v>2.6227845651960614E-2</c:v>
                </c:pt>
                <c:pt idx="10380">
                  <c:v>2.6097363245008304E-2</c:v>
                </c:pt>
                <c:pt idx="10381">
                  <c:v>2.5984731962557028E-2</c:v>
                </c:pt>
                <c:pt idx="10382">
                  <c:v>2.5897892238068088E-2</c:v>
                </c:pt>
                <c:pt idx="10383">
                  <c:v>2.5825821760334301E-2</c:v>
                </c:pt>
                <c:pt idx="10384">
                  <c:v>2.5736658281044027E-2</c:v>
                </c:pt>
                <c:pt idx="10385">
                  <c:v>2.5625403929339149E-2</c:v>
                </c:pt>
                <c:pt idx="10386">
                  <c:v>2.5380003422160954E-2</c:v>
                </c:pt>
                <c:pt idx="10387">
                  <c:v>2.5193529831911306E-2</c:v>
                </c:pt>
                <c:pt idx="10388">
                  <c:v>2.500302684557152E-2</c:v>
                </c:pt>
                <c:pt idx="10389">
                  <c:v>2.4702995713445874E-2</c:v>
                </c:pt>
                <c:pt idx="10390">
                  <c:v>2.4492304960855936E-2</c:v>
                </c:pt>
                <c:pt idx="10391">
                  <c:v>2.4303939121256016E-2</c:v>
                </c:pt>
                <c:pt idx="10392">
                  <c:v>2.3980753359675557E-2</c:v>
                </c:pt>
                <c:pt idx="10393">
                  <c:v>2.3740080240901344E-2</c:v>
                </c:pt>
                <c:pt idx="10394">
                  <c:v>2.3554218725117069E-2</c:v>
                </c:pt>
                <c:pt idx="10395">
                  <c:v>2.3325536292759616E-2</c:v>
                </c:pt>
                <c:pt idx="10396">
                  <c:v>2.3019201435884408E-2</c:v>
                </c:pt>
                <c:pt idx="10397">
                  <c:v>2.2790994949162313E-2</c:v>
                </c:pt>
                <c:pt idx="10398">
                  <c:v>2.2495082771618144E-2</c:v>
                </c:pt>
                <c:pt idx="10399">
                  <c:v>2.2362496334205569E-2</c:v>
                </c:pt>
                <c:pt idx="10400">
                  <c:v>2.24118948820606E-2</c:v>
                </c:pt>
                <c:pt idx="10401">
                  <c:v>2.2568969763922263E-2</c:v>
                </c:pt>
                <c:pt idx="10402">
                  <c:v>2.2695559014194275E-2</c:v>
                </c:pt>
                <c:pt idx="10403">
                  <c:v>2.2742004164731437E-2</c:v>
                </c:pt>
                <c:pt idx="10404">
                  <c:v>2.2763263140661794E-2</c:v>
                </c:pt>
                <c:pt idx="10405">
                  <c:v>2.2697694001898208E-2</c:v>
                </c:pt>
                <c:pt idx="10406">
                  <c:v>2.266607575895907E-2</c:v>
                </c:pt>
                <c:pt idx="10407">
                  <c:v>2.2623227321349127E-2</c:v>
                </c:pt>
                <c:pt idx="10408">
                  <c:v>2.2657277588685059E-2</c:v>
                </c:pt>
                <c:pt idx="10409">
                  <c:v>2.2945627380492557E-2</c:v>
                </c:pt>
                <c:pt idx="10410">
                  <c:v>2.3223715849841516E-2</c:v>
                </c:pt>
                <c:pt idx="10411">
                  <c:v>2.3470211322177022E-2</c:v>
                </c:pt>
                <c:pt idx="10412">
                  <c:v>2.3747165799111042E-2</c:v>
                </c:pt>
                <c:pt idx="10413">
                  <c:v>2.402045244913794E-2</c:v>
                </c:pt>
                <c:pt idx="10414">
                  <c:v>2.4397364469173101E-2</c:v>
                </c:pt>
                <c:pt idx="10415">
                  <c:v>2.4918156010055054E-2</c:v>
                </c:pt>
                <c:pt idx="10416">
                  <c:v>2.5441789660776551E-2</c:v>
                </c:pt>
                <c:pt idx="10417">
                  <c:v>2.598815308031021E-2</c:v>
                </c:pt>
                <c:pt idx="10418">
                  <c:v>2.6519484334285113E-2</c:v>
                </c:pt>
                <c:pt idx="10419">
                  <c:v>2.7132628601198992E-2</c:v>
                </c:pt>
                <c:pt idx="10420">
                  <c:v>2.775120489004361E-2</c:v>
                </c:pt>
                <c:pt idx="10421">
                  <c:v>2.8419516119810515E-2</c:v>
                </c:pt>
                <c:pt idx="10422">
                  <c:v>2.9008928507477098E-2</c:v>
                </c:pt>
                <c:pt idx="10423">
                  <c:v>2.95017795805145E-2</c:v>
                </c:pt>
                <c:pt idx="10424">
                  <c:v>2.997693246717717E-2</c:v>
                </c:pt>
                <c:pt idx="10425">
                  <c:v>3.0424537619851859E-2</c:v>
                </c:pt>
                <c:pt idx="10426">
                  <c:v>3.0856147626013262E-2</c:v>
                </c:pt>
                <c:pt idx="10427">
                  <c:v>3.1227812388174198E-2</c:v>
                </c:pt>
                <c:pt idx="10428">
                  <c:v>3.1717865671263681E-2</c:v>
                </c:pt>
                <c:pt idx="10429">
                  <c:v>3.2271459821042493E-2</c:v>
                </c:pt>
                <c:pt idx="10430">
                  <c:v>3.2686279660322226E-2</c:v>
                </c:pt>
                <c:pt idx="10431">
                  <c:v>3.2932675967960165E-2</c:v>
                </c:pt>
                <c:pt idx="10432">
                  <c:v>3.3151910044178522E-2</c:v>
                </c:pt>
                <c:pt idx="10433">
                  <c:v>3.3336783827076624E-2</c:v>
                </c:pt>
                <c:pt idx="10434">
                  <c:v>3.3388737452644916E-2</c:v>
                </c:pt>
                <c:pt idx="10435">
                  <c:v>3.3369408119018437E-2</c:v>
                </c:pt>
                <c:pt idx="10436">
                  <c:v>3.329663367047609E-2</c:v>
                </c:pt>
                <c:pt idx="10437">
                  <c:v>3.306268788247127E-2</c:v>
                </c:pt>
                <c:pt idx="10438">
                  <c:v>3.272224092017216E-2</c:v>
                </c:pt>
                <c:pt idx="10439">
                  <c:v>3.2327244003137204E-2</c:v>
                </c:pt>
                <c:pt idx="10440">
                  <c:v>3.1947340865948012E-2</c:v>
                </c:pt>
                <c:pt idx="10441">
                  <c:v>3.1543610372254401E-2</c:v>
                </c:pt>
                <c:pt idx="10442">
                  <c:v>3.1110064372413919E-2</c:v>
                </c:pt>
                <c:pt idx="10443">
                  <c:v>3.0770443003356969E-2</c:v>
                </c:pt>
                <c:pt idx="10444">
                  <c:v>3.0363902169079408E-2</c:v>
                </c:pt>
                <c:pt idx="10445">
                  <c:v>2.9924296816308687E-2</c:v>
                </c:pt>
                <c:pt idx="10446">
                  <c:v>2.9570216471981315E-2</c:v>
                </c:pt>
                <c:pt idx="10447">
                  <c:v>2.9127043369398638E-2</c:v>
                </c:pt>
                <c:pt idx="10448">
                  <c:v>2.8622693632681075E-2</c:v>
                </c:pt>
                <c:pt idx="10449">
                  <c:v>2.8014623095104958E-2</c:v>
                </c:pt>
                <c:pt idx="10450">
                  <c:v>2.7333132503368204E-2</c:v>
                </c:pt>
                <c:pt idx="10451">
                  <c:v>2.6537091310079253E-2</c:v>
                </c:pt>
                <c:pt idx="10452">
                  <c:v>2.5667944341710831E-2</c:v>
                </c:pt>
                <c:pt idx="10453">
                  <c:v>2.4800722401901336E-2</c:v>
                </c:pt>
                <c:pt idx="10454">
                  <c:v>2.3954779677164098E-2</c:v>
                </c:pt>
                <c:pt idx="10455">
                  <c:v>2.3036743704107174E-2</c:v>
                </c:pt>
                <c:pt idx="10456">
                  <c:v>2.2265940085975273E-2</c:v>
                </c:pt>
                <c:pt idx="10457">
                  <c:v>2.158087082059143E-2</c:v>
                </c:pt>
                <c:pt idx="10458">
                  <c:v>2.0924397814756246E-2</c:v>
                </c:pt>
                <c:pt idx="10459">
                  <c:v>2.0223252586730925E-2</c:v>
                </c:pt>
                <c:pt idx="10460">
                  <c:v>1.9576836479517717E-2</c:v>
                </c:pt>
                <c:pt idx="10461">
                  <c:v>1.8951965536846603E-2</c:v>
                </c:pt>
                <c:pt idx="10462">
                  <c:v>1.8366905049076447E-2</c:v>
                </c:pt>
                <c:pt idx="10463">
                  <c:v>1.7786020894896247E-2</c:v>
                </c:pt>
                <c:pt idx="10464">
                  <c:v>1.7125561541037899E-2</c:v>
                </c:pt>
                <c:pt idx="10465">
                  <c:v>1.6528768053181084E-2</c:v>
                </c:pt>
                <c:pt idx="10466">
                  <c:v>1.5977275664258269E-2</c:v>
                </c:pt>
                <c:pt idx="10467">
                  <c:v>1.5613375090690136E-2</c:v>
                </c:pt>
                <c:pt idx="10468">
                  <c:v>1.5419282817928894E-2</c:v>
                </c:pt>
                <c:pt idx="10469">
                  <c:v>1.5409774059325067E-2</c:v>
                </c:pt>
                <c:pt idx="10470">
                  <c:v>1.5731391159246697E-2</c:v>
                </c:pt>
                <c:pt idx="10471">
                  <c:v>1.6371158377604327E-2</c:v>
                </c:pt>
                <c:pt idx="10472">
                  <c:v>1.7442022554429028E-2</c:v>
                </c:pt>
                <c:pt idx="10473">
                  <c:v>1.9179230000119236E-2</c:v>
                </c:pt>
                <c:pt idx="10474">
                  <c:v>2.1894041788734227E-2</c:v>
                </c:pt>
                <c:pt idx="10475">
                  <c:v>2.5867041499743317E-2</c:v>
                </c:pt>
                <c:pt idx="10476">
                  <c:v>3.1608912910813441E-2</c:v>
                </c:pt>
                <c:pt idx="10477">
                  <c:v>3.9826824804701066E-2</c:v>
                </c:pt>
                <c:pt idx="10478">
                  <c:v>4.6489180540811519E-2</c:v>
                </c:pt>
                <c:pt idx="10479">
                  <c:v>5.1233196992325952E-2</c:v>
                </c:pt>
                <c:pt idx="10480">
                  <c:v>5.358444145753323E-2</c:v>
                </c:pt>
              </c:numCache>
            </c:numRef>
          </c:val>
          <c:smooth val="0"/>
          <c:extLst>
            <c:ext xmlns:c16="http://schemas.microsoft.com/office/drawing/2014/chart" uri="{C3380CC4-5D6E-409C-BE32-E72D297353CC}">
              <c16:uniqueId val="{00000002-5B53-42DF-9880-C44EBE603B97}"/>
            </c:ext>
          </c:extLst>
        </c:ser>
        <c:ser>
          <c:idx val="3"/>
          <c:order val="3"/>
          <c:tx>
            <c:strRef>
              <c:f>Combine!$D$1</c:f>
              <c:strCache>
                <c:ptCount val="1"/>
                <c:pt idx="0">
                  <c:v>2171v2</c:v>
                </c:pt>
              </c:strCache>
            </c:strRef>
          </c:tx>
          <c:spPr>
            <a:ln w="28575" cap="rnd">
              <a:solidFill>
                <a:srgbClr val="00CC99"/>
              </a:solidFill>
              <a:round/>
            </a:ln>
            <a:effectLst/>
          </c:spPr>
          <c:marker>
            <c:symbol val="none"/>
          </c:marker>
          <c:val>
            <c:numRef>
              <c:f>Combine!$D$2:$D$10482</c:f>
              <c:numCache>
                <c:formatCode>General</c:formatCode>
                <c:ptCount val="10481"/>
                <c:pt idx="0">
                  <c:v>-1.331785678983506E-2</c:v>
                </c:pt>
                <c:pt idx="1">
                  <c:v>-1.169480905311898E-2</c:v>
                </c:pt>
                <c:pt idx="2">
                  <c:v>-9.3358895125813871E-3</c:v>
                </c:pt>
                <c:pt idx="3">
                  <c:v>-5.8814763874277635E-3</c:v>
                </c:pt>
                <c:pt idx="4">
                  <c:v>-2.4353974449775845E-3</c:v>
                </c:pt>
                <c:pt idx="5">
                  <c:v>-4.1815276526359704E-5</c:v>
                </c:pt>
                <c:pt idx="6">
                  <c:v>1.5771920713799734E-3</c:v>
                </c:pt>
                <c:pt idx="7">
                  <c:v>2.5727175919838868E-3</c:v>
                </c:pt>
                <c:pt idx="8">
                  <c:v>3.1669452327512063E-3</c:v>
                </c:pt>
                <c:pt idx="9">
                  <c:v>3.4407303675792981E-3</c:v>
                </c:pt>
                <c:pt idx="10">
                  <c:v>3.4943088898716163E-3</c:v>
                </c:pt>
                <c:pt idx="11">
                  <c:v>3.3888835384863736E-3</c:v>
                </c:pt>
                <c:pt idx="12">
                  <c:v>3.15662459739175E-3</c:v>
                </c:pt>
                <c:pt idx="13">
                  <c:v>2.9384622648282229E-3</c:v>
                </c:pt>
                <c:pt idx="14">
                  <c:v>2.6752982311663729E-3</c:v>
                </c:pt>
                <c:pt idx="15">
                  <c:v>2.381541048934544E-3</c:v>
                </c:pt>
                <c:pt idx="16">
                  <c:v>2.0878381753643045E-3</c:v>
                </c:pt>
                <c:pt idx="17">
                  <c:v>1.8576101210731534E-3</c:v>
                </c:pt>
                <c:pt idx="18">
                  <c:v>1.5551645555380387E-3</c:v>
                </c:pt>
                <c:pt idx="19">
                  <c:v>1.2680273477965608E-3</c:v>
                </c:pt>
                <c:pt idx="20">
                  <c:v>9.7638148428753945E-4</c:v>
                </c:pt>
                <c:pt idx="21">
                  <c:v>6.8028880063656879E-4</c:v>
                </c:pt>
                <c:pt idx="22">
                  <c:v>3.0100903378829755E-4</c:v>
                </c:pt>
                <c:pt idx="23">
                  <c:v>-1.0773237066039661E-4</c:v>
                </c:pt>
                <c:pt idx="24">
                  <c:v>-4.5588550308016146E-4</c:v>
                </c:pt>
                <c:pt idx="25">
                  <c:v>-7.631569179229993E-4</c:v>
                </c:pt>
                <c:pt idx="26">
                  <c:v>-9.9924115642731413E-4</c:v>
                </c:pt>
                <c:pt idx="27">
                  <c:v>-1.1631711778002569E-3</c:v>
                </c:pt>
                <c:pt idx="28">
                  <c:v>-1.2404345634913524E-3</c:v>
                </c:pt>
                <c:pt idx="29">
                  <c:v>-1.3288690812243227E-3</c:v>
                </c:pt>
                <c:pt idx="30">
                  <c:v>-1.4459835913106357E-3</c:v>
                </c:pt>
                <c:pt idx="31">
                  <c:v>-1.5588976743393355E-3</c:v>
                </c:pt>
                <c:pt idx="32">
                  <c:v>-1.7675498631458848E-3</c:v>
                </c:pt>
                <c:pt idx="33">
                  <c:v>-1.9684407532993106E-3</c:v>
                </c:pt>
                <c:pt idx="34">
                  <c:v>-2.270101628226882E-3</c:v>
                </c:pt>
                <c:pt idx="35">
                  <c:v>-2.5146015360906484E-3</c:v>
                </c:pt>
                <c:pt idx="36">
                  <c:v>-2.7385474157946219E-3</c:v>
                </c:pt>
                <c:pt idx="37">
                  <c:v>-2.9701757824819302E-3</c:v>
                </c:pt>
                <c:pt idx="38">
                  <c:v>-3.2573141837924026E-3</c:v>
                </c:pt>
                <c:pt idx="39">
                  <c:v>-3.5420811944197237E-3</c:v>
                </c:pt>
                <c:pt idx="40">
                  <c:v>-3.7427184855829514E-3</c:v>
                </c:pt>
                <c:pt idx="41">
                  <c:v>-3.8912218342122863E-3</c:v>
                </c:pt>
                <c:pt idx="42">
                  <c:v>-3.9764550463598164E-3</c:v>
                </c:pt>
                <c:pt idx="43">
                  <c:v>-4.1093382019536063E-3</c:v>
                </c:pt>
                <c:pt idx="44">
                  <c:v>-4.2818466242094764E-3</c:v>
                </c:pt>
                <c:pt idx="45">
                  <c:v>-4.4882350968147681E-3</c:v>
                </c:pt>
                <c:pt idx="46">
                  <c:v>-4.7470377854861552E-3</c:v>
                </c:pt>
                <c:pt idx="47">
                  <c:v>-4.9876826135315843E-3</c:v>
                </c:pt>
                <c:pt idx="48">
                  <c:v>-5.2535804137873784E-3</c:v>
                </c:pt>
                <c:pt idx="49">
                  <c:v>-5.5254011904404005E-3</c:v>
                </c:pt>
                <c:pt idx="50">
                  <c:v>-5.8372587665469454E-3</c:v>
                </c:pt>
                <c:pt idx="51">
                  <c:v>-6.0108054328640121E-3</c:v>
                </c:pt>
                <c:pt idx="52">
                  <c:v>-6.1139352980016217E-3</c:v>
                </c:pt>
                <c:pt idx="53">
                  <c:v>-6.0775348108054305E-3</c:v>
                </c:pt>
                <c:pt idx="54">
                  <c:v>-5.9686787286752866E-3</c:v>
                </c:pt>
                <c:pt idx="55">
                  <c:v>-5.9126567515164763E-3</c:v>
                </c:pt>
                <c:pt idx="56">
                  <c:v>-5.7729300159008188E-3</c:v>
                </c:pt>
                <c:pt idx="57">
                  <c:v>-5.6198529792764549E-3</c:v>
                </c:pt>
                <c:pt idx="58">
                  <c:v>-5.3899787083405669E-3</c:v>
                </c:pt>
                <c:pt idx="59">
                  <c:v>-5.1349605670163471E-3</c:v>
                </c:pt>
                <c:pt idx="60">
                  <c:v>-4.8002100318598846E-3</c:v>
                </c:pt>
                <c:pt idx="61">
                  <c:v>-4.409633755441773E-3</c:v>
                </c:pt>
                <c:pt idx="62">
                  <c:v>-4.0757042373937612E-3</c:v>
                </c:pt>
                <c:pt idx="63">
                  <c:v>-3.7082243316289691E-3</c:v>
                </c:pt>
                <c:pt idx="64">
                  <c:v>-3.3022213705828562E-3</c:v>
                </c:pt>
                <c:pt idx="65">
                  <c:v>-2.9885187471671909E-3</c:v>
                </c:pt>
                <c:pt idx="66">
                  <c:v>-2.6596130777639202E-3</c:v>
                </c:pt>
                <c:pt idx="67">
                  <c:v>-2.2338176786726891E-3</c:v>
                </c:pt>
                <c:pt idx="68">
                  <c:v>-1.7805950666367342E-3</c:v>
                </c:pt>
                <c:pt idx="69">
                  <c:v>-1.3562647539034189E-3</c:v>
                </c:pt>
                <c:pt idx="70">
                  <c:v>-8.3999573357762709E-4</c:v>
                </c:pt>
                <c:pt idx="71">
                  <c:v>-2.8170168746601628E-4</c:v>
                </c:pt>
                <c:pt idx="72">
                  <c:v>3.2081774460872422E-4</c:v>
                </c:pt>
                <c:pt idx="73">
                  <c:v>8.7285498165163514E-4</c:v>
                </c:pt>
                <c:pt idx="74">
                  <c:v>1.3087427155010639E-3</c:v>
                </c:pt>
                <c:pt idx="75">
                  <c:v>1.5749762831433966E-3</c:v>
                </c:pt>
                <c:pt idx="76">
                  <c:v>1.6573199578816893E-3</c:v>
                </c:pt>
                <c:pt idx="77">
                  <c:v>1.6529475286956752E-3</c:v>
                </c:pt>
                <c:pt idx="78">
                  <c:v>1.5959782441517096E-3</c:v>
                </c:pt>
                <c:pt idx="79">
                  <c:v>1.5025131153715756E-3</c:v>
                </c:pt>
                <c:pt idx="80">
                  <c:v>1.2816046583733675E-3</c:v>
                </c:pt>
                <c:pt idx="81">
                  <c:v>1.1092588358247303E-3</c:v>
                </c:pt>
                <c:pt idx="82">
                  <c:v>8.4075265926259E-4</c:v>
                </c:pt>
                <c:pt idx="83">
                  <c:v>5.6544419822330877E-4</c:v>
                </c:pt>
                <c:pt idx="84">
                  <c:v>2.3108231912141741E-4</c:v>
                </c:pt>
                <c:pt idx="85">
                  <c:v>-1.4781744821807736E-4</c:v>
                </c:pt>
                <c:pt idx="86">
                  <c:v>-5.7860979357475572E-4</c:v>
                </c:pt>
                <c:pt idx="87">
                  <c:v>-1.080888532979038E-3</c:v>
                </c:pt>
                <c:pt idx="88">
                  <c:v>-1.682401259214292E-3</c:v>
                </c:pt>
                <c:pt idx="89">
                  <c:v>-2.3435887579660902E-3</c:v>
                </c:pt>
                <c:pt idx="90">
                  <c:v>-3.1405387937127982E-3</c:v>
                </c:pt>
                <c:pt idx="91">
                  <c:v>-4.0052982278505882E-3</c:v>
                </c:pt>
                <c:pt idx="92">
                  <c:v>-4.8793392380568693E-3</c:v>
                </c:pt>
                <c:pt idx="93">
                  <c:v>-5.7316809325174776E-3</c:v>
                </c:pt>
                <c:pt idx="94">
                  <c:v>-6.5545813648534542E-3</c:v>
                </c:pt>
                <c:pt idx="95">
                  <c:v>-7.31596999809164E-3</c:v>
                </c:pt>
                <c:pt idx="96">
                  <c:v>-8.0388550341683029E-3</c:v>
                </c:pt>
                <c:pt idx="97">
                  <c:v>-8.7996383794244383E-3</c:v>
                </c:pt>
                <c:pt idx="98">
                  <c:v>-9.5575463725480168E-3</c:v>
                </c:pt>
                <c:pt idx="99">
                  <c:v>-1.046742144438282E-2</c:v>
                </c:pt>
                <c:pt idx="100">
                  <c:v>-1.1329016208997704E-2</c:v>
                </c:pt>
                <c:pt idx="101">
                  <c:v>-1.2163106783527947E-2</c:v>
                </c:pt>
                <c:pt idx="102">
                  <c:v>-1.2963026552433683E-2</c:v>
                </c:pt>
                <c:pt idx="103">
                  <c:v>-1.3722700614124769E-2</c:v>
                </c:pt>
                <c:pt idx="104">
                  <c:v>-1.4305359118741376E-2</c:v>
                </c:pt>
                <c:pt idx="105">
                  <c:v>-1.4832985414584953E-2</c:v>
                </c:pt>
                <c:pt idx="106">
                  <c:v>-1.5227014023476603E-2</c:v>
                </c:pt>
                <c:pt idx="107">
                  <c:v>-1.5538698995740747E-2</c:v>
                </c:pt>
                <c:pt idx="108">
                  <c:v>-1.5823877416732409E-2</c:v>
                </c:pt>
                <c:pt idx="109">
                  <c:v>-1.6091276000032868E-2</c:v>
                </c:pt>
                <c:pt idx="110">
                  <c:v>-1.6405129683835711E-2</c:v>
                </c:pt>
                <c:pt idx="111">
                  <c:v>-1.6729904739540342E-2</c:v>
                </c:pt>
                <c:pt idx="112">
                  <c:v>-1.6929856762455259E-2</c:v>
                </c:pt>
                <c:pt idx="113">
                  <c:v>-1.7077201898656563E-2</c:v>
                </c:pt>
                <c:pt idx="114">
                  <c:v>-1.711929796632853E-2</c:v>
                </c:pt>
                <c:pt idx="115">
                  <c:v>-1.70363490779432E-2</c:v>
                </c:pt>
                <c:pt idx="116">
                  <c:v>-1.6830764039218193E-2</c:v>
                </c:pt>
                <c:pt idx="117">
                  <c:v>-1.6570842605427894E-2</c:v>
                </c:pt>
                <c:pt idx="118">
                  <c:v>-1.6298281048339441E-2</c:v>
                </c:pt>
                <c:pt idx="119">
                  <c:v>-1.5908309328779284E-2</c:v>
                </c:pt>
                <c:pt idx="120">
                  <c:v>-1.5492332010449836E-2</c:v>
                </c:pt>
                <c:pt idx="121">
                  <c:v>-1.5058114788241404E-2</c:v>
                </c:pt>
                <c:pt idx="122">
                  <c:v>-1.4603016897885733E-2</c:v>
                </c:pt>
                <c:pt idx="123">
                  <c:v>-1.4113049880602975E-2</c:v>
                </c:pt>
                <c:pt idx="124">
                  <c:v>-1.3576662758535614E-2</c:v>
                </c:pt>
                <c:pt idx="125">
                  <c:v>-1.301492539684582E-2</c:v>
                </c:pt>
                <c:pt idx="126">
                  <c:v>-1.2357678357725284E-2</c:v>
                </c:pt>
                <c:pt idx="127">
                  <c:v>-1.1726938445830525E-2</c:v>
                </c:pt>
                <c:pt idx="128">
                  <c:v>-1.1111850126921305E-2</c:v>
                </c:pt>
                <c:pt idx="129">
                  <c:v>-1.0550193234505612E-2</c:v>
                </c:pt>
                <c:pt idx="130">
                  <c:v>-1.0106619281548436E-2</c:v>
                </c:pt>
                <c:pt idx="131">
                  <c:v>-9.633974101552473E-3</c:v>
                </c:pt>
                <c:pt idx="132">
                  <c:v>-9.1250740344348946E-3</c:v>
                </c:pt>
                <c:pt idx="133">
                  <c:v>-8.5950578547690833E-3</c:v>
                </c:pt>
                <c:pt idx="134">
                  <c:v>-8.0898619503324415E-3</c:v>
                </c:pt>
                <c:pt idx="135">
                  <c:v>-7.5464801575904749E-3</c:v>
                </c:pt>
                <c:pt idx="136">
                  <c:v>-7.0437956404802507E-3</c:v>
                </c:pt>
                <c:pt idx="137">
                  <c:v>-6.5387657874098597E-3</c:v>
                </c:pt>
                <c:pt idx="138">
                  <c:v>-6.0515743432895189E-3</c:v>
                </c:pt>
                <c:pt idx="139">
                  <c:v>-5.57301560402513E-3</c:v>
                </c:pt>
                <c:pt idx="140">
                  <c:v>-5.1364707404292593E-3</c:v>
                </c:pt>
                <c:pt idx="141">
                  <c:v>-4.6865785644508396E-3</c:v>
                </c:pt>
                <c:pt idx="142">
                  <c:v>-4.2381576353423709E-3</c:v>
                </c:pt>
                <c:pt idx="143">
                  <c:v>-3.8305573402623644E-3</c:v>
                </c:pt>
                <c:pt idx="144">
                  <c:v>-3.3924159479537469E-3</c:v>
                </c:pt>
                <c:pt idx="145">
                  <c:v>-2.9021579579729716E-3</c:v>
                </c:pt>
                <c:pt idx="146">
                  <c:v>-2.2924981835732105E-3</c:v>
                </c:pt>
                <c:pt idx="147">
                  <c:v>-1.5730592247207944E-3</c:v>
                </c:pt>
                <c:pt idx="148">
                  <c:v>-9.3791741326189977E-4</c:v>
                </c:pt>
                <c:pt idx="149">
                  <c:v>-3.6736388865860579E-4</c:v>
                </c:pt>
                <c:pt idx="150">
                  <c:v>1.7746524955794096E-4</c:v>
                </c:pt>
                <c:pt idx="151">
                  <c:v>7.0199579815403805E-4</c:v>
                </c:pt>
                <c:pt idx="152">
                  <c:v>1.225562674847677E-3</c:v>
                </c:pt>
                <c:pt idx="153">
                  <c:v>1.7978895280287566E-3</c:v>
                </c:pt>
                <c:pt idx="154">
                  <c:v>2.559594224797168E-3</c:v>
                </c:pt>
                <c:pt idx="155">
                  <c:v>3.3665024709648435E-3</c:v>
                </c:pt>
                <c:pt idx="156">
                  <c:v>4.1544088497133666E-3</c:v>
                </c:pt>
                <c:pt idx="157">
                  <c:v>4.9100771162713334E-3</c:v>
                </c:pt>
                <c:pt idx="158">
                  <c:v>5.6533498561028789E-3</c:v>
                </c:pt>
                <c:pt idx="159">
                  <c:v>6.3343293854430868E-3</c:v>
                </c:pt>
                <c:pt idx="160">
                  <c:v>6.9880252357364401E-3</c:v>
                </c:pt>
                <c:pt idx="161">
                  <c:v>7.636185371925207E-3</c:v>
                </c:pt>
                <c:pt idx="162">
                  <c:v>8.4161550482750279E-3</c:v>
                </c:pt>
                <c:pt idx="163">
                  <c:v>9.1734086033152008E-3</c:v>
                </c:pt>
                <c:pt idx="164">
                  <c:v>9.8839126627977766E-3</c:v>
                </c:pt>
                <c:pt idx="165">
                  <c:v>1.0577689495679891E-2</c:v>
                </c:pt>
                <c:pt idx="166">
                  <c:v>1.1395683110952921E-2</c:v>
                </c:pt>
                <c:pt idx="167">
                  <c:v>1.2185486106388487E-2</c:v>
                </c:pt>
                <c:pt idx="168">
                  <c:v>1.2919760838608126E-2</c:v>
                </c:pt>
                <c:pt idx="169">
                  <c:v>1.3606346045629963E-2</c:v>
                </c:pt>
                <c:pt idx="170">
                  <c:v>1.4328624691537846E-2</c:v>
                </c:pt>
                <c:pt idx="171">
                  <c:v>1.4958552144323303E-2</c:v>
                </c:pt>
                <c:pt idx="172">
                  <c:v>1.5522352420470171E-2</c:v>
                </c:pt>
                <c:pt idx="173">
                  <c:v>1.6016749779655996E-2</c:v>
                </c:pt>
                <c:pt idx="174">
                  <c:v>1.6548193475981091E-2</c:v>
                </c:pt>
                <c:pt idx="175">
                  <c:v>1.7004587334639169E-2</c:v>
                </c:pt>
                <c:pt idx="176">
                  <c:v>1.7331189356268588E-2</c:v>
                </c:pt>
                <c:pt idx="177">
                  <c:v>1.7523918480920157E-2</c:v>
                </c:pt>
                <c:pt idx="178">
                  <c:v>1.7594982003814538E-2</c:v>
                </c:pt>
                <c:pt idx="179">
                  <c:v>1.7465102446027662E-2</c:v>
                </c:pt>
                <c:pt idx="180">
                  <c:v>1.7214730795577116E-2</c:v>
                </c:pt>
                <c:pt idx="181">
                  <c:v>1.6834803161425122E-2</c:v>
                </c:pt>
                <c:pt idx="182">
                  <c:v>1.6482548206142287E-2</c:v>
                </c:pt>
                <c:pt idx="183">
                  <c:v>1.6043327974538356E-2</c:v>
                </c:pt>
                <c:pt idx="184">
                  <c:v>1.5548372898730106E-2</c:v>
                </c:pt>
                <c:pt idx="185">
                  <c:v>1.495614806506702E-2</c:v>
                </c:pt>
                <c:pt idx="186">
                  <c:v>1.4363361337327032E-2</c:v>
                </c:pt>
                <c:pt idx="187">
                  <c:v>1.3743714285863849E-2</c:v>
                </c:pt>
                <c:pt idx="188">
                  <c:v>1.305757173339058E-2</c:v>
                </c:pt>
                <c:pt idx="189">
                  <c:v>1.230855195394932E-2</c:v>
                </c:pt>
                <c:pt idx="190">
                  <c:v>1.1512768853755472E-2</c:v>
                </c:pt>
                <c:pt idx="191">
                  <c:v>1.0714562028208351E-2</c:v>
                </c:pt>
                <c:pt idx="192">
                  <c:v>9.8995595995966957E-3</c:v>
                </c:pt>
                <c:pt idx="193">
                  <c:v>9.0796188539517177E-3</c:v>
                </c:pt>
                <c:pt idx="194">
                  <c:v>8.3122245727197362E-3</c:v>
                </c:pt>
                <c:pt idx="195">
                  <c:v>7.6261938358824976E-3</c:v>
                </c:pt>
                <c:pt idx="196">
                  <c:v>6.9466778005368886E-3</c:v>
                </c:pt>
                <c:pt idx="197">
                  <c:v>6.3065156720689981E-3</c:v>
                </c:pt>
                <c:pt idx="198">
                  <c:v>5.7308321471903605E-3</c:v>
                </c:pt>
                <c:pt idx="199">
                  <c:v>5.1852962121620091E-3</c:v>
                </c:pt>
                <c:pt idx="200">
                  <c:v>4.6962993079808276E-3</c:v>
                </c:pt>
                <c:pt idx="201">
                  <c:v>4.2353412457160474E-3</c:v>
                </c:pt>
                <c:pt idx="202">
                  <c:v>3.8559592076775214E-3</c:v>
                </c:pt>
                <c:pt idx="203">
                  <c:v>3.5337616693616875E-3</c:v>
                </c:pt>
                <c:pt idx="204">
                  <c:v>3.2766970854098986E-3</c:v>
                </c:pt>
                <c:pt idx="205">
                  <c:v>3.0357562647421272E-3</c:v>
                </c:pt>
                <c:pt idx="206">
                  <c:v>2.8829078358030315E-3</c:v>
                </c:pt>
                <c:pt idx="207">
                  <c:v>2.7347701040145423E-3</c:v>
                </c:pt>
                <c:pt idx="208">
                  <c:v>2.7295255538114594E-3</c:v>
                </c:pt>
                <c:pt idx="209">
                  <c:v>2.7738390289263714E-3</c:v>
                </c:pt>
                <c:pt idx="210">
                  <c:v>2.8459567081195957E-3</c:v>
                </c:pt>
                <c:pt idx="211">
                  <c:v>2.9242691748220216E-3</c:v>
                </c:pt>
                <c:pt idx="212">
                  <c:v>3.1123508511758731E-3</c:v>
                </c:pt>
                <c:pt idx="213">
                  <c:v>3.3989707539615224E-3</c:v>
                </c:pt>
                <c:pt idx="214">
                  <c:v>3.7531356459104314E-3</c:v>
                </c:pt>
                <c:pt idx="215">
                  <c:v>4.1512443329353669E-3</c:v>
                </c:pt>
                <c:pt idx="216">
                  <c:v>4.7024784597058632E-3</c:v>
                </c:pt>
                <c:pt idx="217">
                  <c:v>5.349428287118041E-3</c:v>
                </c:pt>
                <c:pt idx="218">
                  <c:v>5.9289937667070559E-3</c:v>
                </c:pt>
                <c:pt idx="219">
                  <c:v>6.5843153090220331E-3</c:v>
                </c:pt>
                <c:pt idx="220">
                  <c:v>7.3441239636721743E-3</c:v>
                </c:pt>
                <c:pt idx="221">
                  <c:v>8.2682340791286456E-3</c:v>
                </c:pt>
                <c:pt idx="222">
                  <c:v>9.1735815505956629E-3</c:v>
                </c:pt>
                <c:pt idx="223">
                  <c:v>1.0051797317029824E-2</c:v>
                </c:pt>
                <c:pt idx="224">
                  <c:v>1.101285946004945E-2</c:v>
                </c:pt>
                <c:pt idx="225">
                  <c:v>1.1986367742574706E-2</c:v>
                </c:pt>
                <c:pt idx="226">
                  <c:v>1.2841250044315104E-2</c:v>
                </c:pt>
                <c:pt idx="227">
                  <c:v>1.357409881249888E-2</c:v>
                </c:pt>
                <c:pt idx="228">
                  <c:v>1.4311263529891975E-2</c:v>
                </c:pt>
                <c:pt idx="229">
                  <c:v>1.5019378298527637E-2</c:v>
                </c:pt>
                <c:pt idx="230">
                  <c:v>1.5574188769707927E-2</c:v>
                </c:pt>
                <c:pt idx="231">
                  <c:v>1.5954760054698494E-2</c:v>
                </c:pt>
                <c:pt idx="232">
                  <c:v>1.6360021569913195E-2</c:v>
                </c:pt>
                <c:pt idx="233">
                  <c:v>1.6810388926871346E-2</c:v>
                </c:pt>
                <c:pt idx="234">
                  <c:v>1.7141545808986983E-2</c:v>
                </c:pt>
                <c:pt idx="235">
                  <c:v>1.7469915631602075E-2</c:v>
                </c:pt>
                <c:pt idx="236">
                  <c:v>1.7884885804933269E-2</c:v>
                </c:pt>
                <c:pt idx="237">
                  <c:v>1.8269339651342396E-2</c:v>
                </c:pt>
                <c:pt idx="238">
                  <c:v>1.8510929613196961E-2</c:v>
                </c:pt>
                <c:pt idx="239">
                  <c:v>1.8645864124400561E-2</c:v>
                </c:pt>
                <c:pt idx="240">
                  <c:v>1.880614341113767E-2</c:v>
                </c:pt>
                <c:pt idx="241">
                  <c:v>1.9009212040302682E-2</c:v>
                </c:pt>
                <c:pt idx="242">
                  <c:v>1.9169207522576569E-2</c:v>
                </c:pt>
                <c:pt idx="243">
                  <c:v>1.9349666214981534E-2</c:v>
                </c:pt>
                <c:pt idx="244">
                  <c:v>1.947142079530283E-2</c:v>
                </c:pt>
                <c:pt idx="245">
                  <c:v>1.9615031263316943E-2</c:v>
                </c:pt>
                <c:pt idx="246">
                  <c:v>1.963418776585768E-2</c:v>
                </c:pt>
                <c:pt idx="247">
                  <c:v>1.9606685203553995E-2</c:v>
                </c:pt>
                <c:pt idx="248">
                  <c:v>1.960147508971273E-2</c:v>
                </c:pt>
                <c:pt idx="249">
                  <c:v>1.9706679146097753E-2</c:v>
                </c:pt>
                <c:pt idx="250">
                  <c:v>1.9896034076741807E-2</c:v>
                </c:pt>
                <c:pt idx="251">
                  <c:v>2.0230167090615227E-2</c:v>
                </c:pt>
                <c:pt idx="252">
                  <c:v>2.0697828324957156E-2</c:v>
                </c:pt>
                <c:pt idx="253">
                  <c:v>2.1242606964961663E-2</c:v>
                </c:pt>
                <c:pt idx="254">
                  <c:v>2.17313766710465E-2</c:v>
                </c:pt>
                <c:pt idx="255">
                  <c:v>2.2235398407635672E-2</c:v>
                </c:pt>
                <c:pt idx="256">
                  <c:v>2.2723348691027389E-2</c:v>
                </c:pt>
                <c:pt idx="257">
                  <c:v>2.3190539673087686E-2</c:v>
                </c:pt>
                <c:pt idx="258">
                  <c:v>2.357372885748792E-2</c:v>
                </c:pt>
                <c:pt idx="259">
                  <c:v>2.389985364709557E-2</c:v>
                </c:pt>
                <c:pt idx="260">
                  <c:v>2.4231390373793984E-2</c:v>
                </c:pt>
                <c:pt idx="261">
                  <c:v>2.4513778678643187E-2</c:v>
                </c:pt>
                <c:pt idx="262">
                  <c:v>2.4805893568545841E-2</c:v>
                </c:pt>
                <c:pt idx="263">
                  <c:v>2.5104050046828693E-2</c:v>
                </c:pt>
                <c:pt idx="264">
                  <c:v>2.5497479350263755E-2</c:v>
                </c:pt>
                <c:pt idx="265">
                  <c:v>2.5965131478221357E-2</c:v>
                </c:pt>
                <c:pt idx="266">
                  <c:v>2.6474964854364125E-2</c:v>
                </c:pt>
                <c:pt idx="267">
                  <c:v>2.7099725067369816E-2</c:v>
                </c:pt>
                <c:pt idx="268">
                  <c:v>2.7748411749322941E-2</c:v>
                </c:pt>
                <c:pt idx="269">
                  <c:v>2.8403481120886878E-2</c:v>
                </c:pt>
                <c:pt idx="270">
                  <c:v>2.893821495527564E-2</c:v>
                </c:pt>
                <c:pt idx="271">
                  <c:v>2.9362111020604147E-2</c:v>
                </c:pt>
                <c:pt idx="272">
                  <c:v>2.9781103419316099E-2</c:v>
                </c:pt>
                <c:pt idx="273">
                  <c:v>3.0146371036555729E-2</c:v>
                </c:pt>
                <c:pt idx="274">
                  <c:v>3.0530959232343322E-2</c:v>
                </c:pt>
                <c:pt idx="275">
                  <c:v>3.0936718832743987E-2</c:v>
                </c:pt>
                <c:pt idx="276">
                  <c:v>3.1363312892208131E-2</c:v>
                </c:pt>
                <c:pt idx="277">
                  <c:v>3.1797943061022703E-2</c:v>
                </c:pt>
                <c:pt idx="278">
                  <c:v>3.2240228821590777E-2</c:v>
                </c:pt>
                <c:pt idx="279">
                  <c:v>3.2695715929542415E-2</c:v>
                </c:pt>
                <c:pt idx="280">
                  <c:v>3.3119813922707284E-2</c:v>
                </c:pt>
                <c:pt idx="281">
                  <c:v>3.3506524988265882E-2</c:v>
                </c:pt>
                <c:pt idx="282">
                  <c:v>3.3862168248013594E-2</c:v>
                </c:pt>
                <c:pt idx="283">
                  <c:v>3.4159643649846187E-2</c:v>
                </c:pt>
                <c:pt idx="284">
                  <c:v>3.43199983753322E-2</c:v>
                </c:pt>
                <c:pt idx="285">
                  <c:v>3.4287038319430738E-2</c:v>
                </c:pt>
                <c:pt idx="286">
                  <c:v>3.4001499461482926E-2</c:v>
                </c:pt>
                <c:pt idx="287">
                  <c:v>3.3513900812410444E-2</c:v>
                </c:pt>
                <c:pt idx="288">
                  <c:v>3.2916727478790445E-2</c:v>
                </c:pt>
                <c:pt idx="289">
                  <c:v>3.2366533201320394E-2</c:v>
                </c:pt>
                <c:pt idx="290">
                  <c:v>3.1960236978293623E-2</c:v>
                </c:pt>
                <c:pt idx="291">
                  <c:v>3.1639323875041869E-2</c:v>
                </c:pt>
                <c:pt idx="292">
                  <c:v>3.1359174689793691E-2</c:v>
                </c:pt>
                <c:pt idx="293">
                  <c:v>3.1058246015863347E-2</c:v>
                </c:pt>
                <c:pt idx="294">
                  <c:v>3.0791961394671791E-2</c:v>
                </c:pt>
                <c:pt idx="295">
                  <c:v>3.0518440387786287E-2</c:v>
                </c:pt>
                <c:pt idx="296">
                  <c:v>3.0198769053717666E-2</c:v>
                </c:pt>
                <c:pt idx="297">
                  <c:v>2.9819123924043948E-2</c:v>
                </c:pt>
                <c:pt idx="298">
                  <c:v>2.940593903879023E-2</c:v>
                </c:pt>
                <c:pt idx="299">
                  <c:v>2.9007471337185835E-2</c:v>
                </c:pt>
                <c:pt idx="300">
                  <c:v>2.8539216181097324E-2</c:v>
                </c:pt>
                <c:pt idx="301">
                  <c:v>2.8023846042766767E-2</c:v>
                </c:pt>
                <c:pt idx="302">
                  <c:v>2.7469634511084431E-2</c:v>
                </c:pt>
                <c:pt idx="303">
                  <c:v>2.6860314345243597E-2</c:v>
                </c:pt>
                <c:pt idx="304">
                  <c:v>2.6207609023339233E-2</c:v>
                </c:pt>
                <c:pt idx="305">
                  <c:v>2.5561291648046731E-2</c:v>
                </c:pt>
                <c:pt idx="306">
                  <c:v>2.4964454458175724E-2</c:v>
                </c:pt>
                <c:pt idx="307">
                  <c:v>2.4390049067986839E-2</c:v>
                </c:pt>
                <c:pt idx="308">
                  <c:v>2.3848144242879756E-2</c:v>
                </c:pt>
                <c:pt idx="309">
                  <c:v>2.3374309143514259E-2</c:v>
                </c:pt>
                <c:pt idx="310">
                  <c:v>2.3034321254275226E-2</c:v>
                </c:pt>
                <c:pt idx="311">
                  <c:v>2.2772003752225472E-2</c:v>
                </c:pt>
                <c:pt idx="312">
                  <c:v>2.2559880284612307E-2</c:v>
                </c:pt>
                <c:pt idx="313">
                  <c:v>2.2412200184634811E-2</c:v>
                </c:pt>
                <c:pt idx="314">
                  <c:v>2.2326275008459968E-2</c:v>
                </c:pt>
                <c:pt idx="315">
                  <c:v>2.2273871066240028E-2</c:v>
                </c:pt>
                <c:pt idx="316">
                  <c:v>2.2236201859622908E-2</c:v>
                </c:pt>
                <c:pt idx="317">
                  <c:v>2.2192456934642644E-2</c:v>
                </c:pt>
                <c:pt idx="318">
                  <c:v>2.2183082906717451E-2</c:v>
                </c:pt>
                <c:pt idx="319">
                  <c:v>2.2171463810185879E-2</c:v>
                </c:pt>
                <c:pt idx="320">
                  <c:v>2.2108405745337616E-2</c:v>
                </c:pt>
                <c:pt idx="321">
                  <c:v>2.199450689210071E-2</c:v>
                </c:pt>
                <c:pt idx="322">
                  <c:v>2.1850721537373431E-2</c:v>
                </c:pt>
                <c:pt idx="323">
                  <c:v>2.1670783888927726E-2</c:v>
                </c:pt>
                <c:pt idx="324">
                  <c:v>2.1429795734392576E-2</c:v>
                </c:pt>
                <c:pt idx="325">
                  <c:v>2.1160781075890825E-2</c:v>
                </c:pt>
                <c:pt idx="326">
                  <c:v>2.0916863335963376E-2</c:v>
                </c:pt>
                <c:pt idx="327">
                  <c:v>2.0618914545032983E-2</c:v>
                </c:pt>
                <c:pt idx="328">
                  <c:v>2.0249453602022811E-2</c:v>
                </c:pt>
                <c:pt idx="329">
                  <c:v>1.9773342326014767E-2</c:v>
                </c:pt>
                <c:pt idx="330">
                  <c:v>1.9176438000424144E-2</c:v>
                </c:pt>
                <c:pt idx="331">
                  <c:v>1.8491225719035782E-2</c:v>
                </c:pt>
                <c:pt idx="332">
                  <c:v>1.7654938474816233E-2</c:v>
                </c:pt>
                <c:pt idx="333">
                  <c:v>1.6768164323332245E-2</c:v>
                </c:pt>
                <c:pt idx="334">
                  <c:v>1.5853126264209753E-2</c:v>
                </c:pt>
                <c:pt idx="335">
                  <c:v>1.4923073226438368E-2</c:v>
                </c:pt>
                <c:pt idx="336">
                  <c:v>1.3946509461453665E-2</c:v>
                </c:pt>
                <c:pt idx="337">
                  <c:v>1.2955083614588784E-2</c:v>
                </c:pt>
                <c:pt idx="338">
                  <c:v>1.2007974763939661E-2</c:v>
                </c:pt>
                <c:pt idx="339">
                  <c:v>1.1043469215868674E-2</c:v>
                </c:pt>
                <c:pt idx="340">
                  <c:v>1.0075879249952362E-2</c:v>
                </c:pt>
                <c:pt idx="341">
                  <c:v>9.0593261905330107E-3</c:v>
                </c:pt>
                <c:pt idx="342">
                  <c:v>8.0412428788248537E-3</c:v>
                </c:pt>
                <c:pt idx="343">
                  <c:v>6.9448842779358394E-3</c:v>
                </c:pt>
                <c:pt idx="344">
                  <c:v>5.8147558932905644E-3</c:v>
                </c:pt>
                <c:pt idx="345">
                  <c:v>4.6725195890854289E-3</c:v>
                </c:pt>
                <c:pt idx="346">
                  <c:v>3.5268334857212966E-3</c:v>
                </c:pt>
                <c:pt idx="347">
                  <c:v>2.3414448161663401E-3</c:v>
                </c:pt>
                <c:pt idx="348">
                  <c:v>1.1389961168738489E-3</c:v>
                </c:pt>
                <c:pt idx="349">
                  <c:v>-2.519435076257326E-5</c:v>
                </c:pt>
                <c:pt idx="350">
                  <c:v>-1.0982645997129662E-3</c:v>
                </c:pt>
                <c:pt idx="351">
                  <c:v>-2.1396732626394197E-3</c:v>
                </c:pt>
                <c:pt idx="352">
                  <c:v>-3.1602934285361751E-3</c:v>
                </c:pt>
                <c:pt idx="353">
                  <c:v>-4.1531637123951876E-3</c:v>
                </c:pt>
                <c:pt idx="354">
                  <c:v>-5.0157954650364885E-3</c:v>
                </c:pt>
                <c:pt idx="355">
                  <c:v>-5.8361467578471275E-3</c:v>
                </c:pt>
                <c:pt idx="356">
                  <c:v>-6.6070766527296532E-3</c:v>
                </c:pt>
                <c:pt idx="357">
                  <c:v>-7.2800825952565327E-3</c:v>
                </c:pt>
                <c:pt idx="358">
                  <c:v>-7.8074681293892421E-3</c:v>
                </c:pt>
                <c:pt idx="359">
                  <c:v>-8.2618598398890922E-3</c:v>
                </c:pt>
                <c:pt idx="360">
                  <c:v>-8.6676049660468577E-3</c:v>
                </c:pt>
                <c:pt idx="361">
                  <c:v>-9.0544350442921685E-3</c:v>
                </c:pt>
                <c:pt idx="362">
                  <c:v>-9.4373048132288494E-3</c:v>
                </c:pt>
                <c:pt idx="363">
                  <c:v>-9.8135815092676246E-3</c:v>
                </c:pt>
                <c:pt idx="364">
                  <c:v>-1.0193861047662416E-2</c:v>
                </c:pt>
                <c:pt idx="365">
                  <c:v>-1.0563068599613104E-2</c:v>
                </c:pt>
                <c:pt idx="366">
                  <c:v>-1.089145064319795E-2</c:v>
                </c:pt>
                <c:pt idx="367">
                  <c:v>-1.10844864892995E-2</c:v>
                </c:pt>
                <c:pt idx="368">
                  <c:v>-1.1308802856342387E-2</c:v>
                </c:pt>
                <c:pt idx="369">
                  <c:v>-1.1553650615246698E-2</c:v>
                </c:pt>
                <c:pt idx="370">
                  <c:v>-1.1813216121005509E-2</c:v>
                </c:pt>
                <c:pt idx="371">
                  <c:v>-1.1969958349014032E-2</c:v>
                </c:pt>
                <c:pt idx="372">
                  <c:v>-1.2030923954858389E-2</c:v>
                </c:pt>
                <c:pt idx="373">
                  <c:v>-1.1962714736690269E-2</c:v>
                </c:pt>
                <c:pt idx="374">
                  <c:v>-1.190579140649746E-2</c:v>
                </c:pt>
                <c:pt idx="375">
                  <c:v>-1.1774014269595312E-2</c:v>
                </c:pt>
                <c:pt idx="376">
                  <c:v>-1.1683636744491856E-2</c:v>
                </c:pt>
                <c:pt idx="377">
                  <c:v>-1.1644391581346072E-2</c:v>
                </c:pt>
                <c:pt idx="378">
                  <c:v>-1.1716981411562718E-2</c:v>
                </c:pt>
                <c:pt idx="379">
                  <c:v>-1.1808044313658901E-2</c:v>
                </c:pt>
                <c:pt idx="380">
                  <c:v>-1.1905451989060692E-2</c:v>
                </c:pt>
                <c:pt idx="381">
                  <c:v>-1.2039709505885439E-2</c:v>
                </c:pt>
                <c:pt idx="382">
                  <c:v>-1.2223293298783324E-2</c:v>
                </c:pt>
                <c:pt idx="383">
                  <c:v>-1.2409451607329855E-2</c:v>
                </c:pt>
                <c:pt idx="384">
                  <c:v>-1.2581291896821318E-2</c:v>
                </c:pt>
                <c:pt idx="385">
                  <c:v>-1.2859130146880875E-2</c:v>
                </c:pt>
                <c:pt idx="386">
                  <c:v>-1.3220624169679621E-2</c:v>
                </c:pt>
                <c:pt idx="387">
                  <c:v>-1.3615749846118057E-2</c:v>
                </c:pt>
                <c:pt idx="388">
                  <c:v>-1.3947980458983395E-2</c:v>
                </c:pt>
                <c:pt idx="389">
                  <c:v>-1.420722313884845E-2</c:v>
                </c:pt>
                <c:pt idx="390">
                  <c:v>-1.4349791031116835E-2</c:v>
                </c:pt>
                <c:pt idx="391">
                  <c:v>-1.436365117939413E-2</c:v>
                </c:pt>
                <c:pt idx="392">
                  <c:v>-1.4320779627037197E-2</c:v>
                </c:pt>
                <c:pt idx="393">
                  <c:v>-1.4289173267682429E-2</c:v>
                </c:pt>
                <c:pt idx="394">
                  <c:v>-1.4287649730551289E-2</c:v>
                </c:pt>
                <c:pt idx="395">
                  <c:v>-1.4345227739716681E-2</c:v>
                </c:pt>
                <c:pt idx="396">
                  <c:v>-1.4412464837526529E-2</c:v>
                </c:pt>
                <c:pt idx="397">
                  <c:v>-1.4527072952462694E-2</c:v>
                </c:pt>
                <c:pt idx="398">
                  <c:v>-1.4693510067437219E-2</c:v>
                </c:pt>
                <c:pt idx="399">
                  <c:v>-1.4858854720449569E-2</c:v>
                </c:pt>
                <c:pt idx="400">
                  <c:v>-1.4949761432165139E-2</c:v>
                </c:pt>
                <c:pt idx="401">
                  <c:v>-1.4907645325478135E-2</c:v>
                </c:pt>
                <c:pt idx="402">
                  <c:v>-1.4739760281581053E-2</c:v>
                </c:pt>
                <c:pt idx="403">
                  <c:v>-1.4426270560650111E-2</c:v>
                </c:pt>
                <c:pt idx="404">
                  <c:v>-1.4067582750274577E-2</c:v>
                </c:pt>
                <c:pt idx="405">
                  <c:v>-1.3725537823671873E-2</c:v>
                </c:pt>
                <c:pt idx="406">
                  <c:v>-1.3421779185209759E-2</c:v>
                </c:pt>
                <c:pt idx="407">
                  <c:v>-1.3119868074016367E-2</c:v>
                </c:pt>
                <c:pt idx="408">
                  <c:v>-1.2835767869825607E-2</c:v>
                </c:pt>
                <c:pt idx="409">
                  <c:v>-1.246109764178689E-2</c:v>
                </c:pt>
                <c:pt idx="410">
                  <c:v>-1.1999011402648412E-2</c:v>
                </c:pt>
                <c:pt idx="411">
                  <c:v>-1.1499103786981107E-2</c:v>
                </c:pt>
                <c:pt idx="412">
                  <c:v>-1.0918806267729095E-2</c:v>
                </c:pt>
                <c:pt idx="413">
                  <c:v>-1.0224061387955091E-2</c:v>
                </c:pt>
                <c:pt idx="414">
                  <c:v>-9.4257301625102086E-3</c:v>
                </c:pt>
                <c:pt idx="415">
                  <c:v>-8.5827786456086734E-3</c:v>
                </c:pt>
                <c:pt idx="416">
                  <c:v>-7.6826544683419474E-3</c:v>
                </c:pt>
                <c:pt idx="417">
                  <c:v>-6.7857702751048295E-3</c:v>
                </c:pt>
                <c:pt idx="418">
                  <c:v>-5.9056625755427132E-3</c:v>
                </c:pt>
                <c:pt idx="419">
                  <c:v>-5.038635407026433E-3</c:v>
                </c:pt>
                <c:pt idx="420">
                  <c:v>-4.2631603712620317E-3</c:v>
                </c:pt>
                <c:pt idx="421">
                  <c:v>-3.5767615106012014E-3</c:v>
                </c:pt>
                <c:pt idx="422">
                  <c:v>-2.9652499079908037E-3</c:v>
                </c:pt>
                <c:pt idx="423">
                  <c:v>-2.3954239374615431E-3</c:v>
                </c:pt>
                <c:pt idx="424">
                  <c:v>-1.8717374590526863E-3</c:v>
                </c:pt>
                <c:pt idx="425">
                  <c:v>-1.3707457574820999E-3</c:v>
                </c:pt>
                <c:pt idx="426">
                  <c:v>-9.1270155586721806E-4</c:v>
                </c:pt>
                <c:pt idx="427">
                  <c:v>-5.0207076057386568E-4</c:v>
                </c:pt>
                <c:pt idx="428">
                  <c:v>-1.9826651241145241E-4</c:v>
                </c:pt>
                <c:pt idx="429">
                  <c:v>-6.1320650616992101E-5</c:v>
                </c:pt>
                <c:pt idx="430">
                  <c:v>-1.1585977637375515E-4</c:v>
                </c:pt>
                <c:pt idx="431">
                  <c:v>-2.3864182741184872E-4</c:v>
                </c:pt>
                <c:pt idx="432">
                  <c:v>-3.289756472336005E-4</c:v>
                </c:pt>
                <c:pt idx="433">
                  <c:v>-3.6467126149153519E-4</c:v>
                </c:pt>
                <c:pt idx="434">
                  <c:v>-3.2914590837236418E-4</c:v>
                </c:pt>
                <c:pt idx="435">
                  <c:v>-2.8679573361803363E-4</c:v>
                </c:pt>
                <c:pt idx="436">
                  <c:v>-3.2774420316566917E-4</c:v>
                </c:pt>
                <c:pt idx="437">
                  <c:v>-4.6857795056043751E-4</c:v>
                </c:pt>
                <c:pt idx="438">
                  <c:v>-7.7781648441909259E-4</c:v>
                </c:pt>
                <c:pt idx="439">
                  <c:v>-1.1524135903943293E-3</c:v>
                </c:pt>
                <c:pt idx="440">
                  <c:v>-1.6504242525695499E-3</c:v>
                </c:pt>
                <c:pt idx="441">
                  <c:v>-2.1892489958743452E-3</c:v>
                </c:pt>
                <c:pt idx="442">
                  <c:v>-2.742638290667415E-3</c:v>
                </c:pt>
                <c:pt idx="443">
                  <c:v>-3.2965931920149257E-3</c:v>
                </c:pt>
                <c:pt idx="444">
                  <c:v>-3.8578684097789273E-3</c:v>
                </c:pt>
                <c:pt idx="445">
                  <c:v>-4.4475862811074783E-3</c:v>
                </c:pt>
                <c:pt idx="446">
                  <c:v>-5.0855898987788454E-3</c:v>
                </c:pt>
                <c:pt idx="447">
                  <c:v>-5.7428921370133619E-3</c:v>
                </c:pt>
                <c:pt idx="448">
                  <c:v>-6.4254238929972625E-3</c:v>
                </c:pt>
                <c:pt idx="449">
                  <c:v>-7.153870836312708E-3</c:v>
                </c:pt>
                <c:pt idx="450">
                  <c:v>-7.9618842535686372E-3</c:v>
                </c:pt>
                <c:pt idx="451">
                  <c:v>-8.7992376143711717E-3</c:v>
                </c:pt>
                <c:pt idx="452">
                  <c:v>-9.6003890150364729E-3</c:v>
                </c:pt>
                <c:pt idx="453">
                  <c:v>-1.039540703628657E-2</c:v>
                </c:pt>
                <c:pt idx="454">
                  <c:v>-1.1122500848225563E-2</c:v>
                </c:pt>
                <c:pt idx="455">
                  <c:v>-1.1810564181181996E-2</c:v>
                </c:pt>
                <c:pt idx="456">
                  <c:v>-1.2397605519151478E-2</c:v>
                </c:pt>
                <c:pt idx="457">
                  <c:v>-1.2967283940298231E-2</c:v>
                </c:pt>
                <c:pt idx="458">
                  <c:v>-1.3528922738052677E-2</c:v>
                </c:pt>
                <c:pt idx="459">
                  <c:v>-1.4081291425808943E-2</c:v>
                </c:pt>
                <c:pt idx="460">
                  <c:v>-1.4609172093298702E-2</c:v>
                </c:pt>
                <c:pt idx="461">
                  <c:v>-1.5115662503562756E-2</c:v>
                </c:pt>
                <c:pt idx="462">
                  <c:v>-1.5557700928038013E-2</c:v>
                </c:pt>
                <c:pt idx="463">
                  <c:v>-1.5988832049432865E-2</c:v>
                </c:pt>
                <c:pt idx="464">
                  <c:v>-1.6359414782945836E-2</c:v>
                </c:pt>
                <c:pt idx="465">
                  <c:v>-1.669671272428587E-2</c:v>
                </c:pt>
                <c:pt idx="466">
                  <c:v>-1.7045516553647916E-2</c:v>
                </c:pt>
                <c:pt idx="467">
                  <c:v>-1.7354376166646493E-2</c:v>
                </c:pt>
                <c:pt idx="468">
                  <c:v>-1.7576900386363604E-2</c:v>
                </c:pt>
                <c:pt idx="469">
                  <c:v>-1.7744144781109965E-2</c:v>
                </c:pt>
                <c:pt idx="470">
                  <c:v>-1.7888905337613684E-2</c:v>
                </c:pt>
                <c:pt idx="471">
                  <c:v>-1.7963125623249476E-2</c:v>
                </c:pt>
                <c:pt idx="472">
                  <c:v>-1.7988014996320318E-2</c:v>
                </c:pt>
                <c:pt idx="473">
                  <c:v>-1.805933705175004E-2</c:v>
                </c:pt>
                <c:pt idx="474">
                  <c:v>-1.8147074774907266E-2</c:v>
                </c:pt>
                <c:pt idx="475">
                  <c:v>-1.826550984663974E-2</c:v>
                </c:pt>
                <c:pt idx="476">
                  <c:v>-1.8441956128840638E-2</c:v>
                </c:pt>
                <c:pt idx="477">
                  <c:v>-1.868678954277701E-2</c:v>
                </c:pt>
                <c:pt idx="478">
                  <c:v>-1.9084141579776052E-2</c:v>
                </c:pt>
                <c:pt idx="479">
                  <c:v>-1.9514852714588037E-2</c:v>
                </c:pt>
                <c:pt idx="480">
                  <c:v>-1.9866496987530943E-2</c:v>
                </c:pt>
                <c:pt idx="481">
                  <c:v>-2.013954674201672E-2</c:v>
                </c:pt>
                <c:pt idx="482">
                  <c:v>-2.0339789169750849E-2</c:v>
                </c:pt>
                <c:pt idx="483">
                  <c:v>-2.0452363451462084E-2</c:v>
                </c:pt>
                <c:pt idx="484">
                  <c:v>-2.0525586694958603E-2</c:v>
                </c:pt>
                <c:pt idx="485">
                  <c:v>-2.0632547517283314E-2</c:v>
                </c:pt>
                <c:pt idx="486">
                  <c:v>-2.0850520022128748E-2</c:v>
                </c:pt>
                <c:pt idx="487">
                  <c:v>-2.1114318968481482E-2</c:v>
                </c:pt>
                <c:pt idx="488">
                  <c:v>-2.1336491172454841E-2</c:v>
                </c:pt>
                <c:pt idx="489">
                  <c:v>-2.1550875035464441E-2</c:v>
                </c:pt>
                <c:pt idx="490">
                  <c:v>-2.1687767026843059E-2</c:v>
                </c:pt>
                <c:pt idx="491">
                  <c:v>-2.1752350390123059E-2</c:v>
                </c:pt>
                <c:pt idx="492">
                  <c:v>-2.1811204069827516E-2</c:v>
                </c:pt>
                <c:pt idx="493">
                  <c:v>-2.1973418586598775E-2</c:v>
                </c:pt>
                <c:pt idx="494">
                  <c:v>-2.2258692054001952E-2</c:v>
                </c:pt>
                <c:pt idx="495">
                  <c:v>-2.2574243082403102E-2</c:v>
                </c:pt>
                <c:pt idx="496">
                  <c:v>-2.2858134352252819E-2</c:v>
                </c:pt>
                <c:pt idx="497">
                  <c:v>-2.3058258584621738E-2</c:v>
                </c:pt>
                <c:pt idx="498">
                  <c:v>-2.313820751795671E-2</c:v>
                </c:pt>
                <c:pt idx="499">
                  <c:v>-2.3025552716118433E-2</c:v>
                </c:pt>
                <c:pt idx="500">
                  <c:v>-2.27410801222869E-2</c:v>
                </c:pt>
                <c:pt idx="501">
                  <c:v>-2.2285464679644332E-2</c:v>
                </c:pt>
                <c:pt idx="502">
                  <c:v>-2.163490232438698E-2</c:v>
                </c:pt>
                <c:pt idx="503">
                  <c:v>-2.0886004709743711E-2</c:v>
                </c:pt>
                <c:pt idx="504">
                  <c:v>-2.0112483794742727E-2</c:v>
                </c:pt>
                <c:pt idx="505">
                  <c:v>-1.9399930281050498E-2</c:v>
                </c:pt>
                <c:pt idx="506">
                  <c:v>-1.8830584283691734E-2</c:v>
                </c:pt>
                <c:pt idx="507">
                  <c:v>-1.8320019582553304E-2</c:v>
                </c:pt>
                <c:pt idx="508">
                  <c:v>-1.7839661460623532E-2</c:v>
                </c:pt>
                <c:pt idx="509">
                  <c:v>-1.7343956340992568E-2</c:v>
                </c:pt>
                <c:pt idx="510">
                  <c:v>-1.6803631200524263E-2</c:v>
                </c:pt>
                <c:pt idx="511">
                  <c:v>-1.6222868277345471E-2</c:v>
                </c:pt>
                <c:pt idx="512">
                  <c:v>-1.5562675259941277E-2</c:v>
                </c:pt>
                <c:pt idx="513">
                  <c:v>-1.4790441984612636E-2</c:v>
                </c:pt>
                <c:pt idx="514">
                  <c:v>-1.385604575199764E-2</c:v>
                </c:pt>
                <c:pt idx="515">
                  <c:v>-1.2845135891963438E-2</c:v>
                </c:pt>
                <c:pt idx="516">
                  <c:v>-1.1769531766339448E-2</c:v>
                </c:pt>
                <c:pt idx="517">
                  <c:v>-1.0639204933907792E-2</c:v>
                </c:pt>
                <c:pt idx="518">
                  <c:v>-9.4317640696312786E-3</c:v>
                </c:pt>
                <c:pt idx="519">
                  <c:v>-8.2156444047381122E-3</c:v>
                </c:pt>
                <c:pt idx="520">
                  <c:v>-7.0507536935696729E-3</c:v>
                </c:pt>
                <c:pt idx="521">
                  <c:v>-5.9382098684460528E-3</c:v>
                </c:pt>
                <c:pt idx="522">
                  <c:v>-4.8764688058559012E-3</c:v>
                </c:pt>
                <c:pt idx="523">
                  <c:v>-3.914272100334658E-3</c:v>
                </c:pt>
                <c:pt idx="524">
                  <c:v>-3.0917027414213349E-3</c:v>
                </c:pt>
                <c:pt idx="525">
                  <c:v>-2.3491757178734068E-3</c:v>
                </c:pt>
                <c:pt idx="526">
                  <c:v>-1.7360906405608076E-3</c:v>
                </c:pt>
                <c:pt idx="527">
                  <c:v>-1.3025491332089405E-3</c:v>
                </c:pt>
                <c:pt idx="528">
                  <c:v>-1.0277307075382172E-3</c:v>
                </c:pt>
                <c:pt idx="529">
                  <c:v>-8.4421811799187808E-4</c:v>
                </c:pt>
                <c:pt idx="530">
                  <c:v>-7.4180579952408138E-4</c:v>
                </c:pt>
                <c:pt idx="531">
                  <c:v>-7.603228271791647E-4</c:v>
                </c:pt>
                <c:pt idx="532">
                  <c:v>-7.4181039976352987E-4</c:v>
                </c:pt>
                <c:pt idx="533">
                  <c:v>-6.3183564190802172E-4</c:v>
                </c:pt>
                <c:pt idx="534">
                  <c:v>-4.5835165153984591E-4</c:v>
                </c:pt>
                <c:pt idx="535">
                  <c:v>-3.0162528971276574E-4</c:v>
                </c:pt>
                <c:pt idx="536">
                  <c:v>-2.8919428044001984E-4</c:v>
                </c:pt>
                <c:pt idx="537">
                  <c:v>-5.4313386694890547E-4</c:v>
                </c:pt>
                <c:pt idx="538">
                  <c:v>-1.0788967663660489E-3</c:v>
                </c:pt>
                <c:pt idx="539">
                  <c:v>-1.8703261755601854E-3</c:v>
                </c:pt>
                <c:pt idx="540">
                  <c:v>-2.7145630420462204E-3</c:v>
                </c:pt>
                <c:pt idx="541">
                  <c:v>-3.4892716752822229E-3</c:v>
                </c:pt>
                <c:pt idx="542">
                  <c:v>-4.2134089692887752E-3</c:v>
                </c:pt>
                <c:pt idx="543">
                  <c:v>-4.9041416139829572E-3</c:v>
                </c:pt>
                <c:pt idx="544">
                  <c:v>-5.5680815239220671E-3</c:v>
                </c:pt>
                <c:pt idx="545">
                  <c:v>-6.1837864161018007E-3</c:v>
                </c:pt>
                <c:pt idx="546">
                  <c:v>-6.7664744513705102E-3</c:v>
                </c:pt>
                <c:pt idx="547">
                  <c:v>-7.3489291991655891E-3</c:v>
                </c:pt>
                <c:pt idx="548">
                  <c:v>-7.8987284688860453E-3</c:v>
                </c:pt>
                <c:pt idx="549">
                  <c:v>-8.3805588180108533E-3</c:v>
                </c:pt>
                <c:pt idx="550">
                  <c:v>-8.7885562167981934E-3</c:v>
                </c:pt>
                <c:pt idx="551">
                  <c:v>-9.193139713564771E-3</c:v>
                </c:pt>
                <c:pt idx="552">
                  <c:v>-9.7165366012906505E-3</c:v>
                </c:pt>
                <c:pt idx="553">
                  <c:v>-1.0365409617452402E-2</c:v>
                </c:pt>
                <c:pt idx="554">
                  <c:v>-1.1164677431065669E-2</c:v>
                </c:pt>
                <c:pt idx="555">
                  <c:v>-1.2043684161763787E-2</c:v>
                </c:pt>
                <c:pt idx="556">
                  <c:v>-1.2861982419688014E-2</c:v>
                </c:pt>
                <c:pt idx="557">
                  <c:v>-1.3559795334332202E-2</c:v>
                </c:pt>
                <c:pt idx="558">
                  <c:v>-1.4093529541834619E-2</c:v>
                </c:pt>
                <c:pt idx="559">
                  <c:v>-1.4549079283903298E-2</c:v>
                </c:pt>
                <c:pt idx="560">
                  <c:v>-1.5047352002544067E-2</c:v>
                </c:pt>
                <c:pt idx="561">
                  <c:v>-1.5566522531060341E-2</c:v>
                </c:pt>
                <c:pt idx="562">
                  <c:v>-1.6136577200909861E-2</c:v>
                </c:pt>
                <c:pt idx="563">
                  <c:v>-1.6688806020498104E-2</c:v>
                </c:pt>
                <c:pt idx="564">
                  <c:v>-1.7127615264790653E-2</c:v>
                </c:pt>
                <c:pt idx="565">
                  <c:v>-1.7361951827227537E-2</c:v>
                </c:pt>
                <c:pt idx="566">
                  <c:v>-1.7442413788094489E-2</c:v>
                </c:pt>
                <c:pt idx="567">
                  <c:v>-1.7456683128880476E-2</c:v>
                </c:pt>
                <c:pt idx="568">
                  <c:v>-1.740943834615134E-2</c:v>
                </c:pt>
                <c:pt idx="569">
                  <c:v>-1.7371296041346657E-2</c:v>
                </c:pt>
                <c:pt idx="570">
                  <c:v>-1.7407298281150375E-2</c:v>
                </c:pt>
                <c:pt idx="571">
                  <c:v>-1.7454944505212289E-2</c:v>
                </c:pt>
                <c:pt idx="572">
                  <c:v>-1.7521559398621288E-2</c:v>
                </c:pt>
                <c:pt idx="573">
                  <c:v>-1.7603790296660961E-2</c:v>
                </c:pt>
                <c:pt idx="574">
                  <c:v>-1.7718565295667593E-2</c:v>
                </c:pt>
                <c:pt idx="575">
                  <c:v>-1.7872814505890944E-2</c:v>
                </c:pt>
                <c:pt idx="576">
                  <c:v>-1.8020107409350502E-2</c:v>
                </c:pt>
                <c:pt idx="577">
                  <c:v>-1.8228461903334221E-2</c:v>
                </c:pt>
                <c:pt idx="578">
                  <c:v>-1.8467603667840414E-2</c:v>
                </c:pt>
                <c:pt idx="579">
                  <c:v>-1.8634536496078619E-2</c:v>
                </c:pt>
                <c:pt idx="580">
                  <c:v>-1.8759242919734121E-2</c:v>
                </c:pt>
                <c:pt idx="581">
                  <c:v>-1.893876956102971E-2</c:v>
                </c:pt>
                <c:pt idx="582">
                  <c:v>-1.914083712932322E-2</c:v>
                </c:pt>
                <c:pt idx="583">
                  <c:v>-1.9273121672888603E-2</c:v>
                </c:pt>
                <c:pt idx="584">
                  <c:v>-1.9386959546440555E-2</c:v>
                </c:pt>
                <c:pt idx="585">
                  <c:v>-1.9483368944858692E-2</c:v>
                </c:pt>
                <c:pt idx="586">
                  <c:v>-1.9553765933259942E-2</c:v>
                </c:pt>
                <c:pt idx="587">
                  <c:v>-1.9632944597595174E-2</c:v>
                </c:pt>
                <c:pt idx="588">
                  <c:v>-1.9744619295307832E-2</c:v>
                </c:pt>
                <c:pt idx="589">
                  <c:v>-1.9874925042791456E-2</c:v>
                </c:pt>
                <c:pt idx="590">
                  <c:v>-2.0069477626668917E-2</c:v>
                </c:pt>
                <c:pt idx="591">
                  <c:v>-2.0309641679598481E-2</c:v>
                </c:pt>
                <c:pt idx="592">
                  <c:v>-2.0545050437739517E-2</c:v>
                </c:pt>
                <c:pt idx="593">
                  <c:v>-2.0737748810019798E-2</c:v>
                </c:pt>
                <c:pt idx="594">
                  <c:v>-2.0788137764712587E-2</c:v>
                </c:pt>
                <c:pt idx="595">
                  <c:v>-2.0715714905542068E-2</c:v>
                </c:pt>
                <c:pt idx="596">
                  <c:v>-2.0561665327244082E-2</c:v>
                </c:pt>
                <c:pt idx="597">
                  <c:v>-2.0274588705544959E-2</c:v>
                </c:pt>
                <c:pt idx="598">
                  <c:v>-1.9954134582302128E-2</c:v>
                </c:pt>
                <c:pt idx="599">
                  <c:v>-1.9644678782411582E-2</c:v>
                </c:pt>
                <c:pt idx="600">
                  <c:v>-1.9412553624132599E-2</c:v>
                </c:pt>
                <c:pt idx="601">
                  <c:v>-1.9301070687693545E-2</c:v>
                </c:pt>
                <c:pt idx="602">
                  <c:v>-1.9291907721474412E-2</c:v>
                </c:pt>
                <c:pt idx="603">
                  <c:v>-1.9183589321288809E-2</c:v>
                </c:pt>
                <c:pt idx="604">
                  <c:v>-1.887062493353836E-2</c:v>
                </c:pt>
                <c:pt idx="605">
                  <c:v>-1.8317517794242785E-2</c:v>
                </c:pt>
                <c:pt idx="606">
                  <c:v>-1.750536657379418E-2</c:v>
                </c:pt>
                <c:pt idx="607">
                  <c:v>-1.6513090135157234E-2</c:v>
                </c:pt>
                <c:pt idx="608">
                  <c:v>-1.5545537759943485E-2</c:v>
                </c:pt>
                <c:pt idx="609">
                  <c:v>-1.4638740037469898E-2</c:v>
                </c:pt>
                <c:pt idx="610">
                  <c:v>-1.3858849471696787E-2</c:v>
                </c:pt>
                <c:pt idx="611">
                  <c:v>-1.313564045739265E-2</c:v>
                </c:pt>
                <c:pt idx="612">
                  <c:v>-1.2422885584532925E-2</c:v>
                </c:pt>
                <c:pt idx="613">
                  <c:v>-1.1617201729045668E-2</c:v>
                </c:pt>
                <c:pt idx="614">
                  <c:v>-1.0670160904222854E-2</c:v>
                </c:pt>
                <c:pt idx="615">
                  <c:v>-9.6592555571626392E-3</c:v>
                </c:pt>
                <c:pt idx="616">
                  <c:v>-8.6133496811929451E-3</c:v>
                </c:pt>
                <c:pt idx="617">
                  <c:v>-7.6038938638999546E-3</c:v>
                </c:pt>
                <c:pt idx="618">
                  <c:v>-6.6832235117593166E-3</c:v>
                </c:pt>
                <c:pt idx="619">
                  <c:v>-5.743442423844081E-3</c:v>
                </c:pt>
                <c:pt idx="620">
                  <c:v>-4.7911220551597215E-3</c:v>
                </c:pt>
                <c:pt idx="621">
                  <c:v>-3.877563434149022E-3</c:v>
                </c:pt>
                <c:pt idx="622">
                  <c:v>-2.9809950433109201E-3</c:v>
                </c:pt>
                <c:pt idx="623">
                  <c:v>-2.0814585844913603E-3</c:v>
                </c:pt>
                <c:pt idx="624">
                  <c:v>-1.1163821961223484E-3</c:v>
                </c:pt>
                <c:pt idx="625">
                  <c:v>-1.0426812959157242E-4</c:v>
                </c:pt>
                <c:pt idx="626">
                  <c:v>8.9190650189595539E-4</c:v>
                </c:pt>
                <c:pt idx="627">
                  <c:v>1.879700274297872E-3</c:v>
                </c:pt>
                <c:pt idx="628">
                  <c:v>2.7913895144807965E-3</c:v>
                </c:pt>
                <c:pt idx="629">
                  <c:v>3.6243270167942944E-3</c:v>
                </c:pt>
                <c:pt idx="630">
                  <c:v>4.3556846524299446E-3</c:v>
                </c:pt>
                <c:pt idx="631">
                  <c:v>4.9792779013580826E-3</c:v>
                </c:pt>
                <c:pt idx="632">
                  <c:v>5.4919590820727386E-3</c:v>
                </c:pt>
                <c:pt idx="633">
                  <c:v>5.7967826432160554E-3</c:v>
                </c:pt>
                <c:pt idx="634">
                  <c:v>5.8986035231333549E-3</c:v>
                </c:pt>
                <c:pt idx="635">
                  <c:v>5.8989481559850697E-3</c:v>
                </c:pt>
                <c:pt idx="636">
                  <c:v>5.8063473153421256E-3</c:v>
                </c:pt>
                <c:pt idx="637">
                  <c:v>5.7578955616500206E-3</c:v>
                </c:pt>
                <c:pt idx="638">
                  <c:v>5.6697795660177732E-3</c:v>
                </c:pt>
                <c:pt idx="639">
                  <c:v>5.588778290810747E-3</c:v>
                </c:pt>
                <c:pt idx="640">
                  <c:v>5.4667859737616746E-3</c:v>
                </c:pt>
                <c:pt idx="641">
                  <c:v>5.2706417883664879E-3</c:v>
                </c:pt>
                <c:pt idx="642">
                  <c:v>5.0214834913430342E-3</c:v>
                </c:pt>
                <c:pt idx="643">
                  <c:v>4.7227691282729165E-3</c:v>
                </c:pt>
                <c:pt idx="644">
                  <c:v>4.3591545113152753E-3</c:v>
                </c:pt>
                <c:pt idx="645">
                  <c:v>3.9259691567246398E-3</c:v>
                </c:pt>
                <c:pt idx="646">
                  <c:v>3.4751896867024267E-3</c:v>
                </c:pt>
                <c:pt idx="647">
                  <c:v>3.0527230602450141E-3</c:v>
                </c:pt>
                <c:pt idx="648">
                  <c:v>2.6581226876489237E-3</c:v>
                </c:pt>
                <c:pt idx="649">
                  <c:v>2.2933019801131215E-3</c:v>
                </c:pt>
                <c:pt idx="650">
                  <c:v>2.0131894478450799E-3</c:v>
                </c:pt>
                <c:pt idx="651">
                  <c:v>1.8291150366553785E-3</c:v>
                </c:pt>
                <c:pt idx="652">
                  <c:v>1.7387098670265397E-3</c:v>
                </c:pt>
                <c:pt idx="653">
                  <c:v>1.6828113356582115E-3</c:v>
                </c:pt>
                <c:pt idx="654">
                  <c:v>1.6619982229350324E-3</c:v>
                </c:pt>
                <c:pt idx="655">
                  <c:v>1.6798643616305889E-3</c:v>
                </c:pt>
                <c:pt idx="656">
                  <c:v>1.7853105064685503E-3</c:v>
                </c:pt>
                <c:pt idx="657">
                  <c:v>1.9464234098526621E-3</c:v>
                </c:pt>
                <c:pt idx="658">
                  <c:v>2.1599146253155946E-3</c:v>
                </c:pt>
                <c:pt idx="659">
                  <c:v>2.4398698708960791E-3</c:v>
                </c:pt>
                <c:pt idx="660">
                  <c:v>2.7662251112246204E-3</c:v>
                </c:pt>
                <c:pt idx="661">
                  <c:v>3.1701906414961095E-3</c:v>
                </c:pt>
                <c:pt idx="662">
                  <c:v>3.6328668413172782E-3</c:v>
                </c:pt>
                <c:pt idx="663">
                  <c:v>4.1077697193380239E-3</c:v>
                </c:pt>
                <c:pt idx="664">
                  <c:v>4.6034784636445752E-3</c:v>
                </c:pt>
                <c:pt idx="665">
                  <c:v>5.0988307746788562E-3</c:v>
                </c:pt>
                <c:pt idx="666">
                  <c:v>5.5983050487762517E-3</c:v>
                </c:pt>
                <c:pt idx="667">
                  <c:v>6.0901582091951248E-3</c:v>
                </c:pt>
                <c:pt idx="668">
                  <c:v>6.5668574888049624E-3</c:v>
                </c:pt>
                <c:pt idx="669">
                  <c:v>6.9963452278234989E-3</c:v>
                </c:pt>
                <c:pt idx="670">
                  <c:v>7.3978760525837076E-3</c:v>
                </c:pt>
                <c:pt idx="671">
                  <c:v>7.7312324119007039E-3</c:v>
                </c:pt>
                <c:pt idx="672">
                  <c:v>8.0028640203838701E-3</c:v>
                </c:pt>
                <c:pt idx="673">
                  <c:v>8.1900525065736404E-3</c:v>
                </c:pt>
                <c:pt idx="674">
                  <c:v>8.2853877439029271E-3</c:v>
                </c:pt>
                <c:pt idx="675">
                  <c:v>8.3231920240640321E-3</c:v>
                </c:pt>
                <c:pt idx="676">
                  <c:v>8.3124040761538356E-3</c:v>
                </c:pt>
                <c:pt idx="677">
                  <c:v>8.2810346866814891E-3</c:v>
                </c:pt>
                <c:pt idx="678">
                  <c:v>8.2529283146064031E-3</c:v>
                </c:pt>
                <c:pt idx="679">
                  <c:v>8.2584979528387923E-3</c:v>
                </c:pt>
                <c:pt idx="680">
                  <c:v>8.2485213377322397E-3</c:v>
                </c:pt>
                <c:pt idx="681">
                  <c:v>8.1927421464439605E-3</c:v>
                </c:pt>
                <c:pt idx="682">
                  <c:v>8.0482403578669148E-3</c:v>
                </c:pt>
                <c:pt idx="683">
                  <c:v>7.8499723801183034E-3</c:v>
                </c:pt>
                <c:pt idx="684">
                  <c:v>7.5952242043864342E-3</c:v>
                </c:pt>
                <c:pt idx="685">
                  <c:v>7.2776342822771086E-3</c:v>
                </c:pt>
                <c:pt idx="686">
                  <c:v>6.9205268685304513E-3</c:v>
                </c:pt>
                <c:pt idx="687">
                  <c:v>6.4926796644180947E-3</c:v>
                </c:pt>
                <c:pt idx="688">
                  <c:v>5.9865845703476984E-3</c:v>
                </c:pt>
                <c:pt idx="689">
                  <c:v>5.4149673707294113E-3</c:v>
                </c:pt>
                <c:pt idx="690">
                  <c:v>4.7482451731797881E-3</c:v>
                </c:pt>
                <c:pt idx="691">
                  <c:v>3.9974780845685141E-3</c:v>
                </c:pt>
                <c:pt idx="692">
                  <c:v>3.2259637250946693E-3</c:v>
                </c:pt>
                <c:pt idx="693">
                  <c:v>2.4717321719699694E-3</c:v>
                </c:pt>
                <c:pt idx="694">
                  <c:v>1.7640429305162302E-3</c:v>
                </c:pt>
                <c:pt idx="695">
                  <c:v>1.0976139292804621E-3</c:v>
                </c:pt>
                <c:pt idx="696">
                  <c:v>4.7101351024100759E-4</c:v>
                </c:pt>
                <c:pt idx="697">
                  <c:v>-8.6879241020411575E-5</c:v>
                </c:pt>
                <c:pt idx="698">
                  <c:v>-5.6676386794300942E-4</c:v>
                </c:pt>
                <c:pt idx="699">
                  <c:v>-9.8894439218612457E-4</c:v>
                </c:pt>
                <c:pt idx="700">
                  <c:v>-1.3899782447708089E-3</c:v>
                </c:pt>
                <c:pt idx="701">
                  <c:v>-1.769907358913653E-3</c:v>
                </c:pt>
                <c:pt idx="702">
                  <c:v>-2.1492561813744541E-3</c:v>
                </c:pt>
                <c:pt idx="703">
                  <c:v>-2.5644466491931465E-3</c:v>
                </c:pt>
                <c:pt idx="704">
                  <c:v>-3.0793544963546131E-3</c:v>
                </c:pt>
                <c:pt idx="705">
                  <c:v>-3.7392579033721906E-3</c:v>
                </c:pt>
                <c:pt idx="706">
                  <c:v>-4.5371560564964409E-3</c:v>
                </c:pt>
                <c:pt idx="707">
                  <c:v>-5.3850010308218611E-3</c:v>
                </c:pt>
                <c:pt idx="708">
                  <c:v>-6.1636831937926222E-3</c:v>
                </c:pt>
                <c:pt idx="709">
                  <c:v>-6.7705694674887202E-3</c:v>
                </c:pt>
                <c:pt idx="710">
                  <c:v>-7.0878115068011491E-3</c:v>
                </c:pt>
                <c:pt idx="711">
                  <c:v>-7.2279425757564688E-3</c:v>
                </c:pt>
                <c:pt idx="712">
                  <c:v>-7.2797531766854396E-3</c:v>
                </c:pt>
                <c:pt idx="713">
                  <c:v>-7.3311115674984956E-3</c:v>
                </c:pt>
                <c:pt idx="714">
                  <c:v>-7.4990849310125019E-3</c:v>
                </c:pt>
                <c:pt idx="715">
                  <c:v>-7.7240195533539819E-3</c:v>
                </c:pt>
                <c:pt idx="716">
                  <c:v>-7.9701104898007892E-3</c:v>
                </c:pt>
                <c:pt idx="717">
                  <c:v>-8.2086769411413539E-3</c:v>
                </c:pt>
                <c:pt idx="718">
                  <c:v>-8.4446823134033486E-3</c:v>
                </c:pt>
                <c:pt idx="719">
                  <c:v>-8.6343578294420815E-3</c:v>
                </c:pt>
                <c:pt idx="720">
                  <c:v>-8.7759316706775767E-3</c:v>
                </c:pt>
                <c:pt idx="721">
                  <c:v>-8.8473949143787495E-3</c:v>
                </c:pt>
                <c:pt idx="722">
                  <c:v>-8.8356703976866305E-3</c:v>
                </c:pt>
                <c:pt idx="723">
                  <c:v>-8.8128385572116691E-3</c:v>
                </c:pt>
                <c:pt idx="724">
                  <c:v>-8.8406898251628362E-3</c:v>
                </c:pt>
                <c:pt idx="725">
                  <c:v>-9.0586551636193564E-3</c:v>
                </c:pt>
                <c:pt idx="726">
                  <c:v>-9.5009121175375459E-3</c:v>
                </c:pt>
                <c:pt idx="727">
                  <c:v>-1.0049034349325815E-2</c:v>
                </c:pt>
                <c:pt idx="728">
                  <c:v>-1.0578970043883848E-2</c:v>
                </c:pt>
                <c:pt idx="729">
                  <c:v>-1.1075800228925159E-2</c:v>
                </c:pt>
                <c:pt idx="730">
                  <c:v>-1.1423000491285857E-2</c:v>
                </c:pt>
                <c:pt idx="731">
                  <c:v>-1.1662480103080068E-2</c:v>
                </c:pt>
                <c:pt idx="732">
                  <c:v>-1.1843234834539283E-2</c:v>
                </c:pt>
                <c:pt idx="733">
                  <c:v>-1.1965804759203561E-2</c:v>
                </c:pt>
                <c:pt idx="734">
                  <c:v>-1.2106107396377946E-2</c:v>
                </c:pt>
                <c:pt idx="735">
                  <c:v>-1.2313395047494102E-2</c:v>
                </c:pt>
                <c:pt idx="736">
                  <c:v>-1.260284167947761E-2</c:v>
                </c:pt>
                <c:pt idx="737">
                  <c:v>-1.3042609760992811E-2</c:v>
                </c:pt>
                <c:pt idx="738">
                  <c:v>-1.3706943311917496E-2</c:v>
                </c:pt>
                <c:pt idx="739">
                  <c:v>-1.4464277462660944E-2</c:v>
                </c:pt>
                <c:pt idx="740">
                  <c:v>-1.5240951561952348E-2</c:v>
                </c:pt>
                <c:pt idx="741">
                  <c:v>-1.6053606216066364E-2</c:v>
                </c:pt>
                <c:pt idx="742">
                  <c:v>-1.6812756361678682E-2</c:v>
                </c:pt>
                <c:pt idx="743">
                  <c:v>-1.7561748435256638E-2</c:v>
                </c:pt>
                <c:pt idx="744">
                  <c:v>-1.8332329167431327E-2</c:v>
                </c:pt>
                <c:pt idx="745">
                  <c:v>-1.9143333300884559E-2</c:v>
                </c:pt>
                <c:pt idx="746">
                  <c:v>-2.0033680359819908E-2</c:v>
                </c:pt>
                <c:pt idx="747">
                  <c:v>-2.0810369263816172E-2</c:v>
                </c:pt>
                <c:pt idx="748">
                  <c:v>-2.141686055778973E-2</c:v>
                </c:pt>
                <c:pt idx="749">
                  <c:v>-2.1739239827654085E-2</c:v>
                </c:pt>
                <c:pt idx="750">
                  <c:v>-2.1832739923564996E-2</c:v>
                </c:pt>
                <c:pt idx="751">
                  <c:v>-2.1666822789432796E-2</c:v>
                </c:pt>
                <c:pt idx="752">
                  <c:v>-2.1384317368246041E-2</c:v>
                </c:pt>
                <c:pt idx="753">
                  <c:v>-2.1116126208155228E-2</c:v>
                </c:pt>
                <c:pt idx="754">
                  <c:v>-2.0869258304236225E-2</c:v>
                </c:pt>
                <c:pt idx="755">
                  <c:v>-2.0648549207413977E-2</c:v>
                </c:pt>
                <c:pt idx="756">
                  <c:v>-2.0510394655034805E-2</c:v>
                </c:pt>
                <c:pt idx="757">
                  <c:v>-2.0467657501400425E-2</c:v>
                </c:pt>
                <c:pt idx="758">
                  <c:v>-2.0505643484375939E-2</c:v>
                </c:pt>
                <c:pt idx="759">
                  <c:v>-2.0506485944041995E-2</c:v>
                </c:pt>
                <c:pt idx="760">
                  <c:v>-2.0339881679786575E-2</c:v>
                </c:pt>
                <c:pt idx="761">
                  <c:v>-1.989313242459019E-2</c:v>
                </c:pt>
                <c:pt idx="762">
                  <c:v>-1.9199889124934796E-2</c:v>
                </c:pt>
                <c:pt idx="763">
                  <c:v>-1.828511241851586E-2</c:v>
                </c:pt>
                <c:pt idx="764">
                  <c:v>-1.7296991347131498E-2</c:v>
                </c:pt>
                <c:pt idx="765">
                  <c:v>-1.6425079595418515E-2</c:v>
                </c:pt>
                <c:pt idx="766">
                  <c:v>-1.5692241261067122E-2</c:v>
                </c:pt>
                <c:pt idx="767">
                  <c:v>-1.5041377417213982E-2</c:v>
                </c:pt>
                <c:pt idx="768">
                  <c:v>-1.4424062633120301E-2</c:v>
                </c:pt>
                <c:pt idx="769">
                  <c:v>-1.379376830677943E-2</c:v>
                </c:pt>
                <c:pt idx="770">
                  <c:v>-1.3090975999496574E-2</c:v>
                </c:pt>
                <c:pt idx="771">
                  <c:v>-1.2414213676581989E-2</c:v>
                </c:pt>
                <c:pt idx="772">
                  <c:v>-1.169762463304096E-2</c:v>
                </c:pt>
                <c:pt idx="773">
                  <c:v>-1.0992852372411576E-2</c:v>
                </c:pt>
                <c:pt idx="774">
                  <c:v>-1.0270407450809848E-2</c:v>
                </c:pt>
                <c:pt idx="775">
                  <c:v>-9.6371396324341808E-3</c:v>
                </c:pt>
                <c:pt idx="776">
                  <c:v>-9.0677960554209174E-3</c:v>
                </c:pt>
                <c:pt idx="777">
                  <c:v>-8.5778198245186291E-3</c:v>
                </c:pt>
                <c:pt idx="778">
                  <c:v>-8.2503731055694612E-3</c:v>
                </c:pt>
                <c:pt idx="779">
                  <c:v>-7.9089555717440259E-3</c:v>
                </c:pt>
                <c:pt idx="780">
                  <c:v>-7.5732999018896493E-3</c:v>
                </c:pt>
                <c:pt idx="781">
                  <c:v>-7.1795027091025865E-3</c:v>
                </c:pt>
                <c:pt idx="782">
                  <c:v>-6.694748542649509E-3</c:v>
                </c:pt>
                <c:pt idx="783">
                  <c:v>-6.1982082664931073E-3</c:v>
                </c:pt>
                <c:pt idx="784">
                  <c:v>-5.8357392618695906E-3</c:v>
                </c:pt>
                <c:pt idx="785">
                  <c:v>-5.6368511409784963E-3</c:v>
                </c:pt>
                <c:pt idx="786">
                  <c:v>-5.6521649414113277E-3</c:v>
                </c:pt>
                <c:pt idx="787">
                  <c:v>-5.7710222226220725E-3</c:v>
                </c:pt>
                <c:pt idx="788">
                  <c:v>-5.9103004762931649E-3</c:v>
                </c:pt>
                <c:pt idx="789">
                  <c:v>-6.0530809456473753E-3</c:v>
                </c:pt>
                <c:pt idx="790">
                  <c:v>-6.1155191142149195E-3</c:v>
                </c:pt>
                <c:pt idx="791">
                  <c:v>-6.172751332625937E-3</c:v>
                </c:pt>
                <c:pt idx="792">
                  <c:v>-6.2623145457495304E-3</c:v>
                </c:pt>
                <c:pt idx="793">
                  <c:v>-6.4267760779288842E-3</c:v>
                </c:pt>
                <c:pt idx="794">
                  <c:v>-6.6671766010106184E-3</c:v>
                </c:pt>
                <c:pt idx="795">
                  <c:v>-7.0015848742520283E-3</c:v>
                </c:pt>
                <c:pt idx="796">
                  <c:v>-7.3831725501731019E-3</c:v>
                </c:pt>
                <c:pt idx="797">
                  <c:v>-7.8150806733521885E-3</c:v>
                </c:pt>
                <c:pt idx="798">
                  <c:v>-8.249307002636784E-3</c:v>
                </c:pt>
                <c:pt idx="799">
                  <c:v>-8.6714676696336458E-3</c:v>
                </c:pt>
                <c:pt idx="800">
                  <c:v>-9.0970199732600798E-3</c:v>
                </c:pt>
                <c:pt idx="801">
                  <c:v>-9.4068136826509254E-3</c:v>
                </c:pt>
                <c:pt idx="802">
                  <c:v>-9.6340126960806835E-3</c:v>
                </c:pt>
                <c:pt idx="803">
                  <c:v>-9.7665494566682737E-3</c:v>
                </c:pt>
                <c:pt idx="804">
                  <c:v>-9.8067552037128403E-3</c:v>
                </c:pt>
                <c:pt idx="805">
                  <c:v>-9.8058261218839544E-3</c:v>
                </c:pt>
                <c:pt idx="806">
                  <c:v>-9.7069498863635133E-3</c:v>
                </c:pt>
                <c:pt idx="807">
                  <c:v>-9.5802346463586419E-3</c:v>
                </c:pt>
                <c:pt idx="808">
                  <c:v>-9.4456354089514152E-3</c:v>
                </c:pt>
                <c:pt idx="809">
                  <c:v>-9.3351792203572141E-3</c:v>
                </c:pt>
                <c:pt idx="810">
                  <c:v>-9.2463480066943063E-3</c:v>
                </c:pt>
                <c:pt idx="811">
                  <c:v>-9.1423046749910253E-3</c:v>
                </c:pt>
                <c:pt idx="812">
                  <c:v>-9.0048863856055789E-3</c:v>
                </c:pt>
                <c:pt idx="813">
                  <c:v>-8.7759523849211263E-3</c:v>
                </c:pt>
                <c:pt idx="814">
                  <c:v>-8.4932841996314089E-3</c:v>
                </c:pt>
                <c:pt idx="815">
                  <c:v>-8.1597955344610978E-3</c:v>
                </c:pt>
                <c:pt idx="816">
                  <c:v>-7.8464619738135236E-3</c:v>
                </c:pt>
                <c:pt idx="817">
                  <c:v>-7.5222236553005774E-3</c:v>
                </c:pt>
                <c:pt idx="818">
                  <c:v>-7.2635411611296687E-3</c:v>
                </c:pt>
                <c:pt idx="819">
                  <c:v>-7.1064927191215486E-3</c:v>
                </c:pt>
                <c:pt idx="820">
                  <c:v>-7.0188096410240394E-3</c:v>
                </c:pt>
                <c:pt idx="821">
                  <c:v>-7.0427961579964914E-3</c:v>
                </c:pt>
                <c:pt idx="822">
                  <c:v>-7.0913453712865698E-3</c:v>
                </c:pt>
                <c:pt idx="823">
                  <c:v>-7.1436128729173128E-3</c:v>
                </c:pt>
                <c:pt idx="824">
                  <c:v>-7.082841108609554E-3</c:v>
                </c:pt>
                <c:pt idx="825">
                  <c:v>-6.9032675679212294E-3</c:v>
                </c:pt>
                <c:pt idx="826">
                  <c:v>-6.6796129277948606E-3</c:v>
                </c:pt>
                <c:pt idx="827">
                  <c:v>-6.3831254927198631E-3</c:v>
                </c:pt>
                <c:pt idx="828">
                  <c:v>-6.0731673508570613E-3</c:v>
                </c:pt>
                <c:pt idx="829">
                  <c:v>-5.8778922865492921E-3</c:v>
                </c:pt>
                <c:pt idx="830">
                  <c:v>-5.8268885191873768E-3</c:v>
                </c:pt>
                <c:pt idx="831">
                  <c:v>-5.8321517489911103E-3</c:v>
                </c:pt>
                <c:pt idx="832">
                  <c:v>-5.7865500722781207E-3</c:v>
                </c:pt>
                <c:pt idx="833">
                  <c:v>-5.711006880655194E-3</c:v>
                </c:pt>
                <c:pt idx="834">
                  <c:v>-5.5301967867378513E-3</c:v>
                </c:pt>
                <c:pt idx="835">
                  <c:v>-5.2505089388662825E-3</c:v>
                </c:pt>
                <c:pt idx="836">
                  <c:v>-4.9635626608018155E-3</c:v>
                </c:pt>
                <c:pt idx="837">
                  <c:v>-4.7272112796211555E-3</c:v>
                </c:pt>
                <c:pt idx="838">
                  <c:v>-4.5980473243091673E-3</c:v>
                </c:pt>
                <c:pt idx="839">
                  <c:v>-4.5337374885903448E-3</c:v>
                </c:pt>
                <c:pt idx="840">
                  <c:v>-4.5747470004053525E-3</c:v>
                </c:pt>
                <c:pt idx="841">
                  <c:v>-4.7638939909887641E-3</c:v>
                </c:pt>
                <c:pt idx="842">
                  <c:v>-5.0899966774724612E-3</c:v>
                </c:pt>
                <c:pt idx="843">
                  <c:v>-5.4576798389801284E-3</c:v>
                </c:pt>
                <c:pt idx="844">
                  <c:v>-5.7517954697205789E-3</c:v>
                </c:pt>
                <c:pt idx="845">
                  <c:v>-5.8815053902556355E-3</c:v>
                </c:pt>
                <c:pt idx="846">
                  <c:v>-5.8552604911300586E-3</c:v>
                </c:pt>
                <c:pt idx="847">
                  <c:v>-5.6590434650834066E-3</c:v>
                </c:pt>
                <c:pt idx="848">
                  <c:v>-5.2933663890283415E-3</c:v>
                </c:pt>
                <c:pt idx="849">
                  <c:v>-4.7448250869602405E-3</c:v>
                </c:pt>
                <c:pt idx="850">
                  <c:v>-4.0458257294572093E-3</c:v>
                </c:pt>
                <c:pt idx="851">
                  <c:v>-3.3277415336441327E-3</c:v>
                </c:pt>
                <c:pt idx="852">
                  <c:v>-2.7278010991186046E-3</c:v>
                </c:pt>
                <c:pt idx="853">
                  <c:v>-2.3079302365044772E-3</c:v>
                </c:pt>
                <c:pt idx="854">
                  <c:v>-2.116894187167837E-3</c:v>
                </c:pt>
                <c:pt idx="855">
                  <c:v>-1.9982149401628724E-3</c:v>
                </c:pt>
                <c:pt idx="856">
                  <c:v>-1.7463978203214815E-3</c:v>
                </c:pt>
                <c:pt idx="857">
                  <c:v>-1.1853086710740212E-3</c:v>
                </c:pt>
                <c:pt idx="858">
                  <c:v>-1.6866366198386681E-4</c:v>
                </c:pt>
                <c:pt idx="859">
                  <c:v>1.1772810750397193E-3</c:v>
                </c:pt>
                <c:pt idx="860">
                  <c:v>2.700551543332009E-3</c:v>
                </c:pt>
                <c:pt idx="861">
                  <c:v>4.3115480084182046E-3</c:v>
                </c:pt>
                <c:pt idx="862">
                  <c:v>5.9076522350548404E-3</c:v>
                </c:pt>
                <c:pt idx="863">
                  <c:v>7.4890740482960868E-3</c:v>
                </c:pt>
                <c:pt idx="864">
                  <c:v>9.0289378491613705E-3</c:v>
                </c:pt>
                <c:pt idx="865">
                  <c:v>1.0513559834972064E-2</c:v>
                </c:pt>
                <c:pt idx="866">
                  <c:v>1.1939052675296304E-2</c:v>
                </c:pt>
                <c:pt idx="867">
                  <c:v>1.3319634580661684E-2</c:v>
                </c:pt>
                <c:pt idx="868">
                  <c:v>1.4678324940765236E-2</c:v>
                </c:pt>
                <c:pt idx="869">
                  <c:v>1.6049593896949019E-2</c:v>
                </c:pt>
                <c:pt idx="870">
                  <c:v>1.7449608252310574E-2</c:v>
                </c:pt>
                <c:pt idx="871">
                  <c:v>1.8824006434296953E-2</c:v>
                </c:pt>
                <c:pt idx="872">
                  <c:v>2.0144109183490435E-2</c:v>
                </c:pt>
                <c:pt idx="873">
                  <c:v>2.1395145962073994E-2</c:v>
                </c:pt>
                <c:pt idx="874">
                  <c:v>2.2557767620596508E-2</c:v>
                </c:pt>
                <c:pt idx="875">
                  <c:v>2.3609418693350183E-2</c:v>
                </c:pt>
                <c:pt idx="876">
                  <c:v>2.4551459859648711E-2</c:v>
                </c:pt>
                <c:pt idx="877">
                  <c:v>2.5323704981933995E-2</c:v>
                </c:pt>
                <c:pt idx="878">
                  <c:v>2.5910425346896068E-2</c:v>
                </c:pt>
                <c:pt idx="879">
                  <c:v>2.6336000762282021E-2</c:v>
                </c:pt>
                <c:pt idx="880">
                  <c:v>2.6589156486457578E-2</c:v>
                </c:pt>
                <c:pt idx="881">
                  <c:v>2.6643907050770778E-2</c:v>
                </c:pt>
                <c:pt idx="882">
                  <c:v>2.6472988555830457E-2</c:v>
                </c:pt>
                <c:pt idx="883">
                  <c:v>2.6185715603309241E-2</c:v>
                </c:pt>
                <c:pt idx="884">
                  <c:v>2.5909766531746384E-2</c:v>
                </c:pt>
                <c:pt idx="885">
                  <c:v>2.5758021399678262E-2</c:v>
                </c:pt>
                <c:pt idx="886">
                  <c:v>2.5915750268599096E-2</c:v>
                </c:pt>
                <c:pt idx="887">
                  <c:v>2.6150501182002746E-2</c:v>
                </c:pt>
                <c:pt idx="888">
                  <c:v>2.6317807743172744E-2</c:v>
                </c:pt>
                <c:pt idx="889">
                  <c:v>2.6278206069871649E-2</c:v>
                </c:pt>
                <c:pt idx="890">
                  <c:v>2.5887839628741544E-2</c:v>
                </c:pt>
                <c:pt idx="891">
                  <c:v>2.5274729841939139E-2</c:v>
                </c:pt>
                <c:pt idx="892">
                  <c:v>2.4519900264731494E-2</c:v>
                </c:pt>
                <c:pt idx="893">
                  <c:v>2.3730541089600363E-2</c:v>
                </c:pt>
                <c:pt idx="894">
                  <c:v>2.3023983457118445E-2</c:v>
                </c:pt>
                <c:pt idx="895">
                  <c:v>2.2348140030245291E-2</c:v>
                </c:pt>
                <c:pt idx="896">
                  <c:v>2.1685415475991413E-2</c:v>
                </c:pt>
                <c:pt idx="897">
                  <c:v>2.1090392076336568E-2</c:v>
                </c:pt>
                <c:pt idx="898">
                  <c:v>2.0605444235475431E-2</c:v>
                </c:pt>
                <c:pt idx="899">
                  <c:v>2.014550905242005E-2</c:v>
                </c:pt>
                <c:pt idx="900">
                  <c:v>1.9661235639665875E-2</c:v>
                </c:pt>
                <c:pt idx="901">
                  <c:v>1.9139983132725431E-2</c:v>
                </c:pt>
                <c:pt idx="902">
                  <c:v>1.8626315795352767E-2</c:v>
                </c:pt>
                <c:pt idx="903">
                  <c:v>1.8108755854601286E-2</c:v>
                </c:pt>
                <c:pt idx="904">
                  <c:v>1.752210875132262E-2</c:v>
                </c:pt>
                <c:pt idx="905">
                  <c:v>1.6978778838412565E-2</c:v>
                </c:pt>
                <c:pt idx="906">
                  <c:v>1.6504146106377217E-2</c:v>
                </c:pt>
                <c:pt idx="907">
                  <c:v>1.6068386506879615E-2</c:v>
                </c:pt>
                <c:pt idx="908">
                  <c:v>1.5666650670962987E-2</c:v>
                </c:pt>
                <c:pt idx="909">
                  <c:v>1.5297032551134317E-2</c:v>
                </c:pt>
                <c:pt idx="910">
                  <c:v>1.5049964653989736E-2</c:v>
                </c:pt>
                <c:pt idx="911">
                  <c:v>1.4752414154934234E-2</c:v>
                </c:pt>
                <c:pt idx="912">
                  <c:v>1.4401755898964537E-2</c:v>
                </c:pt>
                <c:pt idx="913">
                  <c:v>1.3985462087998033E-2</c:v>
                </c:pt>
                <c:pt idx="914">
                  <c:v>1.3479872156954033E-2</c:v>
                </c:pt>
                <c:pt idx="915">
                  <c:v>1.2972641610913065E-2</c:v>
                </c:pt>
                <c:pt idx="916">
                  <c:v>1.2560726024539715E-2</c:v>
                </c:pt>
                <c:pt idx="917">
                  <c:v>1.2410057818803074E-2</c:v>
                </c:pt>
                <c:pt idx="918">
                  <c:v>1.2588983086973139E-2</c:v>
                </c:pt>
                <c:pt idx="919">
                  <c:v>1.2926118278731108E-2</c:v>
                </c:pt>
                <c:pt idx="920">
                  <c:v>1.3311917035390381E-2</c:v>
                </c:pt>
                <c:pt idx="921">
                  <c:v>1.3695786615255844E-2</c:v>
                </c:pt>
                <c:pt idx="922">
                  <c:v>1.3940122002484404E-2</c:v>
                </c:pt>
                <c:pt idx="923">
                  <c:v>1.4085580842344271E-2</c:v>
                </c:pt>
                <c:pt idx="924">
                  <c:v>1.4144590465490329E-2</c:v>
                </c:pt>
                <c:pt idx="925">
                  <c:v>1.4152409281851668E-2</c:v>
                </c:pt>
                <c:pt idx="926">
                  <c:v>1.4113423054874688E-2</c:v>
                </c:pt>
                <c:pt idx="927">
                  <c:v>1.4083770655894877E-2</c:v>
                </c:pt>
                <c:pt idx="928">
                  <c:v>1.4008945398579121E-2</c:v>
                </c:pt>
                <c:pt idx="929">
                  <c:v>1.3996051864486003E-2</c:v>
                </c:pt>
                <c:pt idx="930">
                  <c:v>1.4036350684607027E-2</c:v>
                </c:pt>
                <c:pt idx="931">
                  <c:v>1.4091490325453385E-2</c:v>
                </c:pt>
                <c:pt idx="932">
                  <c:v>1.4175455101927609E-2</c:v>
                </c:pt>
                <c:pt idx="933">
                  <c:v>1.4218328024570822E-2</c:v>
                </c:pt>
                <c:pt idx="934">
                  <c:v>1.4213730997518388E-2</c:v>
                </c:pt>
                <c:pt idx="935">
                  <c:v>1.4087918911682696E-2</c:v>
                </c:pt>
                <c:pt idx="936">
                  <c:v>1.3955433154243959E-2</c:v>
                </c:pt>
                <c:pt idx="937">
                  <c:v>1.3774424309248625E-2</c:v>
                </c:pt>
                <c:pt idx="938">
                  <c:v>1.3607121478364639E-2</c:v>
                </c:pt>
                <c:pt idx="939">
                  <c:v>1.3429783166934755E-2</c:v>
                </c:pt>
                <c:pt idx="940">
                  <c:v>1.3316234810257403E-2</c:v>
                </c:pt>
                <c:pt idx="941">
                  <c:v>1.3291352921274232E-2</c:v>
                </c:pt>
                <c:pt idx="942">
                  <c:v>1.342345398073886E-2</c:v>
                </c:pt>
                <c:pt idx="943">
                  <c:v>1.3586653137773162E-2</c:v>
                </c:pt>
                <c:pt idx="944">
                  <c:v>1.3728954464629857E-2</c:v>
                </c:pt>
                <c:pt idx="945">
                  <c:v>1.3714924020379875E-2</c:v>
                </c:pt>
                <c:pt idx="946">
                  <c:v>1.3525698584251018E-2</c:v>
                </c:pt>
                <c:pt idx="947">
                  <c:v>1.3344518606482848E-2</c:v>
                </c:pt>
                <c:pt idx="948">
                  <c:v>1.3224196302094701E-2</c:v>
                </c:pt>
                <c:pt idx="949">
                  <c:v>1.335328090822274E-2</c:v>
                </c:pt>
                <c:pt idx="950">
                  <c:v>1.3733577625127235E-2</c:v>
                </c:pt>
                <c:pt idx="951">
                  <c:v>1.4213992947883945E-2</c:v>
                </c:pt>
                <c:pt idx="952">
                  <c:v>1.4667142971556121E-2</c:v>
                </c:pt>
                <c:pt idx="953">
                  <c:v>1.5011764759697909E-2</c:v>
                </c:pt>
                <c:pt idx="954">
                  <c:v>1.5166506078405027E-2</c:v>
                </c:pt>
                <c:pt idx="955">
                  <c:v>1.5237508038404226E-2</c:v>
                </c:pt>
                <c:pt idx="956">
                  <c:v>1.5322202943443263E-2</c:v>
                </c:pt>
                <c:pt idx="957">
                  <c:v>1.5550387175692503E-2</c:v>
                </c:pt>
                <c:pt idx="958">
                  <c:v>1.6046435812424487E-2</c:v>
                </c:pt>
                <c:pt idx="959">
                  <c:v>1.6645216543615119E-2</c:v>
                </c:pt>
                <c:pt idx="960">
                  <c:v>1.7268628607364493E-2</c:v>
                </c:pt>
                <c:pt idx="961">
                  <c:v>1.7972157070734081E-2</c:v>
                </c:pt>
                <c:pt idx="962">
                  <c:v>1.8643480796171879E-2</c:v>
                </c:pt>
                <c:pt idx="963">
                  <c:v>1.9300742057964882E-2</c:v>
                </c:pt>
                <c:pt idx="964">
                  <c:v>1.9908644285429371E-2</c:v>
                </c:pt>
                <c:pt idx="965">
                  <c:v>2.0516439666104065E-2</c:v>
                </c:pt>
                <c:pt idx="966">
                  <c:v>2.1086952702377194E-2</c:v>
                </c:pt>
                <c:pt idx="967">
                  <c:v>2.1642105965938328E-2</c:v>
                </c:pt>
                <c:pt idx="968">
                  <c:v>2.2203026531000734E-2</c:v>
                </c:pt>
                <c:pt idx="969">
                  <c:v>2.2784279499071355E-2</c:v>
                </c:pt>
                <c:pt idx="970">
                  <c:v>2.3345616622739651E-2</c:v>
                </c:pt>
                <c:pt idx="971">
                  <c:v>2.3823054832226742E-2</c:v>
                </c:pt>
                <c:pt idx="972">
                  <c:v>2.4245184699730402E-2</c:v>
                </c:pt>
                <c:pt idx="973">
                  <c:v>2.463404144429486E-2</c:v>
                </c:pt>
                <c:pt idx="974">
                  <c:v>2.4847623135548703E-2</c:v>
                </c:pt>
                <c:pt idx="975">
                  <c:v>2.5051158148346776E-2</c:v>
                </c:pt>
                <c:pt idx="976">
                  <c:v>2.52729789699222E-2</c:v>
                </c:pt>
                <c:pt idx="977">
                  <c:v>2.556216390174073E-2</c:v>
                </c:pt>
                <c:pt idx="978">
                  <c:v>2.5958270899202503E-2</c:v>
                </c:pt>
                <c:pt idx="979">
                  <c:v>2.6451484622180318E-2</c:v>
                </c:pt>
                <c:pt idx="980">
                  <c:v>2.6960363032755709E-2</c:v>
                </c:pt>
                <c:pt idx="981">
                  <c:v>2.7483812918475743E-2</c:v>
                </c:pt>
                <c:pt idx="982">
                  <c:v>2.7906620074817548E-2</c:v>
                </c:pt>
                <c:pt idx="983">
                  <c:v>2.8217404663059824E-2</c:v>
                </c:pt>
                <c:pt idx="984">
                  <c:v>2.8331957606138714E-2</c:v>
                </c:pt>
                <c:pt idx="985">
                  <c:v>2.831633111464605E-2</c:v>
                </c:pt>
                <c:pt idx="986">
                  <c:v>2.8125753376623566E-2</c:v>
                </c:pt>
                <c:pt idx="987">
                  <c:v>2.7863623063651206E-2</c:v>
                </c:pt>
                <c:pt idx="988">
                  <c:v>2.7570811624398305E-2</c:v>
                </c:pt>
                <c:pt idx="989">
                  <c:v>2.7349240910261367E-2</c:v>
                </c:pt>
                <c:pt idx="990">
                  <c:v>2.7314077223727681E-2</c:v>
                </c:pt>
                <c:pt idx="991">
                  <c:v>2.7352460596504227E-2</c:v>
                </c:pt>
                <c:pt idx="992">
                  <c:v>2.7383816095654955E-2</c:v>
                </c:pt>
                <c:pt idx="993">
                  <c:v>2.7377714962526403E-2</c:v>
                </c:pt>
                <c:pt idx="994">
                  <c:v>2.7309731785024695E-2</c:v>
                </c:pt>
                <c:pt idx="995">
                  <c:v>2.7192395869107308E-2</c:v>
                </c:pt>
                <c:pt idx="996">
                  <c:v>2.7037309813446847E-2</c:v>
                </c:pt>
                <c:pt idx="997">
                  <c:v>2.6865789296821756E-2</c:v>
                </c:pt>
                <c:pt idx="998">
                  <c:v>2.668863731501369E-2</c:v>
                </c:pt>
                <c:pt idx="999">
                  <c:v>2.6550068858538438E-2</c:v>
                </c:pt>
                <c:pt idx="1000">
                  <c:v>2.6478078331023149E-2</c:v>
                </c:pt>
                <c:pt idx="1001">
                  <c:v>2.6507169066509628E-2</c:v>
                </c:pt>
                <c:pt idx="1002">
                  <c:v>2.6692897838620788E-2</c:v>
                </c:pt>
                <c:pt idx="1003">
                  <c:v>2.6998039799283731E-2</c:v>
                </c:pt>
                <c:pt idx="1004">
                  <c:v>2.7367922460636782E-2</c:v>
                </c:pt>
                <c:pt idx="1005">
                  <c:v>2.7743396884291852E-2</c:v>
                </c:pt>
                <c:pt idx="1006">
                  <c:v>2.8100112073053903E-2</c:v>
                </c:pt>
                <c:pt idx="1007">
                  <c:v>2.8361461849568476E-2</c:v>
                </c:pt>
                <c:pt idx="1008">
                  <c:v>2.8577003688212428E-2</c:v>
                </c:pt>
                <c:pt idx="1009">
                  <c:v>2.8750880268873326E-2</c:v>
                </c:pt>
                <c:pt idx="1010">
                  <c:v>2.8908286053606482E-2</c:v>
                </c:pt>
                <c:pt idx="1011">
                  <c:v>2.9025459933306085E-2</c:v>
                </c:pt>
                <c:pt idx="1012">
                  <c:v>2.9084154366029943E-2</c:v>
                </c:pt>
                <c:pt idx="1013">
                  <c:v>2.9142052839421111E-2</c:v>
                </c:pt>
                <c:pt idx="1014">
                  <c:v>2.9262112825762555E-2</c:v>
                </c:pt>
                <c:pt idx="1015">
                  <c:v>2.9424642372417577E-2</c:v>
                </c:pt>
                <c:pt idx="1016">
                  <c:v>2.9621031214190088E-2</c:v>
                </c:pt>
                <c:pt idx="1017">
                  <c:v>2.9863278170977503E-2</c:v>
                </c:pt>
                <c:pt idx="1018">
                  <c:v>3.022169819134542E-2</c:v>
                </c:pt>
                <c:pt idx="1019">
                  <c:v>3.0660624622074154E-2</c:v>
                </c:pt>
                <c:pt idx="1020">
                  <c:v>3.1127490291142205E-2</c:v>
                </c:pt>
                <c:pt idx="1021">
                  <c:v>3.1615638384554716E-2</c:v>
                </c:pt>
                <c:pt idx="1022">
                  <c:v>3.2134753583762742E-2</c:v>
                </c:pt>
                <c:pt idx="1023">
                  <c:v>3.2647860831950315E-2</c:v>
                </c:pt>
                <c:pt idx="1024">
                  <c:v>3.3112706728048974E-2</c:v>
                </c:pt>
                <c:pt idx="1025">
                  <c:v>3.347476751348321E-2</c:v>
                </c:pt>
                <c:pt idx="1026">
                  <c:v>3.3688092943374007E-2</c:v>
                </c:pt>
                <c:pt idx="1027">
                  <c:v>3.3791653727128224E-2</c:v>
                </c:pt>
                <c:pt idx="1028">
                  <c:v>3.3866034143975918E-2</c:v>
                </c:pt>
                <c:pt idx="1029">
                  <c:v>3.3981179353820487E-2</c:v>
                </c:pt>
                <c:pt idx="1030">
                  <c:v>3.4234883822900242E-2</c:v>
                </c:pt>
                <c:pt idx="1031">
                  <c:v>3.4535657349303431E-2</c:v>
                </c:pt>
                <c:pt idx="1032">
                  <c:v>3.4748081727646471E-2</c:v>
                </c:pt>
                <c:pt idx="1033">
                  <c:v>3.4749520435209291E-2</c:v>
                </c:pt>
                <c:pt idx="1034">
                  <c:v>3.4379300221538643E-2</c:v>
                </c:pt>
                <c:pt idx="1035">
                  <c:v>3.3723709540829219E-2</c:v>
                </c:pt>
                <c:pt idx="1036">
                  <c:v>3.2956432971188498E-2</c:v>
                </c:pt>
                <c:pt idx="1037">
                  <c:v>3.2191523961227805E-2</c:v>
                </c:pt>
                <c:pt idx="1038">
                  <c:v>3.1594405727202499E-2</c:v>
                </c:pt>
                <c:pt idx="1039">
                  <c:v>3.1155924648608703E-2</c:v>
                </c:pt>
                <c:pt idx="1040">
                  <c:v>3.076338060989714E-2</c:v>
                </c:pt>
                <c:pt idx="1041">
                  <c:v>3.0309350546925344E-2</c:v>
                </c:pt>
                <c:pt idx="1042">
                  <c:v>2.9657943093603732E-2</c:v>
                </c:pt>
                <c:pt idx="1043">
                  <c:v>2.8855808274906559E-2</c:v>
                </c:pt>
                <c:pt idx="1044">
                  <c:v>2.7946222886942738E-2</c:v>
                </c:pt>
                <c:pt idx="1045">
                  <c:v>2.7004494647214397E-2</c:v>
                </c:pt>
                <c:pt idx="1046">
                  <c:v>2.6107895983745688E-2</c:v>
                </c:pt>
                <c:pt idx="1047">
                  <c:v>2.5240332276412075E-2</c:v>
                </c:pt>
                <c:pt idx="1048">
                  <c:v>2.4447303782853459E-2</c:v>
                </c:pt>
                <c:pt idx="1049">
                  <c:v>2.3597532507606121E-2</c:v>
                </c:pt>
                <c:pt idx="1050">
                  <c:v>2.2889382263150009E-2</c:v>
                </c:pt>
                <c:pt idx="1051">
                  <c:v>2.2261788260197479E-2</c:v>
                </c:pt>
                <c:pt idx="1052">
                  <c:v>2.161412554883568E-2</c:v>
                </c:pt>
                <c:pt idx="1053">
                  <c:v>2.0925180732950542E-2</c:v>
                </c:pt>
                <c:pt idx="1054">
                  <c:v>2.014218394788508E-2</c:v>
                </c:pt>
                <c:pt idx="1055">
                  <c:v>1.9323672266967493E-2</c:v>
                </c:pt>
                <c:pt idx="1056">
                  <c:v>1.8523328966620883E-2</c:v>
                </c:pt>
                <c:pt idx="1057">
                  <c:v>1.7841119961650612E-2</c:v>
                </c:pt>
                <c:pt idx="1058">
                  <c:v>1.7395233834309583E-2</c:v>
                </c:pt>
                <c:pt idx="1059">
                  <c:v>1.7146737419817128E-2</c:v>
                </c:pt>
                <c:pt idx="1060">
                  <c:v>1.6913768842883765E-2</c:v>
                </c:pt>
                <c:pt idx="1061">
                  <c:v>1.6567356773514674E-2</c:v>
                </c:pt>
                <c:pt idx="1062">
                  <c:v>1.5991967921428214E-2</c:v>
                </c:pt>
                <c:pt idx="1063">
                  <c:v>1.5236830262368897E-2</c:v>
                </c:pt>
                <c:pt idx="1064">
                  <c:v>1.4465357319663977E-2</c:v>
                </c:pt>
                <c:pt idx="1065">
                  <c:v>1.3848739922004071E-2</c:v>
                </c:pt>
                <c:pt idx="1066">
                  <c:v>1.3577281896917351E-2</c:v>
                </c:pt>
                <c:pt idx="1067">
                  <c:v>1.3579102721147221E-2</c:v>
                </c:pt>
                <c:pt idx="1068">
                  <c:v>1.3696268210880581E-2</c:v>
                </c:pt>
                <c:pt idx="1069">
                  <c:v>1.3794130519428167E-2</c:v>
                </c:pt>
                <c:pt idx="1070">
                  <c:v>1.3762016472085066E-2</c:v>
                </c:pt>
                <c:pt idx="1071">
                  <c:v>1.3539229182739403E-2</c:v>
                </c:pt>
                <c:pt idx="1072">
                  <c:v>1.3179717149195929E-2</c:v>
                </c:pt>
                <c:pt idx="1073">
                  <c:v>1.2766581900910401E-2</c:v>
                </c:pt>
                <c:pt idx="1074">
                  <c:v>1.2322107595356922E-2</c:v>
                </c:pt>
                <c:pt idx="1075">
                  <c:v>1.1937745776741317E-2</c:v>
                </c:pt>
                <c:pt idx="1076">
                  <c:v>1.1627504216177208E-2</c:v>
                </c:pt>
                <c:pt idx="1077">
                  <c:v>1.1406271181784439E-2</c:v>
                </c:pt>
                <c:pt idx="1078">
                  <c:v>1.1290493572697959E-2</c:v>
                </c:pt>
                <c:pt idx="1079">
                  <c:v>1.1273573498326195E-2</c:v>
                </c:pt>
                <c:pt idx="1080">
                  <c:v>1.1276852494389729E-2</c:v>
                </c:pt>
                <c:pt idx="1081">
                  <c:v>1.1178434011475925E-2</c:v>
                </c:pt>
                <c:pt idx="1082">
                  <c:v>1.082737158217637E-2</c:v>
                </c:pt>
                <c:pt idx="1083">
                  <c:v>1.02630337647154E-2</c:v>
                </c:pt>
                <c:pt idx="1084">
                  <c:v>9.550502706805325E-3</c:v>
                </c:pt>
                <c:pt idx="1085">
                  <c:v>8.7555758025355205E-3</c:v>
                </c:pt>
                <c:pt idx="1086">
                  <c:v>7.9228431815500308E-3</c:v>
                </c:pt>
                <c:pt idx="1087">
                  <c:v>7.0855183573515813E-3</c:v>
                </c:pt>
                <c:pt idx="1088">
                  <c:v>6.2734719054242209E-3</c:v>
                </c:pt>
                <c:pt idx="1089">
                  <c:v>5.4941734799389356E-3</c:v>
                </c:pt>
                <c:pt idx="1090">
                  <c:v>4.7539111533566377E-3</c:v>
                </c:pt>
                <c:pt idx="1091">
                  <c:v>4.0444337386277042E-3</c:v>
                </c:pt>
                <c:pt idx="1092">
                  <c:v>3.3634778529419056E-3</c:v>
                </c:pt>
                <c:pt idx="1093">
                  <c:v>2.6758303621587072E-3</c:v>
                </c:pt>
                <c:pt idx="1094">
                  <c:v>1.9735298997954967E-3</c:v>
                </c:pt>
                <c:pt idx="1095">
                  <c:v>1.2733508784047239E-3</c:v>
                </c:pt>
                <c:pt idx="1096">
                  <c:v>6.0727698487104183E-4</c:v>
                </c:pt>
                <c:pt idx="1097">
                  <c:v>3.9463301900904339E-5</c:v>
                </c:pt>
                <c:pt idx="1098">
                  <c:v>-3.5372146075410786E-4</c:v>
                </c:pt>
                <c:pt idx="1099">
                  <c:v>-6.6079701706388467E-4</c:v>
                </c:pt>
                <c:pt idx="1100">
                  <c:v>-8.3464370680462734E-4</c:v>
                </c:pt>
                <c:pt idx="1101">
                  <c:v>-9.4394036262246178E-4</c:v>
                </c:pt>
                <c:pt idx="1102">
                  <c:v>-1.007577610333855E-3</c:v>
                </c:pt>
                <c:pt idx="1103">
                  <c:v>-1.0344399271645698E-3</c:v>
                </c:pt>
                <c:pt idx="1104">
                  <c:v>-1.1065542789347115E-3</c:v>
                </c:pt>
                <c:pt idx="1105">
                  <c:v>-1.2602887881261113E-3</c:v>
                </c:pt>
                <c:pt idx="1106">
                  <c:v>-1.4737047836714827E-3</c:v>
                </c:pt>
                <c:pt idx="1107">
                  <c:v>-1.6946846291994453E-3</c:v>
                </c:pt>
                <c:pt idx="1108">
                  <c:v>-1.8119005872535962E-3</c:v>
                </c:pt>
                <c:pt idx="1109">
                  <c:v>-1.7181392550042736E-3</c:v>
                </c:pt>
                <c:pt idx="1110">
                  <c:v>-1.3391114057649731E-3</c:v>
                </c:pt>
                <c:pt idx="1111">
                  <c:v>-8.3273905651603012E-4</c:v>
                </c:pt>
                <c:pt idx="1112">
                  <c:v>-2.1697442474371599E-4</c:v>
                </c:pt>
                <c:pt idx="1113">
                  <c:v>3.9681840670008795E-4</c:v>
                </c:pt>
                <c:pt idx="1114">
                  <c:v>9.0240379218548873E-4</c:v>
                </c:pt>
                <c:pt idx="1115">
                  <c:v>1.3308723128356479E-3</c:v>
                </c:pt>
                <c:pt idx="1116">
                  <c:v>1.7042421439555713E-3</c:v>
                </c:pt>
                <c:pt idx="1117">
                  <c:v>2.1175814913864692E-3</c:v>
                </c:pt>
                <c:pt idx="1118">
                  <c:v>2.6201739939157153E-3</c:v>
                </c:pt>
                <c:pt idx="1119">
                  <c:v>3.1747303643363512E-3</c:v>
                </c:pt>
                <c:pt idx="1120">
                  <c:v>3.7788147425181513E-3</c:v>
                </c:pt>
                <c:pt idx="1121">
                  <c:v>4.1916275611431847E-3</c:v>
                </c:pt>
                <c:pt idx="1122">
                  <c:v>4.4164011685128681E-3</c:v>
                </c:pt>
                <c:pt idx="1123">
                  <c:v>4.5181178083253618E-3</c:v>
                </c:pt>
                <c:pt idx="1124">
                  <c:v>4.6246563002315744E-3</c:v>
                </c:pt>
                <c:pt idx="1125">
                  <c:v>4.8418142889736634E-3</c:v>
                </c:pt>
                <c:pt idx="1126">
                  <c:v>5.1481155803617101E-3</c:v>
                </c:pt>
                <c:pt idx="1127">
                  <c:v>5.5770388313463749E-3</c:v>
                </c:pt>
                <c:pt idx="1128">
                  <c:v>6.1140382468432581E-3</c:v>
                </c:pt>
                <c:pt idx="1129">
                  <c:v>6.707860139558831E-3</c:v>
                </c:pt>
                <c:pt idx="1130">
                  <c:v>7.2647654352209351E-3</c:v>
                </c:pt>
                <c:pt idx="1131">
                  <c:v>7.6964521186333058E-3</c:v>
                </c:pt>
                <c:pt idx="1132">
                  <c:v>8.0099928129982404E-3</c:v>
                </c:pt>
                <c:pt idx="1133">
                  <c:v>8.0238252435955518E-3</c:v>
                </c:pt>
                <c:pt idx="1134">
                  <c:v>7.7172118872238507E-3</c:v>
                </c:pt>
                <c:pt idx="1135">
                  <c:v>7.1246169310205014E-3</c:v>
                </c:pt>
                <c:pt idx="1136">
                  <c:v>6.3552648887185235E-3</c:v>
                </c:pt>
                <c:pt idx="1137">
                  <c:v>5.5739299197076018E-3</c:v>
                </c:pt>
                <c:pt idx="1138">
                  <c:v>4.7480964074043293E-3</c:v>
                </c:pt>
                <c:pt idx="1139">
                  <c:v>3.9442746560344605E-3</c:v>
                </c:pt>
                <c:pt idx="1140">
                  <c:v>3.136088936648818E-3</c:v>
                </c:pt>
                <c:pt idx="1141">
                  <c:v>2.4991139865506817E-3</c:v>
                </c:pt>
                <c:pt idx="1142">
                  <c:v>1.9873404510642439E-3</c:v>
                </c:pt>
                <c:pt idx="1143">
                  <c:v>1.528712385898181E-3</c:v>
                </c:pt>
                <c:pt idx="1144">
                  <c:v>1.1103553413732675E-3</c:v>
                </c:pt>
                <c:pt idx="1145">
                  <c:v>7.2024077352881026E-4</c:v>
                </c:pt>
                <c:pt idx="1146">
                  <c:v>2.8667361079294691E-4</c:v>
                </c:pt>
                <c:pt idx="1147">
                  <c:v>-2.0190881897780093E-4</c:v>
                </c:pt>
                <c:pt idx="1148">
                  <c:v>-7.0291830751500789E-4</c:v>
                </c:pt>
                <c:pt idx="1149">
                  <c:v>-1.2648555834453815E-3</c:v>
                </c:pt>
                <c:pt idx="1150">
                  <c:v>-1.8533198517650101E-3</c:v>
                </c:pt>
                <c:pt idx="1151">
                  <c:v>-2.4356077557499823E-3</c:v>
                </c:pt>
                <c:pt idx="1152">
                  <c:v>-2.9920550758992959E-3</c:v>
                </c:pt>
                <c:pt idx="1153">
                  <c:v>-3.4964137630579453E-3</c:v>
                </c:pt>
                <c:pt idx="1154">
                  <c:v>-3.809077812073256E-3</c:v>
                </c:pt>
                <c:pt idx="1155">
                  <c:v>-4.0676455780281973E-3</c:v>
                </c:pt>
                <c:pt idx="1156">
                  <c:v>-4.3308776592527708E-3</c:v>
                </c:pt>
                <c:pt idx="1157">
                  <c:v>-4.6566337542661932E-3</c:v>
                </c:pt>
                <c:pt idx="1158">
                  <c:v>-5.1183391339861212E-3</c:v>
                </c:pt>
                <c:pt idx="1159">
                  <c:v>-5.5954056998060598E-3</c:v>
                </c:pt>
                <c:pt idx="1160">
                  <c:v>-6.0293640371270303E-3</c:v>
                </c:pt>
                <c:pt idx="1161">
                  <c:v>-6.272067787058971E-3</c:v>
                </c:pt>
                <c:pt idx="1162">
                  <c:v>-6.2853813885964194E-3</c:v>
                </c:pt>
                <c:pt idx="1163">
                  <c:v>-6.1083856242001282E-3</c:v>
                </c:pt>
                <c:pt idx="1164">
                  <c:v>-5.8129032220878545E-3</c:v>
                </c:pt>
                <c:pt idx="1165">
                  <c:v>-5.451929982668126E-3</c:v>
                </c:pt>
                <c:pt idx="1166">
                  <c:v>-5.093313392155718E-3</c:v>
                </c:pt>
                <c:pt idx="1167">
                  <c:v>-4.8020269713398506E-3</c:v>
                </c:pt>
                <c:pt idx="1168">
                  <c:v>-4.5808315574865054E-3</c:v>
                </c:pt>
                <c:pt idx="1169">
                  <c:v>-4.4448050500245761E-3</c:v>
                </c:pt>
                <c:pt idx="1170">
                  <c:v>-4.5395218971650128E-3</c:v>
                </c:pt>
                <c:pt idx="1171">
                  <c:v>-4.7253295800870126E-3</c:v>
                </c:pt>
                <c:pt idx="1172">
                  <c:v>-4.8454812626176642E-3</c:v>
                </c:pt>
                <c:pt idx="1173">
                  <c:v>-4.8908009062996194E-3</c:v>
                </c:pt>
                <c:pt idx="1174">
                  <c:v>-4.7167227291065907E-3</c:v>
                </c:pt>
                <c:pt idx="1175">
                  <c:v>-4.387048022023993E-3</c:v>
                </c:pt>
                <c:pt idx="1176">
                  <c:v>-4.042383602045202E-3</c:v>
                </c:pt>
                <c:pt idx="1177">
                  <c:v>-3.8108075489220392E-3</c:v>
                </c:pt>
                <c:pt idx="1178">
                  <c:v>-3.7798224078088817E-3</c:v>
                </c:pt>
                <c:pt idx="1179">
                  <c:v>-3.8899450428632673E-3</c:v>
                </c:pt>
                <c:pt idx="1180">
                  <c:v>-3.9892856284246209E-3</c:v>
                </c:pt>
                <c:pt idx="1181">
                  <c:v>-4.0178200502901532E-3</c:v>
                </c:pt>
                <c:pt idx="1182">
                  <c:v>-3.8817702010316398E-3</c:v>
                </c:pt>
                <c:pt idx="1183">
                  <c:v>-3.6748156778007844E-3</c:v>
                </c:pt>
                <c:pt idx="1184">
                  <c:v>-3.4712565469123061E-3</c:v>
                </c:pt>
                <c:pt idx="1185">
                  <c:v>-3.3536756894603035E-3</c:v>
                </c:pt>
                <c:pt idx="1186">
                  <c:v>-3.478915045572387E-3</c:v>
                </c:pt>
                <c:pt idx="1187">
                  <c:v>-3.717457149591567E-3</c:v>
                </c:pt>
                <c:pt idx="1188">
                  <c:v>-4.0459080458525526E-3</c:v>
                </c:pt>
                <c:pt idx="1189">
                  <c:v>-4.3563765945430731E-3</c:v>
                </c:pt>
                <c:pt idx="1190">
                  <c:v>-4.6619954080538836E-3</c:v>
                </c:pt>
                <c:pt idx="1191">
                  <c:v>-4.9062502217617583E-3</c:v>
                </c:pt>
                <c:pt idx="1192">
                  <c:v>-5.1269833521429276E-3</c:v>
                </c:pt>
                <c:pt idx="1193">
                  <c:v>-5.3456199646446032E-3</c:v>
                </c:pt>
                <c:pt idx="1194">
                  <c:v>-5.5884952058093858E-3</c:v>
                </c:pt>
                <c:pt idx="1195">
                  <c:v>-5.8296383733186467E-3</c:v>
                </c:pt>
                <c:pt idx="1196">
                  <c:v>-6.091626153130629E-3</c:v>
                </c:pt>
                <c:pt idx="1197">
                  <c:v>-6.3345502036465471E-3</c:v>
                </c:pt>
                <c:pt idx="1198">
                  <c:v>-6.4988355445750445E-3</c:v>
                </c:pt>
                <c:pt idx="1199">
                  <c:v>-6.6681360174117126E-3</c:v>
                </c:pt>
                <c:pt idx="1200">
                  <c:v>-6.7279042932256302E-3</c:v>
                </c:pt>
                <c:pt idx="1201">
                  <c:v>-6.6921038124177056E-3</c:v>
                </c:pt>
                <c:pt idx="1202">
                  <c:v>-6.5258203746713945E-3</c:v>
                </c:pt>
                <c:pt idx="1203">
                  <c:v>-6.2752701870906836E-3</c:v>
                </c:pt>
                <c:pt idx="1204">
                  <c:v>-5.9772178167092176E-3</c:v>
                </c:pt>
                <c:pt idx="1205">
                  <c:v>-5.6644648535786445E-3</c:v>
                </c:pt>
                <c:pt idx="1206">
                  <c:v>-5.4468081266893379E-3</c:v>
                </c:pt>
                <c:pt idx="1207">
                  <c:v>-5.253118587633011E-3</c:v>
                </c:pt>
                <c:pt idx="1208">
                  <c:v>-4.9809125668219831E-3</c:v>
                </c:pt>
                <c:pt idx="1209">
                  <c:v>-4.6011280456064903E-3</c:v>
                </c:pt>
                <c:pt idx="1210">
                  <c:v>-4.0204429315499265E-3</c:v>
                </c:pt>
                <c:pt idx="1211">
                  <c:v>-3.3401777467312131E-3</c:v>
                </c:pt>
                <c:pt idx="1212">
                  <c:v>-2.5820259862490281E-3</c:v>
                </c:pt>
                <c:pt idx="1213">
                  <c:v>-1.8882768073130076E-3</c:v>
                </c:pt>
                <c:pt idx="1214">
                  <c:v>-1.2899587335127405E-3</c:v>
                </c:pt>
                <c:pt idx="1215">
                  <c:v>-7.4491364053034322E-4</c:v>
                </c:pt>
                <c:pt idx="1216">
                  <c:v>-1.8977276736919699E-4</c:v>
                </c:pt>
                <c:pt idx="1217">
                  <c:v>4.4204814481861598E-4</c:v>
                </c:pt>
                <c:pt idx="1218">
                  <c:v>1.230658749966182E-3</c:v>
                </c:pt>
                <c:pt idx="1219">
                  <c:v>2.130196031669218E-3</c:v>
                </c:pt>
                <c:pt idx="1220">
                  <c:v>3.025910876484419E-3</c:v>
                </c:pt>
                <c:pt idx="1221">
                  <c:v>3.8776006403140944E-3</c:v>
                </c:pt>
                <c:pt idx="1222">
                  <c:v>4.6119227950602686E-3</c:v>
                </c:pt>
                <c:pt idx="1223">
                  <c:v>5.2332245106179037E-3</c:v>
                </c:pt>
                <c:pt idx="1224">
                  <c:v>5.7449960341170881E-3</c:v>
                </c:pt>
                <c:pt idx="1225">
                  <c:v>6.1819662533506587E-3</c:v>
                </c:pt>
                <c:pt idx="1226">
                  <c:v>6.5346356885880837E-3</c:v>
                </c:pt>
                <c:pt idx="1227">
                  <c:v>6.9492583617655731E-3</c:v>
                </c:pt>
                <c:pt idx="1228">
                  <c:v>7.2802424679796404E-3</c:v>
                </c:pt>
                <c:pt idx="1229">
                  <c:v>7.6274805595825928E-3</c:v>
                </c:pt>
                <c:pt idx="1230">
                  <c:v>7.9143671823753894E-3</c:v>
                </c:pt>
                <c:pt idx="1231">
                  <c:v>8.1535528391746409E-3</c:v>
                </c:pt>
                <c:pt idx="1232">
                  <c:v>8.3910490407131024E-3</c:v>
                </c:pt>
                <c:pt idx="1233">
                  <c:v>8.6230179151188871E-3</c:v>
                </c:pt>
                <c:pt idx="1234">
                  <c:v>8.8427035748424448E-3</c:v>
                </c:pt>
                <c:pt idx="1235">
                  <c:v>9.0144494564433682E-3</c:v>
                </c:pt>
                <c:pt idx="1236">
                  <c:v>9.0959831219718113E-3</c:v>
                </c:pt>
                <c:pt idx="1237">
                  <c:v>9.047715767222483E-3</c:v>
                </c:pt>
                <c:pt idx="1238">
                  <c:v>8.7852847228816564E-3</c:v>
                </c:pt>
                <c:pt idx="1239">
                  <c:v>8.3682134408379436E-3</c:v>
                </c:pt>
                <c:pt idx="1240">
                  <c:v>7.8800703760047806E-3</c:v>
                </c:pt>
                <c:pt idx="1241">
                  <c:v>7.4092276696460964E-3</c:v>
                </c:pt>
                <c:pt idx="1242">
                  <c:v>7.0636552989812723E-3</c:v>
                </c:pt>
                <c:pt idx="1243">
                  <c:v>6.8113363913719594E-3</c:v>
                </c:pt>
                <c:pt idx="1244">
                  <c:v>6.5774811796009249E-3</c:v>
                </c:pt>
                <c:pt idx="1245">
                  <c:v>6.2825084673530304E-3</c:v>
                </c:pt>
                <c:pt idx="1246">
                  <c:v>5.8954722587755371E-3</c:v>
                </c:pt>
                <c:pt idx="1247">
                  <c:v>5.444706129236569E-3</c:v>
                </c:pt>
                <c:pt idx="1248">
                  <c:v>4.9667107203588213E-3</c:v>
                </c:pt>
                <c:pt idx="1249">
                  <c:v>4.5059450154843264E-3</c:v>
                </c:pt>
                <c:pt idx="1250">
                  <c:v>4.1226111487085333E-3</c:v>
                </c:pt>
                <c:pt idx="1251">
                  <c:v>3.8044096844659782E-3</c:v>
                </c:pt>
                <c:pt idx="1252">
                  <c:v>3.4940106097368214E-3</c:v>
                </c:pt>
                <c:pt idx="1253">
                  <c:v>3.1881605334521013E-3</c:v>
                </c:pt>
                <c:pt idx="1254">
                  <c:v>2.8916761320052021E-3</c:v>
                </c:pt>
                <c:pt idx="1255">
                  <c:v>2.5936765803580134E-3</c:v>
                </c:pt>
                <c:pt idx="1256">
                  <c:v>2.2550837712899648E-3</c:v>
                </c:pt>
                <c:pt idx="1257">
                  <c:v>1.8881960877945815E-3</c:v>
                </c:pt>
                <c:pt idx="1258">
                  <c:v>1.5440201634975982E-3</c:v>
                </c:pt>
                <c:pt idx="1259">
                  <c:v>1.2380701077073901E-3</c:v>
                </c:pt>
                <c:pt idx="1260">
                  <c:v>9.9909425494158332E-4</c:v>
                </c:pt>
                <c:pt idx="1261">
                  <c:v>8.3671398421881257E-4</c:v>
                </c:pt>
                <c:pt idx="1262">
                  <c:v>8.6698566039609807E-4</c:v>
                </c:pt>
                <c:pt idx="1263">
                  <c:v>1.0451044238208018E-3</c:v>
                </c:pt>
                <c:pt idx="1264">
                  <c:v>1.300587449612003E-3</c:v>
                </c:pt>
                <c:pt idx="1265">
                  <c:v>1.5632328743363248E-3</c:v>
                </c:pt>
                <c:pt idx="1266">
                  <c:v>1.7972321233038716E-3</c:v>
                </c:pt>
                <c:pt idx="1267">
                  <c:v>1.9664259816782039E-3</c:v>
                </c:pt>
                <c:pt idx="1268">
                  <c:v>2.1316812360756797E-3</c:v>
                </c:pt>
                <c:pt idx="1269">
                  <c:v>2.3041963471113623E-3</c:v>
                </c:pt>
                <c:pt idx="1270">
                  <c:v>2.5708602349563854E-3</c:v>
                </c:pt>
                <c:pt idx="1271">
                  <c:v>2.9269188845976141E-3</c:v>
                </c:pt>
                <c:pt idx="1272">
                  <c:v>3.202806249920062E-3</c:v>
                </c:pt>
                <c:pt idx="1273">
                  <c:v>3.35843895395026E-3</c:v>
                </c:pt>
                <c:pt idx="1274">
                  <c:v>3.2770509300264123E-3</c:v>
                </c:pt>
                <c:pt idx="1275">
                  <c:v>2.9789752749866173E-3</c:v>
                </c:pt>
                <c:pt idx="1276">
                  <c:v>2.6280671714944085E-3</c:v>
                </c:pt>
                <c:pt idx="1277">
                  <c:v>2.3967510221766519E-3</c:v>
                </c:pt>
                <c:pt idx="1278">
                  <c:v>2.4009531975902865E-3</c:v>
                </c:pt>
                <c:pt idx="1279">
                  <c:v>2.6482131434352714E-3</c:v>
                </c:pt>
                <c:pt idx="1280">
                  <c:v>3.0057956409486625E-3</c:v>
                </c:pt>
                <c:pt idx="1281">
                  <c:v>3.3528144230059007E-3</c:v>
                </c:pt>
                <c:pt idx="1282">
                  <c:v>3.5158546481125095E-3</c:v>
                </c:pt>
                <c:pt idx="1283">
                  <c:v>3.4808644607773791E-3</c:v>
                </c:pt>
                <c:pt idx="1284">
                  <c:v>3.2489917334730632E-3</c:v>
                </c:pt>
                <c:pt idx="1285">
                  <c:v>2.929752888839514E-3</c:v>
                </c:pt>
                <c:pt idx="1286">
                  <c:v>2.5833249916585206E-3</c:v>
                </c:pt>
                <c:pt idx="1287">
                  <c:v>2.1907719860814164E-3</c:v>
                </c:pt>
                <c:pt idx="1288">
                  <c:v>1.7525546783089497E-3</c:v>
                </c:pt>
                <c:pt idx="1289">
                  <c:v>1.2721895328614429E-3</c:v>
                </c:pt>
                <c:pt idx="1290">
                  <c:v>6.8340093086817412E-4</c:v>
                </c:pt>
                <c:pt idx="1291">
                  <c:v>1.0024322994919084E-5</c:v>
                </c:pt>
                <c:pt idx="1292">
                  <c:v>-6.6042711549531242E-4</c:v>
                </c:pt>
                <c:pt idx="1293">
                  <c:v>-1.2323017869783112E-3</c:v>
                </c:pt>
                <c:pt idx="1294">
                  <c:v>-1.6948272747431498E-3</c:v>
                </c:pt>
                <c:pt idx="1295">
                  <c:v>-2.019417406937282E-3</c:v>
                </c:pt>
                <c:pt idx="1296">
                  <c:v>-2.2734594590768042E-3</c:v>
                </c:pt>
                <c:pt idx="1297">
                  <c:v>-2.5383834579242827E-3</c:v>
                </c:pt>
                <c:pt idx="1298">
                  <c:v>-2.8910434798838569E-3</c:v>
                </c:pt>
                <c:pt idx="1299">
                  <c:v>-3.2821212176191018E-3</c:v>
                </c:pt>
                <c:pt idx="1300">
                  <c:v>-3.7068289167744026E-3</c:v>
                </c:pt>
                <c:pt idx="1301">
                  <c:v>-4.0592295711112348E-3</c:v>
                </c:pt>
                <c:pt idx="1302">
                  <c:v>-4.3047762917425994E-3</c:v>
                </c:pt>
                <c:pt idx="1303">
                  <c:v>-4.3456893370533095E-3</c:v>
                </c:pt>
                <c:pt idx="1304">
                  <c:v>-4.2896615005697664E-3</c:v>
                </c:pt>
                <c:pt idx="1305">
                  <c:v>-4.1723755328349375E-3</c:v>
                </c:pt>
                <c:pt idx="1306">
                  <c:v>-4.0488061205365827E-3</c:v>
                </c:pt>
                <c:pt idx="1307">
                  <c:v>-3.9476398458179567E-3</c:v>
                </c:pt>
                <c:pt idx="1308">
                  <c:v>-3.827217095868854E-3</c:v>
                </c:pt>
                <c:pt idx="1309">
                  <c:v>-3.6747601178600169E-3</c:v>
                </c:pt>
                <c:pt idx="1310">
                  <c:v>-3.4723959364581086E-3</c:v>
                </c:pt>
                <c:pt idx="1311">
                  <c:v>-3.2516421867127571E-3</c:v>
                </c:pt>
                <c:pt idx="1312">
                  <c:v>-3.0614977144771899E-3</c:v>
                </c:pt>
                <c:pt idx="1313">
                  <c:v>-2.8134742102324506E-3</c:v>
                </c:pt>
                <c:pt idx="1314">
                  <c:v>-2.4966461814583756E-3</c:v>
                </c:pt>
                <c:pt idx="1315">
                  <c:v>-2.0970218837558859E-3</c:v>
                </c:pt>
                <c:pt idx="1316">
                  <c:v>-1.6448421189003441E-3</c:v>
                </c:pt>
                <c:pt idx="1317">
                  <c:v>-1.1368413270713468E-3</c:v>
                </c:pt>
                <c:pt idx="1318">
                  <c:v>-6.1905781819913128E-4</c:v>
                </c:pt>
                <c:pt idx="1319">
                  <c:v>-1.5164135112735229E-4</c:v>
                </c:pt>
                <c:pt idx="1320">
                  <c:v>3.3307376389852156E-4</c:v>
                </c:pt>
                <c:pt idx="1321">
                  <c:v>8.6696844146446229E-4</c:v>
                </c:pt>
                <c:pt idx="1322">
                  <c:v>1.3708078069507219E-3</c:v>
                </c:pt>
                <c:pt idx="1323">
                  <c:v>1.8230182715657974E-3</c:v>
                </c:pt>
                <c:pt idx="1324">
                  <c:v>2.2629573851848054E-3</c:v>
                </c:pt>
                <c:pt idx="1325">
                  <c:v>2.784755071109906E-3</c:v>
                </c:pt>
                <c:pt idx="1326">
                  <c:v>3.1892606913336949E-3</c:v>
                </c:pt>
                <c:pt idx="1327">
                  <c:v>3.3929137632928877E-3</c:v>
                </c:pt>
                <c:pt idx="1328">
                  <c:v>3.5573434394828539E-3</c:v>
                </c:pt>
                <c:pt idx="1329">
                  <c:v>3.6639405846699662E-3</c:v>
                </c:pt>
                <c:pt idx="1330">
                  <c:v>3.6520236007866495E-3</c:v>
                </c:pt>
                <c:pt idx="1331">
                  <c:v>3.4875164540092009E-3</c:v>
                </c:pt>
                <c:pt idx="1332">
                  <c:v>3.19056884560723E-3</c:v>
                </c:pt>
                <c:pt idx="1333">
                  <c:v>2.9148017760471964E-3</c:v>
                </c:pt>
                <c:pt idx="1334">
                  <c:v>2.7441781526984089E-3</c:v>
                </c:pt>
                <c:pt idx="1335">
                  <c:v>2.6791930026150638E-3</c:v>
                </c:pt>
                <c:pt idx="1336">
                  <c:v>2.6770246704578152E-3</c:v>
                </c:pt>
                <c:pt idx="1337">
                  <c:v>2.6658576817123825E-3</c:v>
                </c:pt>
                <c:pt idx="1338">
                  <c:v>2.6099377179835907E-3</c:v>
                </c:pt>
                <c:pt idx="1339">
                  <c:v>2.4473365895430962E-3</c:v>
                </c:pt>
                <c:pt idx="1340">
                  <c:v>2.2739971647721775E-3</c:v>
                </c:pt>
                <c:pt idx="1341">
                  <c:v>2.1537312871883754E-3</c:v>
                </c:pt>
                <c:pt idx="1342">
                  <c:v>2.1647616951616126E-3</c:v>
                </c:pt>
                <c:pt idx="1343">
                  <c:v>2.3073814436900468E-3</c:v>
                </c:pt>
                <c:pt idx="1344">
                  <c:v>2.5227368936492937E-3</c:v>
                </c:pt>
                <c:pt idx="1345">
                  <c:v>2.7274525737043245E-3</c:v>
                </c:pt>
                <c:pt idx="1346">
                  <c:v>2.7640112853579745E-3</c:v>
                </c:pt>
                <c:pt idx="1347">
                  <c:v>2.5582648686658855E-3</c:v>
                </c:pt>
                <c:pt idx="1348">
                  <c:v>2.2370789851535655E-3</c:v>
                </c:pt>
                <c:pt idx="1349">
                  <c:v>1.9116477799446909E-3</c:v>
                </c:pt>
                <c:pt idx="1350">
                  <c:v>1.6821087457726458E-3</c:v>
                </c:pt>
                <c:pt idx="1351">
                  <c:v>1.6210294837046822E-3</c:v>
                </c:pt>
                <c:pt idx="1352">
                  <c:v>1.7169925442373089E-3</c:v>
                </c:pt>
                <c:pt idx="1353">
                  <c:v>1.883616731164045E-3</c:v>
                </c:pt>
                <c:pt idx="1354">
                  <c:v>2.1070674803952017E-3</c:v>
                </c:pt>
                <c:pt idx="1355">
                  <c:v>2.3450674433668087E-3</c:v>
                </c:pt>
                <c:pt idx="1356">
                  <c:v>2.58179694257625E-3</c:v>
                </c:pt>
                <c:pt idx="1357">
                  <c:v>2.801277075625456E-3</c:v>
                </c:pt>
                <c:pt idx="1358">
                  <c:v>2.9872764271845435E-3</c:v>
                </c:pt>
                <c:pt idx="1359">
                  <c:v>3.1197385494662819E-3</c:v>
                </c:pt>
                <c:pt idx="1360">
                  <c:v>3.2293463955779117E-3</c:v>
                </c:pt>
                <c:pt idx="1361">
                  <c:v>3.3647318012777357E-3</c:v>
                </c:pt>
                <c:pt idx="1362">
                  <c:v>3.5866071263759005E-3</c:v>
                </c:pt>
                <c:pt idx="1363">
                  <c:v>3.9190131795461816E-3</c:v>
                </c:pt>
                <c:pt idx="1364">
                  <c:v>4.3866413984689993E-3</c:v>
                </c:pt>
                <c:pt idx="1365">
                  <c:v>4.9701682693039182E-3</c:v>
                </c:pt>
                <c:pt idx="1366">
                  <c:v>5.7108821152872333E-3</c:v>
                </c:pt>
                <c:pt idx="1367">
                  <c:v>6.5729906873356865E-3</c:v>
                </c:pt>
                <c:pt idx="1368">
                  <c:v>7.5042493869534044E-3</c:v>
                </c:pt>
                <c:pt idx="1369">
                  <c:v>8.397520579106638E-3</c:v>
                </c:pt>
                <c:pt idx="1370">
                  <c:v>9.1849973090582827E-3</c:v>
                </c:pt>
                <c:pt idx="1371">
                  <c:v>9.7924589250555829E-3</c:v>
                </c:pt>
                <c:pt idx="1372">
                  <c:v>1.027784248109808E-2</c:v>
                </c:pt>
                <c:pt idx="1373">
                  <c:v>1.0710025870022987E-2</c:v>
                </c:pt>
                <c:pt idx="1374">
                  <c:v>1.1126332991656029E-2</c:v>
                </c:pt>
                <c:pt idx="1375">
                  <c:v>1.1630286715384332E-2</c:v>
                </c:pt>
                <c:pt idx="1376">
                  <c:v>1.2153876779517604E-2</c:v>
                </c:pt>
                <c:pt idx="1377">
                  <c:v>1.2657846488150257E-2</c:v>
                </c:pt>
                <c:pt idx="1378">
                  <c:v>1.3090966582669951E-2</c:v>
                </c:pt>
                <c:pt idx="1379">
                  <c:v>1.3338418280286979E-2</c:v>
                </c:pt>
                <c:pt idx="1380">
                  <c:v>1.3462575304635314E-2</c:v>
                </c:pt>
                <c:pt idx="1381">
                  <c:v>1.3509480690159302E-2</c:v>
                </c:pt>
                <c:pt idx="1382">
                  <c:v>1.3491490171236197E-2</c:v>
                </c:pt>
                <c:pt idx="1383">
                  <c:v>1.3396347246707739E-2</c:v>
                </c:pt>
                <c:pt idx="1384">
                  <c:v>1.3279065082279235E-2</c:v>
                </c:pt>
                <c:pt idx="1385">
                  <c:v>1.3173245014663999E-2</c:v>
                </c:pt>
                <c:pt idx="1386">
                  <c:v>1.3123816065143637E-2</c:v>
                </c:pt>
                <c:pt idx="1387">
                  <c:v>1.3159414653093171E-2</c:v>
                </c:pt>
                <c:pt idx="1388">
                  <c:v>1.3214652281674445E-2</c:v>
                </c:pt>
                <c:pt idx="1389">
                  <c:v>1.3193329133102368E-2</c:v>
                </c:pt>
                <c:pt idx="1390">
                  <c:v>1.3045399927078814E-2</c:v>
                </c:pt>
                <c:pt idx="1391">
                  <c:v>1.2682701558852788E-2</c:v>
                </c:pt>
                <c:pt idx="1392">
                  <c:v>1.2188096823987965E-2</c:v>
                </c:pt>
                <c:pt idx="1393">
                  <c:v>1.1648660375997056E-2</c:v>
                </c:pt>
                <c:pt idx="1394">
                  <c:v>1.1134075107454684E-2</c:v>
                </c:pt>
                <c:pt idx="1395">
                  <c:v>1.0721522465732271E-2</c:v>
                </c:pt>
                <c:pt idx="1396">
                  <c:v>1.0391563790937199E-2</c:v>
                </c:pt>
                <c:pt idx="1397">
                  <c:v>1.0105534832752979E-2</c:v>
                </c:pt>
                <c:pt idx="1398">
                  <c:v>9.8844767755805196E-3</c:v>
                </c:pt>
                <c:pt idx="1399">
                  <c:v>9.7371142102378218E-3</c:v>
                </c:pt>
                <c:pt idx="1400">
                  <c:v>9.6428526951141923E-3</c:v>
                </c:pt>
                <c:pt idx="1401">
                  <c:v>9.5928826826979646E-3</c:v>
                </c:pt>
                <c:pt idx="1402">
                  <c:v>9.6028731816213339E-3</c:v>
                </c:pt>
                <c:pt idx="1403">
                  <c:v>9.6900738557119288E-3</c:v>
                </c:pt>
                <c:pt idx="1404">
                  <c:v>9.7830896770613757E-3</c:v>
                </c:pt>
                <c:pt idx="1405">
                  <c:v>9.842418681948609E-3</c:v>
                </c:pt>
                <c:pt idx="1406">
                  <c:v>9.8022086580300365E-3</c:v>
                </c:pt>
                <c:pt idx="1407">
                  <c:v>9.6010424184792935E-3</c:v>
                </c:pt>
                <c:pt idx="1408">
                  <c:v>9.414290652833255E-3</c:v>
                </c:pt>
                <c:pt idx="1409">
                  <c:v>9.2016558829553473E-3</c:v>
                </c:pt>
                <c:pt idx="1410">
                  <c:v>9.0560571896887536E-3</c:v>
                </c:pt>
                <c:pt idx="1411">
                  <c:v>9.1042985459285995E-3</c:v>
                </c:pt>
                <c:pt idx="1412">
                  <c:v>9.2963325111124432E-3</c:v>
                </c:pt>
                <c:pt idx="1413">
                  <c:v>9.5332414643382081E-3</c:v>
                </c:pt>
                <c:pt idx="1414">
                  <c:v>9.7476062648746264E-3</c:v>
                </c:pt>
                <c:pt idx="1415">
                  <c:v>9.917273692683911E-3</c:v>
                </c:pt>
                <c:pt idx="1416">
                  <c:v>1.0076932254915794E-2</c:v>
                </c:pt>
                <c:pt idx="1417">
                  <c:v>1.0230443360840495E-2</c:v>
                </c:pt>
                <c:pt idx="1418">
                  <c:v>1.0397185831201963E-2</c:v>
                </c:pt>
                <c:pt idx="1419">
                  <c:v>1.0643046300613438E-2</c:v>
                </c:pt>
                <c:pt idx="1420">
                  <c:v>1.0924489204942432E-2</c:v>
                </c:pt>
                <c:pt idx="1421">
                  <c:v>1.1212291618881305E-2</c:v>
                </c:pt>
                <c:pt idx="1422">
                  <c:v>1.1532241121842857E-2</c:v>
                </c:pt>
                <c:pt idx="1423">
                  <c:v>1.1837252191990815E-2</c:v>
                </c:pt>
                <c:pt idx="1424">
                  <c:v>1.2173982420919422E-2</c:v>
                </c:pt>
                <c:pt idx="1425">
                  <c:v>1.2479625141623242E-2</c:v>
                </c:pt>
                <c:pt idx="1426">
                  <c:v>1.2705504488162239E-2</c:v>
                </c:pt>
                <c:pt idx="1427">
                  <c:v>1.2829338854580406E-2</c:v>
                </c:pt>
                <c:pt idx="1428">
                  <c:v>1.2854310724246589E-2</c:v>
                </c:pt>
                <c:pt idx="1429">
                  <c:v>1.2791862900797776E-2</c:v>
                </c:pt>
                <c:pt idx="1430">
                  <c:v>1.2620505483614694E-2</c:v>
                </c:pt>
                <c:pt idx="1431">
                  <c:v>1.2352104644932731E-2</c:v>
                </c:pt>
                <c:pt idx="1432">
                  <c:v>1.2062453390111718E-2</c:v>
                </c:pt>
                <c:pt idx="1433">
                  <c:v>1.1748278504831336E-2</c:v>
                </c:pt>
                <c:pt idx="1434">
                  <c:v>1.1511999257568944E-2</c:v>
                </c:pt>
                <c:pt idx="1435">
                  <c:v>1.1366903056969496E-2</c:v>
                </c:pt>
                <c:pt idx="1436">
                  <c:v>1.124979750231681E-2</c:v>
                </c:pt>
                <c:pt idx="1437">
                  <c:v>1.1132234681307264E-2</c:v>
                </c:pt>
                <c:pt idx="1438">
                  <c:v>1.0977626306771151E-2</c:v>
                </c:pt>
                <c:pt idx="1439">
                  <c:v>1.0575268202999033E-2</c:v>
                </c:pt>
                <c:pt idx="1440">
                  <c:v>1.0028284200925169E-2</c:v>
                </c:pt>
                <c:pt idx="1441">
                  <c:v>9.394835448793503E-3</c:v>
                </c:pt>
                <c:pt idx="1442">
                  <c:v>8.7213173917612668E-3</c:v>
                </c:pt>
                <c:pt idx="1443">
                  <c:v>8.1262035175753526E-3</c:v>
                </c:pt>
                <c:pt idx="1444">
                  <c:v>7.588832314469475E-3</c:v>
                </c:pt>
                <c:pt idx="1445">
                  <c:v>6.9792381516860253E-3</c:v>
                </c:pt>
                <c:pt idx="1446">
                  <c:v>6.3181665983256903E-3</c:v>
                </c:pt>
                <c:pt idx="1447">
                  <c:v>5.5964892764418456E-3</c:v>
                </c:pt>
                <c:pt idx="1448">
                  <c:v>4.8256855002933923E-3</c:v>
                </c:pt>
                <c:pt idx="1449">
                  <c:v>4.0401988524519468E-3</c:v>
                </c:pt>
                <c:pt idx="1450">
                  <c:v>3.384314812096556E-3</c:v>
                </c:pt>
                <c:pt idx="1451">
                  <c:v>2.9233909021971938E-3</c:v>
                </c:pt>
                <c:pt idx="1452">
                  <c:v>2.6119454489296106E-3</c:v>
                </c:pt>
                <c:pt idx="1453">
                  <c:v>2.4256130191894487E-3</c:v>
                </c:pt>
                <c:pt idx="1454">
                  <c:v>2.3469619918300086E-3</c:v>
                </c:pt>
                <c:pt idx="1455">
                  <c:v>2.4332681381559395E-3</c:v>
                </c:pt>
                <c:pt idx="1456">
                  <c:v>2.6371722247769147E-3</c:v>
                </c:pt>
                <c:pt idx="1457">
                  <c:v>2.8047540305789912E-3</c:v>
                </c:pt>
                <c:pt idx="1458">
                  <c:v>2.8714809692958372E-3</c:v>
                </c:pt>
                <c:pt idx="1459">
                  <c:v>2.8292968799859307E-3</c:v>
                </c:pt>
                <c:pt idx="1460">
                  <c:v>2.7266404467894264E-3</c:v>
                </c:pt>
                <c:pt idx="1461">
                  <c:v>2.5898990025249105E-3</c:v>
                </c:pt>
                <c:pt idx="1462">
                  <c:v>2.5710747367532196E-3</c:v>
                </c:pt>
                <c:pt idx="1463">
                  <c:v>2.7068812773254807E-3</c:v>
                </c:pt>
                <c:pt idx="1464">
                  <c:v>3.032061730865866E-3</c:v>
                </c:pt>
                <c:pt idx="1465">
                  <c:v>3.4623856789186168E-3</c:v>
                </c:pt>
                <c:pt idx="1466">
                  <c:v>3.931166441738675E-3</c:v>
                </c:pt>
                <c:pt idx="1467">
                  <c:v>4.461447220893709E-3</c:v>
                </c:pt>
                <c:pt idx="1468">
                  <c:v>5.0454924653140255E-3</c:v>
                </c:pt>
                <c:pt idx="1469">
                  <c:v>5.5808177930354629E-3</c:v>
                </c:pt>
                <c:pt idx="1470">
                  <c:v>5.9951309752835158E-3</c:v>
                </c:pt>
                <c:pt idx="1471">
                  <c:v>6.2248053588291573E-3</c:v>
                </c:pt>
                <c:pt idx="1472">
                  <c:v>6.379900157550477E-3</c:v>
                </c:pt>
                <c:pt idx="1473">
                  <c:v>6.551461037674124E-3</c:v>
                </c:pt>
                <c:pt idx="1474">
                  <c:v>6.9393995793774312E-3</c:v>
                </c:pt>
                <c:pt idx="1475">
                  <c:v>7.4795256517200407E-3</c:v>
                </c:pt>
                <c:pt idx="1476">
                  <c:v>8.1704125624796516E-3</c:v>
                </c:pt>
                <c:pt idx="1477">
                  <c:v>8.9282130248873916E-3</c:v>
                </c:pt>
                <c:pt idx="1478">
                  <c:v>9.7431585670601818E-3</c:v>
                </c:pt>
                <c:pt idx="1479">
                  <c:v>1.0533789434428882E-2</c:v>
                </c:pt>
                <c:pt idx="1480">
                  <c:v>1.1310073819106514E-2</c:v>
                </c:pt>
                <c:pt idx="1481">
                  <c:v>1.2060424411816841E-2</c:v>
                </c:pt>
                <c:pt idx="1482">
                  <c:v>1.2753631789119001E-2</c:v>
                </c:pt>
                <c:pt idx="1483">
                  <c:v>1.3262202905122009E-2</c:v>
                </c:pt>
                <c:pt idx="1484">
                  <c:v>1.3618986290576059E-2</c:v>
                </c:pt>
                <c:pt idx="1485">
                  <c:v>1.3789856410518685E-2</c:v>
                </c:pt>
                <c:pt idx="1486">
                  <c:v>1.379498147161177E-2</c:v>
                </c:pt>
                <c:pt idx="1487">
                  <c:v>1.363583545494711E-2</c:v>
                </c:pt>
                <c:pt idx="1488">
                  <c:v>1.3398766279635509E-2</c:v>
                </c:pt>
                <c:pt idx="1489">
                  <c:v>1.3015740452900488E-2</c:v>
                </c:pt>
                <c:pt idx="1490">
                  <c:v>1.2567317250513502E-2</c:v>
                </c:pt>
                <c:pt idx="1491">
                  <c:v>1.2110674667692974E-2</c:v>
                </c:pt>
                <c:pt idx="1492">
                  <c:v>1.1618049084371503E-2</c:v>
                </c:pt>
                <c:pt idx="1493">
                  <c:v>1.1147981574688035E-2</c:v>
                </c:pt>
                <c:pt idx="1494">
                  <c:v>1.0708632960002113E-2</c:v>
                </c:pt>
                <c:pt idx="1495">
                  <c:v>1.0524974122507396E-2</c:v>
                </c:pt>
                <c:pt idx="1496">
                  <c:v>1.0322303319412035E-2</c:v>
                </c:pt>
                <c:pt idx="1497">
                  <c:v>1.022574977470719E-2</c:v>
                </c:pt>
                <c:pt idx="1498">
                  <c:v>9.9290446719184165E-3</c:v>
                </c:pt>
                <c:pt idx="1499">
                  <c:v>9.6296262743133521E-3</c:v>
                </c:pt>
                <c:pt idx="1500">
                  <c:v>9.2940840875085605E-3</c:v>
                </c:pt>
                <c:pt idx="1501">
                  <c:v>8.8069370700201745E-3</c:v>
                </c:pt>
                <c:pt idx="1502">
                  <c:v>8.2271830457248084E-3</c:v>
                </c:pt>
                <c:pt idx="1503">
                  <c:v>7.5044069373470801E-3</c:v>
                </c:pt>
                <c:pt idx="1504">
                  <c:v>6.7606638684386284E-3</c:v>
                </c:pt>
                <c:pt idx="1505">
                  <c:v>6.1041134910072951E-3</c:v>
                </c:pt>
                <c:pt idx="1506">
                  <c:v>5.6960249576004877E-3</c:v>
                </c:pt>
                <c:pt idx="1507">
                  <c:v>5.6108058004336958E-3</c:v>
                </c:pt>
                <c:pt idx="1508">
                  <c:v>5.7677384809102054E-3</c:v>
                </c:pt>
                <c:pt idx="1509">
                  <c:v>5.9398278314039526E-3</c:v>
                </c:pt>
                <c:pt idx="1510">
                  <c:v>5.9986941306214014E-3</c:v>
                </c:pt>
                <c:pt idx="1511">
                  <c:v>5.8795964479156576E-3</c:v>
                </c:pt>
                <c:pt idx="1512">
                  <c:v>5.6470491103098631E-3</c:v>
                </c:pt>
                <c:pt idx="1513">
                  <c:v>5.3228326169203772E-3</c:v>
                </c:pt>
                <c:pt idx="1514">
                  <c:v>5.0177861415472546E-3</c:v>
                </c:pt>
                <c:pt idx="1515">
                  <c:v>4.7009030482447894E-3</c:v>
                </c:pt>
                <c:pt idx="1516">
                  <c:v>4.3516518888206384E-3</c:v>
                </c:pt>
                <c:pt idx="1517">
                  <c:v>3.9868125677383218E-3</c:v>
                </c:pt>
                <c:pt idx="1518">
                  <c:v>3.6701342690752723E-3</c:v>
                </c:pt>
                <c:pt idx="1519">
                  <c:v>3.4745619012754359E-3</c:v>
                </c:pt>
                <c:pt idx="1520">
                  <c:v>3.2853169695221929E-3</c:v>
                </c:pt>
                <c:pt idx="1521">
                  <c:v>3.1246032500862253E-3</c:v>
                </c:pt>
                <c:pt idx="1522">
                  <c:v>2.9924149686814988E-3</c:v>
                </c:pt>
                <c:pt idx="1523">
                  <c:v>2.8962249872746303E-3</c:v>
                </c:pt>
                <c:pt idx="1524">
                  <c:v>2.7565434686647166E-3</c:v>
                </c:pt>
                <c:pt idx="1525">
                  <c:v>2.6213163809673179E-3</c:v>
                </c:pt>
                <c:pt idx="1526">
                  <c:v>2.481839533374827E-3</c:v>
                </c:pt>
                <c:pt idx="1527">
                  <c:v>2.346227902253451E-3</c:v>
                </c:pt>
                <c:pt idx="1528">
                  <c:v>2.1906355191767851E-3</c:v>
                </c:pt>
                <c:pt idx="1529">
                  <c:v>1.9004657463050495E-3</c:v>
                </c:pt>
                <c:pt idx="1530">
                  <c:v>1.4294468513982974E-3</c:v>
                </c:pt>
                <c:pt idx="1531">
                  <c:v>7.2400800763125983E-4</c:v>
                </c:pt>
                <c:pt idx="1532">
                  <c:v>-9.171111422676462E-5</c:v>
                </c:pt>
                <c:pt idx="1533">
                  <c:v>-8.8984195716411917E-4</c:v>
                </c:pt>
                <c:pt idx="1534">
                  <c:v>-1.6394964416750722E-3</c:v>
                </c:pt>
                <c:pt idx="1535">
                  <c:v>-2.2965525603095508E-3</c:v>
                </c:pt>
                <c:pt idx="1536">
                  <c:v>-2.8992153994545906E-3</c:v>
                </c:pt>
                <c:pt idx="1537">
                  <c:v>-3.509303362954597E-3</c:v>
                </c:pt>
                <c:pt idx="1538">
                  <c:v>-4.1958881145189647E-3</c:v>
                </c:pt>
                <c:pt idx="1539">
                  <c:v>-4.9238645782781901E-3</c:v>
                </c:pt>
                <c:pt idx="1540">
                  <c:v>-5.6401188370450396E-3</c:v>
                </c:pt>
                <c:pt idx="1541">
                  <c:v>-6.3352540047174714E-3</c:v>
                </c:pt>
                <c:pt idx="1542">
                  <c:v>-7.0441226619342876E-3</c:v>
                </c:pt>
                <c:pt idx="1543">
                  <c:v>-7.7227302767973842E-3</c:v>
                </c:pt>
                <c:pt idx="1544">
                  <c:v>-8.3934719572115683E-3</c:v>
                </c:pt>
                <c:pt idx="1545">
                  <c:v>-9.0965073388777472E-3</c:v>
                </c:pt>
                <c:pt idx="1546">
                  <c:v>-9.8646730570175738E-3</c:v>
                </c:pt>
                <c:pt idx="1547">
                  <c:v>-1.0705123945476239E-2</c:v>
                </c:pt>
                <c:pt idx="1548">
                  <c:v>-1.1558300572042522E-2</c:v>
                </c:pt>
                <c:pt idx="1549">
                  <c:v>-1.2319040532263945E-2</c:v>
                </c:pt>
                <c:pt idx="1550">
                  <c:v>-1.2942317582991796E-2</c:v>
                </c:pt>
                <c:pt idx="1551">
                  <c:v>-1.3369566611870507E-2</c:v>
                </c:pt>
                <c:pt idx="1552">
                  <c:v>-1.3703893762973436E-2</c:v>
                </c:pt>
                <c:pt idx="1553">
                  <c:v>-1.3929760433308557E-2</c:v>
                </c:pt>
                <c:pt idx="1554">
                  <c:v>-1.4152324243652998E-2</c:v>
                </c:pt>
                <c:pt idx="1555">
                  <c:v>-1.4387294791287079E-2</c:v>
                </c:pt>
                <c:pt idx="1556">
                  <c:v>-1.4582057306347472E-2</c:v>
                </c:pt>
                <c:pt idx="1557">
                  <c:v>-1.4689814860588415E-2</c:v>
                </c:pt>
                <c:pt idx="1558">
                  <c:v>-1.4643449456945266E-2</c:v>
                </c:pt>
                <c:pt idx="1559">
                  <c:v>-1.4409427233031069E-2</c:v>
                </c:pt>
                <c:pt idx="1560">
                  <c:v>-1.4033181558853032E-2</c:v>
                </c:pt>
                <c:pt idx="1561">
                  <c:v>-1.3607838536313453E-2</c:v>
                </c:pt>
                <c:pt idx="1562">
                  <c:v>-1.3190772858283593E-2</c:v>
                </c:pt>
                <c:pt idx="1563">
                  <c:v>-1.2832013985427687E-2</c:v>
                </c:pt>
                <c:pt idx="1564">
                  <c:v>-1.2477209437674126E-2</c:v>
                </c:pt>
                <c:pt idx="1565">
                  <c:v>-1.2137456107544894E-2</c:v>
                </c:pt>
                <c:pt idx="1566">
                  <c:v>-1.1782220212946604E-2</c:v>
                </c:pt>
                <c:pt idx="1567">
                  <c:v>-1.1439288454495284E-2</c:v>
                </c:pt>
                <c:pt idx="1568">
                  <c:v>-1.1038506561403245E-2</c:v>
                </c:pt>
                <c:pt idx="1569">
                  <c:v>-1.0538892056163426E-2</c:v>
                </c:pt>
                <c:pt idx="1570">
                  <c:v>-9.8595698830056255E-3</c:v>
                </c:pt>
                <c:pt idx="1571">
                  <c:v>-8.9781087839994351E-3</c:v>
                </c:pt>
                <c:pt idx="1572">
                  <c:v>-7.9993016536436517E-3</c:v>
                </c:pt>
                <c:pt idx="1573">
                  <c:v>-7.0174988656592011E-3</c:v>
                </c:pt>
                <c:pt idx="1574">
                  <c:v>-6.1543853269635622E-3</c:v>
                </c:pt>
                <c:pt idx="1575">
                  <c:v>-5.4746819100838003E-3</c:v>
                </c:pt>
                <c:pt idx="1576">
                  <c:v>-4.9356501087788043E-3</c:v>
                </c:pt>
                <c:pt idx="1577">
                  <c:v>-4.5301246631897583E-3</c:v>
                </c:pt>
                <c:pt idx="1578">
                  <c:v>-4.2739311951019215E-3</c:v>
                </c:pt>
                <c:pt idx="1579">
                  <c:v>-4.1622591011728181E-3</c:v>
                </c:pt>
                <c:pt idx="1580">
                  <c:v>-4.1164661583257293E-3</c:v>
                </c:pt>
                <c:pt idx="1581">
                  <c:v>-3.9484262155728795E-3</c:v>
                </c:pt>
                <c:pt idx="1582">
                  <c:v>-3.6093932726028229E-3</c:v>
                </c:pt>
                <c:pt idx="1583">
                  <c:v>-3.2078892477517677E-3</c:v>
                </c:pt>
                <c:pt idx="1584">
                  <c:v>-2.7486406036986762E-3</c:v>
                </c:pt>
                <c:pt idx="1585">
                  <c:v>-2.2982889027721195E-3</c:v>
                </c:pt>
                <c:pt idx="1586">
                  <c:v>-1.9541130522269857E-3</c:v>
                </c:pt>
                <c:pt idx="1587">
                  <c:v>-1.8606564936025772E-3</c:v>
                </c:pt>
                <c:pt idx="1588">
                  <c:v>-1.9175696769302272E-3</c:v>
                </c:pt>
                <c:pt idx="1589">
                  <c:v>-2.0608387750706393E-3</c:v>
                </c:pt>
                <c:pt idx="1590">
                  <c:v>-2.2891258513670688E-3</c:v>
                </c:pt>
                <c:pt idx="1591">
                  <c:v>-2.5204790344296995E-3</c:v>
                </c:pt>
                <c:pt idx="1592">
                  <c:v>-2.7666558163449754E-3</c:v>
                </c:pt>
                <c:pt idx="1593">
                  <c:v>-2.9831093747724607E-3</c:v>
                </c:pt>
                <c:pt idx="1594">
                  <c:v>-3.1789450510817281E-3</c:v>
                </c:pt>
                <c:pt idx="1595">
                  <c:v>-3.2909828635494815E-3</c:v>
                </c:pt>
                <c:pt idx="1596">
                  <c:v>-3.3514950315475592E-3</c:v>
                </c:pt>
                <c:pt idx="1597">
                  <c:v>-3.3779118054916993E-3</c:v>
                </c:pt>
                <c:pt idx="1598">
                  <c:v>-3.3577895492114462E-3</c:v>
                </c:pt>
                <c:pt idx="1599">
                  <c:v>-3.2839086400992448E-3</c:v>
                </c:pt>
                <c:pt idx="1600">
                  <c:v>-3.2165302428954806E-3</c:v>
                </c:pt>
                <c:pt idx="1601">
                  <c:v>-3.1772770597504958E-3</c:v>
                </c:pt>
                <c:pt idx="1602">
                  <c:v>-3.2196430201531468E-3</c:v>
                </c:pt>
                <c:pt idx="1603">
                  <c:v>-3.3499051659703597E-3</c:v>
                </c:pt>
                <c:pt idx="1604">
                  <c:v>-3.4888359605186794E-3</c:v>
                </c:pt>
                <c:pt idx="1605">
                  <c:v>-3.5443456751038374E-3</c:v>
                </c:pt>
                <c:pt idx="1606">
                  <c:v>-3.4161291714404855E-3</c:v>
                </c:pt>
                <c:pt idx="1607">
                  <c:v>-3.0498448004723021E-3</c:v>
                </c:pt>
                <c:pt idx="1608">
                  <c:v>-2.6223137912861974E-3</c:v>
                </c:pt>
                <c:pt idx="1609">
                  <c:v>-2.3026590562821476E-3</c:v>
                </c:pt>
                <c:pt idx="1610">
                  <c:v>-2.1599828398771921E-3</c:v>
                </c:pt>
                <c:pt idx="1611">
                  <c:v>-2.2525753605379629E-3</c:v>
                </c:pt>
                <c:pt idx="1612">
                  <c:v>-2.4830703612355402E-3</c:v>
                </c:pt>
                <c:pt idx="1613">
                  <c:v>-2.6639180056944461E-3</c:v>
                </c:pt>
                <c:pt idx="1614">
                  <c:v>-2.6443826835371607E-3</c:v>
                </c:pt>
                <c:pt idx="1615">
                  <c:v>-2.3726577704164154E-3</c:v>
                </c:pt>
                <c:pt idx="1616">
                  <c:v>-1.9659766518232537E-3</c:v>
                </c:pt>
                <c:pt idx="1617">
                  <c:v>-1.4951323357074641E-3</c:v>
                </c:pt>
                <c:pt idx="1618">
                  <c:v>-1.0456577246432904E-3</c:v>
                </c:pt>
                <c:pt idx="1619">
                  <c:v>-6.6300442137554082E-4</c:v>
                </c:pt>
                <c:pt idx="1620">
                  <c:v>-3.7649331071542511E-4</c:v>
                </c:pt>
                <c:pt idx="1621">
                  <c:v>-2.0242079202463606E-4</c:v>
                </c:pt>
                <c:pt idx="1622">
                  <c:v>-1.7434229799445861E-4</c:v>
                </c:pt>
                <c:pt idx="1623">
                  <c:v>-3.2126414104080933E-4</c:v>
                </c:pt>
                <c:pt idx="1624">
                  <c:v>-5.248640279167968E-4</c:v>
                </c:pt>
                <c:pt idx="1625">
                  <c:v>-7.4711253586212483E-4</c:v>
                </c:pt>
                <c:pt idx="1626">
                  <c:v>-9.1766522645673804E-4</c:v>
                </c:pt>
                <c:pt idx="1627">
                  <c:v>-9.9382836583242727E-4</c:v>
                </c:pt>
                <c:pt idx="1628">
                  <c:v>-1.0369826606872945E-3</c:v>
                </c:pt>
                <c:pt idx="1629">
                  <c:v>-1.077341968342348E-3</c:v>
                </c:pt>
                <c:pt idx="1630">
                  <c:v>-1.1310891323523494E-3</c:v>
                </c:pt>
                <c:pt idx="1631">
                  <c:v>-1.2702221989681281E-3</c:v>
                </c:pt>
                <c:pt idx="1632">
                  <c:v>-1.4399400049063728E-3</c:v>
                </c:pt>
                <c:pt idx="1633">
                  <c:v>-1.6619214518287175E-3</c:v>
                </c:pt>
                <c:pt idx="1634">
                  <c:v>-1.9709965230618855E-3</c:v>
                </c:pt>
                <c:pt idx="1635">
                  <c:v>-2.3485740137941637E-3</c:v>
                </c:pt>
                <c:pt idx="1636">
                  <c:v>-2.7891344458355993E-3</c:v>
                </c:pt>
                <c:pt idx="1637">
                  <c:v>-3.2537331758562809E-3</c:v>
                </c:pt>
                <c:pt idx="1638">
                  <c:v>-3.7861254204398995E-3</c:v>
                </c:pt>
                <c:pt idx="1639">
                  <c:v>-4.3549174942199183E-3</c:v>
                </c:pt>
                <c:pt idx="1640">
                  <c:v>-4.9065485821783317E-3</c:v>
                </c:pt>
                <c:pt idx="1641">
                  <c:v>-5.3885468453944395E-3</c:v>
                </c:pt>
                <c:pt idx="1642">
                  <c:v>-5.8619407330523258E-3</c:v>
                </c:pt>
                <c:pt idx="1643">
                  <c:v>-6.2136283372906179E-3</c:v>
                </c:pt>
                <c:pt idx="1644">
                  <c:v>-6.4546252472134236E-3</c:v>
                </c:pt>
                <c:pt idx="1645">
                  <c:v>-6.7036278793142761E-3</c:v>
                </c:pt>
                <c:pt idx="1646">
                  <c:v>-6.8857431061842694E-3</c:v>
                </c:pt>
                <c:pt idx="1647">
                  <c:v>-7.0482034047284117E-3</c:v>
                </c:pt>
                <c:pt idx="1648">
                  <c:v>-7.2290887281602507E-3</c:v>
                </c:pt>
                <c:pt idx="1649">
                  <c:v>-7.3184650498482875E-3</c:v>
                </c:pt>
                <c:pt idx="1650">
                  <c:v>-7.3347407586003659E-3</c:v>
                </c:pt>
                <c:pt idx="1651">
                  <c:v>-7.3668111999793569E-3</c:v>
                </c:pt>
                <c:pt idx="1652">
                  <c:v>-7.3824106163498503E-3</c:v>
                </c:pt>
                <c:pt idx="1653">
                  <c:v>-7.3894952890752423E-3</c:v>
                </c:pt>
                <c:pt idx="1654">
                  <c:v>-7.4602443688818977E-3</c:v>
                </c:pt>
                <c:pt idx="1655">
                  <c:v>-7.6320529591726548E-3</c:v>
                </c:pt>
                <c:pt idx="1656">
                  <c:v>-7.8361088794701769E-3</c:v>
                </c:pt>
                <c:pt idx="1657">
                  <c:v>-7.8951311774661838E-3</c:v>
                </c:pt>
                <c:pt idx="1658">
                  <c:v>-7.7988101019934777E-3</c:v>
                </c:pt>
                <c:pt idx="1659">
                  <c:v>-7.4736742100137039E-3</c:v>
                </c:pt>
                <c:pt idx="1660">
                  <c:v>-7.0175143225272496E-3</c:v>
                </c:pt>
                <c:pt idx="1661">
                  <c:v>-6.5461859431613749E-3</c:v>
                </c:pt>
                <c:pt idx="1662">
                  <c:v>-6.1110669277190232E-3</c:v>
                </c:pt>
                <c:pt idx="1663">
                  <c:v>-5.7428287164121156E-3</c:v>
                </c:pt>
                <c:pt idx="1664">
                  <c:v>-5.4036576237986491E-3</c:v>
                </c:pt>
                <c:pt idx="1665">
                  <c:v>-5.0457394260780952E-3</c:v>
                </c:pt>
                <c:pt idx="1666">
                  <c:v>-4.616101385190201E-3</c:v>
                </c:pt>
                <c:pt idx="1667">
                  <c:v>-4.1298663663940144E-3</c:v>
                </c:pt>
                <c:pt idx="1668">
                  <c:v>-3.6144594303743139E-3</c:v>
                </c:pt>
                <c:pt idx="1669">
                  <c:v>-3.049185921544685E-3</c:v>
                </c:pt>
                <c:pt idx="1670">
                  <c:v>-2.5311868651688389E-3</c:v>
                </c:pt>
                <c:pt idx="1671">
                  <c:v>-2.0196996717996548E-3</c:v>
                </c:pt>
                <c:pt idx="1672">
                  <c:v>-1.5108518841568427E-3</c:v>
                </c:pt>
                <c:pt idx="1673">
                  <c:v>-8.7184968652017931E-4</c:v>
                </c:pt>
                <c:pt idx="1674">
                  <c:v>-1.957939159193744E-4</c:v>
                </c:pt>
                <c:pt idx="1675">
                  <c:v>4.9976414993762675E-4</c:v>
                </c:pt>
                <c:pt idx="1676">
                  <c:v>1.2143226501223083E-3</c:v>
                </c:pt>
                <c:pt idx="1677">
                  <c:v>1.9651301518988969E-3</c:v>
                </c:pt>
                <c:pt idx="1678">
                  <c:v>2.6943845809170005E-3</c:v>
                </c:pt>
                <c:pt idx="1679">
                  <c:v>3.3450270129274659E-3</c:v>
                </c:pt>
                <c:pt idx="1680">
                  <c:v>3.9440263836807085E-3</c:v>
                </c:pt>
                <c:pt idx="1681">
                  <c:v>4.5119997959070981E-3</c:v>
                </c:pt>
                <c:pt idx="1682">
                  <c:v>4.874511090206644E-3</c:v>
                </c:pt>
                <c:pt idx="1683">
                  <c:v>4.9686329123554279E-3</c:v>
                </c:pt>
                <c:pt idx="1684">
                  <c:v>4.9603814164500791E-3</c:v>
                </c:pt>
                <c:pt idx="1685">
                  <c:v>4.9238180821644384E-3</c:v>
                </c:pt>
                <c:pt idx="1686">
                  <c:v>4.8268256027239522E-3</c:v>
                </c:pt>
                <c:pt idx="1687">
                  <c:v>4.7126716362600376E-3</c:v>
                </c:pt>
                <c:pt idx="1688">
                  <c:v>4.5424996736501636E-3</c:v>
                </c:pt>
                <c:pt idx="1689">
                  <c:v>4.3255748959272642E-3</c:v>
                </c:pt>
                <c:pt idx="1690">
                  <c:v>4.0087948361131661E-3</c:v>
                </c:pt>
                <c:pt idx="1691">
                  <c:v>3.5922332058068935E-3</c:v>
                </c:pt>
                <c:pt idx="1692">
                  <c:v>3.11456164698276E-3</c:v>
                </c:pt>
                <c:pt idx="1693">
                  <c:v>2.6262178090733813E-3</c:v>
                </c:pt>
                <c:pt idx="1694">
                  <c:v>2.2375273484190527E-3</c:v>
                </c:pt>
                <c:pt idx="1695">
                  <c:v>1.8973917142156907E-3</c:v>
                </c:pt>
                <c:pt idx="1696">
                  <c:v>1.5743285959454031E-3</c:v>
                </c:pt>
                <c:pt idx="1697">
                  <c:v>1.2085151050852212E-3</c:v>
                </c:pt>
                <c:pt idx="1698">
                  <c:v>6.9715499623117239E-4</c:v>
                </c:pt>
                <c:pt idx="1699">
                  <c:v>1.2903624806262829E-4</c:v>
                </c:pt>
                <c:pt idx="1700">
                  <c:v>-4.1565749493408449E-4</c:v>
                </c:pt>
                <c:pt idx="1701">
                  <c:v>-8.9283498342603647E-4</c:v>
                </c:pt>
                <c:pt idx="1702">
                  <c:v>-1.2615455091210584E-3</c:v>
                </c:pt>
                <c:pt idx="1703">
                  <c:v>-1.4138293821607426E-3</c:v>
                </c:pt>
                <c:pt idx="1704">
                  <c:v>-1.4497977564656653E-3</c:v>
                </c:pt>
                <c:pt idx="1705">
                  <c:v>-1.4622342127268953E-3</c:v>
                </c:pt>
                <c:pt idx="1706">
                  <c:v>-1.5581032296335061E-3</c:v>
                </c:pt>
                <c:pt idx="1707">
                  <c:v>-1.7104400548437163E-3</c:v>
                </c:pt>
                <c:pt idx="1708">
                  <c:v>-1.8618596305426502E-3</c:v>
                </c:pt>
                <c:pt idx="1709">
                  <c:v>-1.9636443157871135E-3</c:v>
                </c:pt>
                <c:pt idx="1710">
                  <c:v>-1.9375890343484737E-3</c:v>
                </c:pt>
                <c:pt idx="1711">
                  <c:v>-1.7643022001079106E-3</c:v>
                </c:pt>
                <c:pt idx="1712">
                  <c:v>-1.6046772953779796E-3</c:v>
                </c:pt>
                <c:pt idx="1713">
                  <c:v>-1.5143318286793442E-3</c:v>
                </c:pt>
                <c:pt idx="1714">
                  <c:v>-1.5179714797051796E-3</c:v>
                </c:pt>
                <c:pt idx="1715">
                  <c:v>-1.6087997511248463E-3</c:v>
                </c:pt>
                <c:pt idx="1716">
                  <c:v>-1.7655718796400057E-3</c:v>
                </c:pt>
                <c:pt idx="1717">
                  <c:v>-1.8749422412093696E-3</c:v>
                </c:pt>
                <c:pt idx="1718">
                  <c:v>-1.9091393549643643E-3</c:v>
                </c:pt>
                <c:pt idx="1719">
                  <c:v>-1.8162280868851944E-3</c:v>
                </c:pt>
                <c:pt idx="1720">
                  <c:v>-1.6579827367970224E-3</c:v>
                </c:pt>
                <c:pt idx="1721">
                  <c:v>-1.4650910589431899E-3</c:v>
                </c:pt>
                <c:pt idx="1722">
                  <c:v>-1.3190797545034505E-3</c:v>
                </c:pt>
                <c:pt idx="1723">
                  <c:v>-1.2015555977724244E-3</c:v>
                </c:pt>
                <c:pt idx="1724">
                  <c:v>-1.0250994183572326E-3</c:v>
                </c:pt>
                <c:pt idx="1725">
                  <c:v>-7.8144426372220733E-4</c:v>
                </c:pt>
                <c:pt idx="1726">
                  <c:v>-4.0786206673259064E-4</c:v>
                </c:pt>
                <c:pt idx="1727">
                  <c:v>8.2285317862202572E-5</c:v>
                </c:pt>
                <c:pt idx="1728">
                  <c:v>6.1670471319379464E-4</c:v>
                </c:pt>
                <c:pt idx="1729">
                  <c:v>1.1108271366248909E-3</c:v>
                </c:pt>
                <c:pt idx="1730">
                  <c:v>1.5113536161076191E-3</c:v>
                </c:pt>
                <c:pt idx="1731">
                  <c:v>1.7687259790986139E-3</c:v>
                </c:pt>
                <c:pt idx="1732">
                  <c:v>1.850257337679405E-3</c:v>
                </c:pt>
                <c:pt idx="1733">
                  <c:v>1.8422680927328008E-3</c:v>
                </c:pt>
                <c:pt idx="1734">
                  <c:v>1.7468755854289637E-3</c:v>
                </c:pt>
                <c:pt idx="1735">
                  <c:v>1.6707305177438478E-3</c:v>
                </c:pt>
                <c:pt idx="1736">
                  <c:v>1.5303320609539272E-3</c:v>
                </c:pt>
                <c:pt idx="1737">
                  <c:v>1.4202192351592299E-3</c:v>
                </c:pt>
                <c:pt idx="1738">
                  <c:v>1.429796422709262E-3</c:v>
                </c:pt>
                <c:pt idx="1739">
                  <c:v>1.4130239094016282E-3</c:v>
                </c:pt>
                <c:pt idx="1740">
                  <c:v>1.3411898875438765E-3</c:v>
                </c:pt>
                <c:pt idx="1741">
                  <c:v>1.3145174361477942E-3</c:v>
                </c:pt>
                <c:pt idx="1742">
                  <c:v>1.2224643844288281E-3</c:v>
                </c:pt>
                <c:pt idx="1743">
                  <c:v>1.1432739038273209E-3</c:v>
                </c:pt>
                <c:pt idx="1744">
                  <c:v>1.0746129207935069E-3</c:v>
                </c:pt>
                <c:pt idx="1745">
                  <c:v>1.0206752879068606E-3</c:v>
                </c:pt>
                <c:pt idx="1746">
                  <c:v>9.9759471900292889E-4</c:v>
                </c:pt>
                <c:pt idx="1747">
                  <c:v>9.4530781958997254E-4</c:v>
                </c:pt>
                <c:pt idx="1748">
                  <c:v>8.4834233071586461E-4</c:v>
                </c:pt>
                <c:pt idx="1749">
                  <c:v>7.3832724372585297E-4</c:v>
                </c:pt>
                <c:pt idx="1750">
                  <c:v>6.3319033112074568E-4</c:v>
                </c:pt>
                <c:pt idx="1751">
                  <c:v>5.4527161768300994E-4</c:v>
                </c:pt>
                <c:pt idx="1752">
                  <c:v>4.7719292670820473E-4</c:v>
                </c:pt>
                <c:pt idx="1753">
                  <c:v>4.9859314128289822E-4</c:v>
                </c:pt>
                <c:pt idx="1754">
                  <c:v>6.9541968812140043E-4</c:v>
                </c:pt>
                <c:pt idx="1755">
                  <c:v>1.0556170232938829E-3</c:v>
                </c:pt>
                <c:pt idx="1756">
                  <c:v>1.5167105206473413E-3</c:v>
                </c:pt>
                <c:pt idx="1757">
                  <c:v>1.9731465060460296E-3</c:v>
                </c:pt>
                <c:pt idx="1758">
                  <c:v>2.3389993580227313E-3</c:v>
                </c:pt>
                <c:pt idx="1759">
                  <c:v>2.6069699552427428E-3</c:v>
                </c:pt>
                <c:pt idx="1760">
                  <c:v>2.8389652063074487E-3</c:v>
                </c:pt>
                <c:pt idx="1761">
                  <c:v>3.0710979396376533E-3</c:v>
                </c:pt>
                <c:pt idx="1762">
                  <c:v>3.325269479510441E-3</c:v>
                </c:pt>
                <c:pt idx="1763">
                  <c:v>3.6191221931664653E-3</c:v>
                </c:pt>
                <c:pt idx="1764">
                  <c:v>3.9658009405768059E-3</c:v>
                </c:pt>
                <c:pt idx="1765">
                  <c:v>4.355791544443436E-3</c:v>
                </c:pt>
                <c:pt idx="1766">
                  <c:v>4.7971367456712483E-3</c:v>
                </c:pt>
                <c:pt idx="1767">
                  <c:v>5.2053857093611426E-3</c:v>
                </c:pt>
                <c:pt idx="1768">
                  <c:v>5.6033808820710089E-3</c:v>
                </c:pt>
                <c:pt idx="1769">
                  <c:v>5.9497764825285227E-3</c:v>
                </c:pt>
                <c:pt idx="1770">
                  <c:v>6.2407773363549086E-3</c:v>
                </c:pt>
                <c:pt idx="1771">
                  <c:v>6.4962977494521287E-3</c:v>
                </c:pt>
                <c:pt idx="1772">
                  <c:v>6.7200869705762722E-3</c:v>
                </c:pt>
                <c:pt idx="1773">
                  <c:v>6.8899918242401196E-3</c:v>
                </c:pt>
                <c:pt idx="1774">
                  <c:v>7.0567665961642706E-3</c:v>
                </c:pt>
                <c:pt idx="1775">
                  <c:v>7.2502166453430241E-3</c:v>
                </c:pt>
                <c:pt idx="1776">
                  <c:v>7.4391761703752179E-3</c:v>
                </c:pt>
                <c:pt idx="1777">
                  <c:v>7.547602661512184E-3</c:v>
                </c:pt>
                <c:pt idx="1778">
                  <c:v>7.5387858811816425E-3</c:v>
                </c:pt>
                <c:pt idx="1779">
                  <c:v>7.4016490259398724E-3</c:v>
                </c:pt>
                <c:pt idx="1780">
                  <c:v>7.1918645942673654E-3</c:v>
                </c:pt>
                <c:pt idx="1781">
                  <c:v>6.9470312923578387E-3</c:v>
                </c:pt>
                <c:pt idx="1782">
                  <c:v>6.7044198736343789E-3</c:v>
                </c:pt>
                <c:pt idx="1783">
                  <c:v>6.4754422523707169E-3</c:v>
                </c:pt>
                <c:pt idx="1784">
                  <c:v>6.2357642344610473E-3</c:v>
                </c:pt>
                <c:pt idx="1785">
                  <c:v>5.9451411841643532E-3</c:v>
                </c:pt>
                <c:pt idx="1786">
                  <c:v>5.5298539945385517E-3</c:v>
                </c:pt>
                <c:pt idx="1787">
                  <c:v>5.0382306831139659E-3</c:v>
                </c:pt>
                <c:pt idx="1788">
                  <c:v>4.4949922134406954E-3</c:v>
                </c:pt>
                <c:pt idx="1789">
                  <c:v>3.9477671443786857E-3</c:v>
                </c:pt>
                <c:pt idx="1790">
                  <c:v>3.4913399555057279E-3</c:v>
                </c:pt>
                <c:pt idx="1791">
                  <c:v>3.1099304075814333E-3</c:v>
                </c:pt>
                <c:pt idx="1792">
                  <c:v>2.7162206906119861E-3</c:v>
                </c:pt>
                <c:pt idx="1793">
                  <c:v>2.281222999517002E-3</c:v>
                </c:pt>
                <c:pt idx="1794">
                  <c:v>1.7272588327880201E-3</c:v>
                </c:pt>
                <c:pt idx="1795">
                  <c:v>1.0589236089482115E-3</c:v>
                </c:pt>
                <c:pt idx="1796">
                  <c:v>3.0474856901201348E-4</c:v>
                </c:pt>
                <c:pt idx="1797">
                  <c:v>-4.4977268318326449E-4</c:v>
                </c:pt>
                <c:pt idx="1798">
                  <c:v>-1.1767482772353844E-3</c:v>
                </c:pt>
                <c:pt idx="1799">
                  <c:v>-1.8447828589000109E-3</c:v>
                </c:pt>
                <c:pt idx="1800">
                  <c:v>-2.4375680340652404E-3</c:v>
                </c:pt>
                <c:pt idx="1801">
                  <c:v>-2.9304055482459439E-3</c:v>
                </c:pt>
                <c:pt idx="1802">
                  <c:v>-3.3182833401233019E-3</c:v>
                </c:pt>
                <c:pt idx="1803">
                  <c:v>-3.619731696519103E-3</c:v>
                </c:pt>
                <c:pt idx="1804">
                  <c:v>-3.8449926504665758E-3</c:v>
                </c:pt>
                <c:pt idx="1805">
                  <c:v>-4.0412318416298901E-3</c:v>
                </c:pt>
                <c:pt idx="1806">
                  <c:v>-4.2613972543563529E-3</c:v>
                </c:pt>
                <c:pt idx="1807">
                  <c:v>-4.5034308918713902E-3</c:v>
                </c:pt>
                <c:pt idx="1808">
                  <c:v>-4.7274420486340717E-3</c:v>
                </c:pt>
                <c:pt idx="1809">
                  <c:v>-4.8302299092910358E-3</c:v>
                </c:pt>
                <c:pt idx="1810">
                  <c:v>-4.6652667738973936E-3</c:v>
                </c:pt>
                <c:pt idx="1811">
                  <c:v>-4.2253459231704621E-3</c:v>
                </c:pt>
                <c:pt idx="1812">
                  <c:v>-3.6371501413839805E-3</c:v>
                </c:pt>
                <c:pt idx="1813">
                  <c:v>-3.0211798931383781E-3</c:v>
                </c:pt>
                <c:pt idx="1814">
                  <c:v>-2.4723146891630831E-3</c:v>
                </c:pt>
                <c:pt idx="1815">
                  <c:v>-2.0718124531283709E-3</c:v>
                </c:pt>
                <c:pt idx="1816">
                  <c:v>-1.7461613286222E-3</c:v>
                </c:pt>
                <c:pt idx="1817">
                  <c:v>-1.4297590028535616E-3</c:v>
                </c:pt>
                <c:pt idx="1818">
                  <c:v>-1.1635981230899387E-3</c:v>
                </c:pt>
                <c:pt idx="1819">
                  <c:v>-8.9772665260132102E-4</c:v>
                </c:pt>
                <c:pt idx="1820">
                  <c:v>-6.269256987648154E-4</c:v>
                </c:pt>
                <c:pt idx="1821">
                  <c:v>-2.4624194867759461E-4</c:v>
                </c:pt>
                <c:pt idx="1822">
                  <c:v>2.9847449008575265E-4</c:v>
                </c:pt>
                <c:pt idx="1823">
                  <c:v>1.0110794728399163E-3</c:v>
                </c:pt>
                <c:pt idx="1824">
                  <c:v>1.7793585159806109E-3</c:v>
                </c:pt>
                <c:pt idx="1825">
                  <c:v>2.5226930091027258E-3</c:v>
                </c:pt>
                <c:pt idx="1826">
                  <c:v>3.0993520700485634E-3</c:v>
                </c:pt>
                <c:pt idx="1827">
                  <c:v>3.4910783219798281E-3</c:v>
                </c:pt>
                <c:pt idx="1828">
                  <c:v>3.7837573118077086E-3</c:v>
                </c:pt>
                <c:pt idx="1829">
                  <c:v>4.0514371121028511E-3</c:v>
                </c:pt>
                <c:pt idx="1830">
                  <c:v>4.3943316031385118E-3</c:v>
                </c:pt>
                <c:pt idx="1831">
                  <c:v>4.8627137591676943E-3</c:v>
                </c:pt>
                <c:pt idx="1832">
                  <c:v>5.4060548303596322E-3</c:v>
                </c:pt>
                <c:pt idx="1833">
                  <c:v>5.9373810803981823E-3</c:v>
                </c:pt>
                <c:pt idx="1834">
                  <c:v>6.3933255946183563E-3</c:v>
                </c:pt>
                <c:pt idx="1835">
                  <c:v>6.6885773665380597E-3</c:v>
                </c:pt>
                <c:pt idx="1836">
                  <c:v>6.8983429055669496E-3</c:v>
                </c:pt>
                <c:pt idx="1837">
                  <c:v>6.8918213843750901E-3</c:v>
                </c:pt>
                <c:pt idx="1838">
                  <c:v>6.7082415418634302E-3</c:v>
                </c:pt>
                <c:pt idx="1839">
                  <c:v>6.2866071669888781E-3</c:v>
                </c:pt>
                <c:pt idx="1840">
                  <c:v>5.7560135615947923E-3</c:v>
                </c:pt>
                <c:pt idx="1841">
                  <c:v>5.2557437063989951E-3</c:v>
                </c:pt>
                <c:pt idx="1842">
                  <c:v>4.8247245837186609E-3</c:v>
                </c:pt>
                <c:pt idx="1843">
                  <c:v>4.5050671391636855E-3</c:v>
                </c:pt>
                <c:pt idx="1844">
                  <c:v>4.2882896153542214E-3</c:v>
                </c:pt>
                <c:pt idx="1845">
                  <c:v>4.1628536463903009E-3</c:v>
                </c:pt>
                <c:pt idx="1846">
                  <c:v>4.0985819221074603E-3</c:v>
                </c:pt>
                <c:pt idx="1847">
                  <c:v>4.1159090873152575E-3</c:v>
                </c:pt>
                <c:pt idx="1848">
                  <c:v>4.1153842398653582E-3</c:v>
                </c:pt>
                <c:pt idx="1849">
                  <c:v>4.0398247692196212E-3</c:v>
                </c:pt>
                <c:pt idx="1850">
                  <c:v>3.8388016138249776E-3</c:v>
                </c:pt>
                <c:pt idx="1851">
                  <c:v>3.4640981804812615E-3</c:v>
                </c:pt>
                <c:pt idx="1852">
                  <c:v>2.971982052909169E-3</c:v>
                </c:pt>
                <c:pt idx="1853">
                  <c:v>2.4635993857275943E-3</c:v>
                </c:pt>
                <c:pt idx="1854">
                  <c:v>1.9277605846735142E-3</c:v>
                </c:pt>
                <c:pt idx="1855">
                  <c:v>1.4654332637423304E-3</c:v>
                </c:pt>
                <c:pt idx="1856">
                  <c:v>1.1089094501060585E-3</c:v>
                </c:pt>
                <c:pt idx="1857">
                  <c:v>8.6984097979344601E-4</c:v>
                </c:pt>
                <c:pt idx="1858">
                  <c:v>7.3622878244688247E-4</c:v>
                </c:pt>
                <c:pt idx="1859">
                  <c:v>7.3679982870378507E-4</c:v>
                </c:pt>
                <c:pt idx="1860">
                  <c:v>7.9186173116860671E-4</c:v>
                </c:pt>
                <c:pt idx="1861">
                  <c:v>8.9824778471387159E-4</c:v>
                </c:pt>
                <c:pt idx="1862">
                  <c:v>9.8348751888468902E-4</c:v>
                </c:pt>
                <c:pt idx="1863">
                  <c:v>1.058710936195515E-3</c:v>
                </c:pt>
                <c:pt idx="1864">
                  <c:v>1.1080210332555485E-3</c:v>
                </c:pt>
                <c:pt idx="1865">
                  <c:v>1.2376575996513822E-3</c:v>
                </c:pt>
                <c:pt idx="1866">
                  <c:v>1.4341804405844716E-3</c:v>
                </c:pt>
                <c:pt idx="1867">
                  <c:v>1.7763147151305908E-3</c:v>
                </c:pt>
                <c:pt idx="1868">
                  <c:v>2.1429501632526855E-3</c:v>
                </c:pt>
                <c:pt idx="1869">
                  <c:v>2.382819363794478E-3</c:v>
                </c:pt>
                <c:pt idx="1870">
                  <c:v>2.4207302462192176E-3</c:v>
                </c:pt>
                <c:pt idx="1871">
                  <c:v>2.2702676428939489E-3</c:v>
                </c:pt>
                <c:pt idx="1872">
                  <c:v>1.9249404156243682E-3</c:v>
                </c:pt>
                <c:pt idx="1873">
                  <c:v>1.5479059419729237E-3</c:v>
                </c:pt>
                <c:pt idx="1874">
                  <c:v>1.1843227978014174E-3</c:v>
                </c:pt>
                <c:pt idx="1875">
                  <c:v>8.6480992792942418E-4</c:v>
                </c:pt>
                <c:pt idx="1876">
                  <c:v>6.0683396069974023E-4</c:v>
                </c:pt>
                <c:pt idx="1877">
                  <c:v>3.3886206651076781E-4</c:v>
                </c:pt>
                <c:pt idx="1878">
                  <c:v>2.7884757513028588E-5</c:v>
                </c:pt>
                <c:pt idx="1879">
                  <c:v>-3.810373319599672E-4</c:v>
                </c:pt>
                <c:pt idx="1880">
                  <c:v>-8.3610490044758764E-4</c:v>
                </c:pt>
                <c:pt idx="1881">
                  <c:v>-1.3161845852407827E-3</c:v>
                </c:pt>
                <c:pt idx="1882">
                  <c:v>-1.8421643014889183E-3</c:v>
                </c:pt>
                <c:pt idx="1883">
                  <c:v>-2.4113791013791169E-3</c:v>
                </c:pt>
                <c:pt idx="1884">
                  <c:v>-2.9652349672357583E-3</c:v>
                </c:pt>
                <c:pt idx="1885">
                  <c:v>-3.4827499337123599E-3</c:v>
                </c:pt>
                <c:pt idx="1886">
                  <c:v>-3.980634042275129E-3</c:v>
                </c:pt>
                <c:pt idx="1887">
                  <c:v>-4.4189494519692139E-3</c:v>
                </c:pt>
                <c:pt idx="1888">
                  <c:v>-4.8440393941038499E-3</c:v>
                </c:pt>
                <c:pt idx="1889">
                  <c:v>-5.298022120023194E-3</c:v>
                </c:pt>
                <c:pt idx="1890">
                  <c:v>-5.8070734093034638E-3</c:v>
                </c:pt>
                <c:pt idx="1891">
                  <c:v>-6.3551958092182021E-3</c:v>
                </c:pt>
                <c:pt idx="1892">
                  <c:v>-6.9516628908436748E-3</c:v>
                </c:pt>
                <c:pt idx="1893">
                  <c:v>-7.5418551506498373E-3</c:v>
                </c:pt>
                <c:pt idx="1894">
                  <c:v>-8.1182073454515273E-3</c:v>
                </c:pt>
                <c:pt idx="1895">
                  <c:v>-8.6880127659001369E-3</c:v>
                </c:pt>
                <c:pt idx="1896">
                  <c:v>-9.2450481573671181E-3</c:v>
                </c:pt>
                <c:pt idx="1897">
                  <c:v>-9.8136846027234246E-3</c:v>
                </c:pt>
                <c:pt idx="1898">
                  <c:v>-1.0432593269416436E-2</c:v>
                </c:pt>
                <c:pt idx="1899">
                  <c:v>-1.1151397608754381E-2</c:v>
                </c:pt>
                <c:pt idx="1900">
                  <c:v>-1.1885257997097019E-2</c:v>
                </c:pt>
                <c:pt idx="1901">
                  <c:v>-1.2593643618222777E-2</c:v>
                </c:pt>
                <c:pt idx="1902">
                  <c:v>-1.3237078038476194E-2</c:v>
                </c:pt>
                <c:pt idx="1903">
                  <c:v>-1.3769310746961676E-2</c:v>
                </c:pt>
                <c:pt idx="1904">
                  <c:v>-1.4203351962719872E-2</c:v>
                </c:pt>
                <c:pt idx="1905">
                  <c:v>-1.4500146232063386E-2</c:v>
                </c:pt>
                <c:pt idx="1906">
                  <c:v>-1.465857821043871E-2</c:v>
                </c:pt>
                <c:pt idx="1907">
                  <c:v>-1.4667906358876562E-2</c:v>
                </c:pt>
                <c:pt idx="1908">
                  <c:v>-1.4603411361912913E-2</c:v>
                </c:pt>
                <c:pt idx="1909">
                  <c:v>-1.4455143509469024E-2</c:v>
                </c:pt>
                <c:pt idx="1910">
                  <c:v>-1.4279825230422757E-2</c:v>
                </c:pt>
                <c:pt idx="1911">
                  <c:v>-1.4118423203686843E-2</c:v>
                </c:pt>
                <c:pt idx="1912">
                  <c:v>-1.39056226184515E-2</c:v>
                </c:pt>
                <c:pt idx="1913">
                  <c:v>-1.3619234991281195E-2</c:v>
                </c:pt>
                <c:pt idx="1914">
                  <c:v>-1.3180806612909383E-2</c:v>
                </c:pt>
                <c:pt idx="1915">
                  <c:v>-1.2578255357305303E-2</c:v>
                </c:pt>
                <c:pt idx="1916">
                  <c:v>-1.1884290080669314E-2</c:v>
                </c:pt>
                <c:pt idx="1917">
                  <c:v>-1.1148750611783049E-2</c:v>
                </c:pt>
                <c:pt idx="1918">
                  <c:v>-1.0500816145989333E-2</c:v>
                </c:pt>
                <c:pt idx="1919">
                  <c:v>-9.9595885718031692E-3</c:v>
                </c:pt>
                <c:pt idx="1920">
                  <c:v>-9.4543576842925792E-3</c:v>
                </c:pt>
                <c:pt idx="1921">
                  <c:v>-8.931157328414905E-3</c:v>
                </c:pt>
                <c:pt idx="1922">
                  <c:v>-8.3417835647654221E-3</c:v>
                </c:pt>
                <c:pt idx="1923">
                  <c:v>-7.6915771881220863E-3</c:v>
                </c:pt>
                <c:pt idx="1924">
                  <c:v>-7.0367872420983727E-3</c:v>
                </c:pt>
                <c:pt idx="1925">
                  <c:v>-6.451259227358154E-3</c:v>
                </c:pt>
                <c:pt idx="1926">
                  <c:v>-6.0637168926749333E-3</c:v>
                </c:pt>
                <c:pt idx="1927">
                  <c:v>-5.9449672884064209E-3</c:v>
                </c:pt>
                <c:pt idx="1928">
                  <c:v>-5.916662516865687E-3</c:v>
                </c:pt>
                <c:pt idx="1929">
                  <c:v>-5.8870308164238501E-3</c:v>
                </c:pt>
                <c:pt idx="1930">
                  <c:v>-5.812320100877501E-3</c:v>
                </c:pt>
                <c:pt idx="1931">
                  <c:v>-5.6368029783461599E-3</c:v>
                </c:pt>
                <c:pt idx="1932">
                  <c:v>-5.4140707664537858E-3</c:v>
                </c:pt>
                <c:pt idx="1933">
                  <c:v>-5.1504316110421739E-3</c:v>
                </c:pt>
                <c:pt idx="1934">
                  <c:v>-4.9217147139938638E-3</c:v>
                </c:pt>
                <c:pt idx="1935">
                  <c:v>-4.7610940843052724E-3</c:v>
                </c:pt>
                <c:pt idx="1936">
                  <c:v>-4.6436853430009625E-3</c:v>
                </c:pt>
                <c:pt idx="1937">
                  <c:v>-4.5578576429729147E-3</c:v>
                </c:pt>
                <c:pt idx="1938">
                  <c:v>-4.4769682385520562E-3</c:v>
                </c:pt>
                <c:pt idx="1939">
                  <c:v>-4.4826747223687333E-3</c:v>
                </c:pt>
                <c:pt idx="1940">
                  <c:v>-4.5418337798250738E-3</c:v>
                </c:pt>
                <c:pt idx="1941">
                  <c:v>-4.6910077828771152E-3</c:v>
                </c:pt>
                <c:pt idx="1942">
                  <c:v>-4.9816493556112144E-3</c:v>
                </c:pt>
                <c:pt idx="1943">
                  <c:v>-5.4097171515054875E-3</c:v>
                </c:pt>
                <c:pt idx="1944">
                  <c:v>-5.9217027516351673E-3</c:v>
                </c:pt>
                <c:pt idx="1945">
                  <c:v>-6.4801255183426455E-3</c:v>
                </c:pt>
                <c:pt idx="1946">
                  <c:v>-7.004799426687261E-3</c:v>
                </c:pt>
                <c:pt idx="1947">
                  <c:v>-7.3820305312812355E-3</c:v>
                </c:pt>
                <c:pt idx="1948">
                  <c:v>-7.6712233770918651E-3</c:v>
                </c:pt>
                <c:pt idx="1949">
                  <c:v>-7.9411801046028272E-3</c:v>
                </c:pt>
                <c:pt idx="1950">
                  <c:v>-8.207579291022506E-3</c:v>
                </c:pt>
                <c:pt idx="1951">
                  <c:v>-8.5259828803871483E-3</c:v>
                </c:pt>
                <c:pt idx="1952">
                  <c:v>-8.8547959541445988E-3</c:v>
                </c:pt>
                <c:pt idx="1953">
                  <c:v>-9.1985027378581833E-3</c:v>
                </c:pt>
                <c:pt idx="1954">
                  <c:v>-9.6348635382528681E-3</c:v>
                </c:pt>
                <c:pt idx="1955">
                  <c:v>-1.0072207992527702E-2</c:v>
                </c:pt>
                <c:pt idx="1956">
                  <c:v>-1.0512268740623405E-2</c:v>
                </c:pt>
                <c:pt idx="1957">
                  <c:v>-1.0847536714221808E-2</c:v>
                </c:pt>
                <c:pt idx="1958">
                  <c:v>-1.098273925245557E-2</c:v>
                </c:pt>
                <c:pt idx="1959">
                  <c:v>-1.0834210777095239E-2</c:v>
                </c:pt>
                <c:pt idx="1960">
                  <c:v>-1.0512446069610838E-2</c:v>
                </c:pt>
                <c:pt idx="1961">
                  <c:v>-1.0128133399378212E-2</c:v>
                </c:pt>
                <c:pt idx="1962">
                  <c:v>-9.7245864032945474E-3</c:v>
                </c:pt>
                <c:pt idx="1963">
                  <c:v>-9.3534459621858121E-3</c:v>
                </c:pt>
                <c:pt idx="1964">
                  <c:v>-9.0070372547942402E-3</c:v>
                </c:pt>
                <c:pt idx="1965">
                  <c:v>-8.7524948420029253E-3</c:v>
                </c:pt>
                <c:pt idx="1966">
                  <c:v>-8.5633445258294812E-3</c:v>
                </c:pt>
                <c:pt idx="1967">
                  <c:v>-8.5031864596755505E-3</c:v>
                </c:pt>
                <c:pt idx="1968">
                  <c:v>-8.552785334194726E-3</c:v>
                </c:pt>
                <c:pt idx="1969">
                  <c:v>-8.5723451802639586E-3</c:v>
                </c:pt>
                <c:pt idx="1970">
                  <c:v>-8.5906724961386932E-3</c:v>
                </c:pt>
                <c:pt idx="1971">
                  <c:v>-8.4498140295595457E-3</c:v>
                </c:pt>
                <c:pt idx="1972">
                  <c:v>-8.2567323707290804E-3</c:v>
                </c:pt>
                <c:pt idx="1973">
                  <c:v>-8.0634855107442546E-3</c:v>
                </c:pt>
                <c:pt idx="1974">
                  <c:v>-7.9241165451890173E-3</c:v>
                </c:pt>
                <c:pt idx="1975">
                  <c:v>-7.8737058801006572E-3</c:v>
                </c:pt>
                <c:pt idx="1976">
                  <c:v>-7.8760077039727004E-3</c:v>
                </c:pt>
                <c:pt idx="1977">
                  <c:v>-7.8495696719607638E-3</c:v>
                </c:pt>
                <c:pt idx="1978">
                  <c:v>-7.8549390488137673E-3</c:v>
                </c:pt>
                <c:pt idx="1979">
                  <c:v>-7.8144001901847594E-3</c:v>
                </c:pt>
                <c:pt idx="1980">
                  <c:v>-7.7707033462715135E-3</c:v>
                </c:pt>
                <c:pt idx="1981">
                  <c:v>-7.7464049825810601E-3</c:v>
                </c:pt>
                <c:pt idx="1982">
                  <c:v>-7.7839990021397135E-3</c:v>
                </c:pt>
                <c:pt idx="1983">
                  <c:v>-7.9433039354941028E-3</c:v>
                </c:pt>
                <c:pt idx="1984">
                  <c:v>-8.1845048481736255E-3</c:v>
                </c:pt>
                <c:pt idx="1985">
                  <c:v>-8.6006874668182829E-3</c:v>
                </c:pt>
                <c:pt idx="1986">
                  <c:v>-9.10866138673227E-3</c:v>
                </c:pt>
                <c:pt idx="1987">
                  <c:v>-9.7841046381578565E-3</c:v>
                </c:pt>
                <c:pt idx="1988">
                  <c:v>-1.052002704304892E-2</c:v>
                </c:pt>
                <c:pt idx="1989">
                  <c:v>-1.1254280441562042E-2</c:v>
                </c:pt>
                <c:pt idx="1990">
                  <c:v>-1.2044438525073736E-2</c:v>
                </c:pt>
                <c:pt idx="1991">
                  <c:v>-1.2740945838293001E-2</c:v>
                </c:pt>
                <c:pt idx="1992">
                  <c:v>-1.3410364814654293E-2</c:v>
                </c:pt>
                <c:pt idx="1993">
                  <c:v>-1.3990329427522145E-2</c:v>
                </c:pt>
                <c:pt idx="1994">
                  <c:v>-1.4369737706884446E-2</c:v>
                </c:pt>
                <c:pt idx="1995">
                  <c:v>-1.4643580192939123E-2</c:v>
                </c:pt>
                <c:pt idx="1996">
                  <c:v>-1.4781325765439269E-2</c:v>
                </c:pt>
                <c:pt idx="1997">
                  <c:v>-1.4968479392011659E-2</c:v>
                </c:pt>
                <c:pt idx="1998">
                  <c:v>-1.5238637383035547E-2</c:v>
                </c:pt>
                <c:pt idx="1999">
                  <c:v>-1.5748884273013224E-2</c:v>
                </c:pt>
                <c:pt idx="2000">
                  <c:v>-1.6311371018358993E-2</c:v>
                </c:pt>
                <c:pt idx="2001">
                  <c:v>-1.694641278426863E-2</c:v>
                </c:pt>
                <c:pt idx="2002">
                  <c:v>-1.7424126368819449E-2</c:v>
                </c:pt>
                <c:pt idx="2003">
                  <c:v>-1.7627502776473382E-2</c:v>
                </c:pt>
                <c:pt idx="2004">
                  <c:v>-1.761140756870163E-2</c:v>
                </c:pt>
                <c:pt idx="2005">
                  <c:v>-1.7338565092189746E-2</c:v>
                </c:pt>
                <c:pt idx="2006">
                  <c:v>-1.6975088192561692E-2</c:v>
                </c:pt>
                <c:pt idx="2007">
                  <c:v>-1.6432091393181684E-2</c:v>
                </c:pt>
                <c:pt idx="2008">
                  <c:v>-1.5779644283935457E-2</c:v>
                </c:pt>
                <c:pt idx="2009">
                  <c:v>-1.5208822210633539E-2</c:v>
                </c:pt>
                <c:pt idx="2010">
                  <c:v>-1.4767277119251829E-2</c:v>
                </c:pt>
                <c:pt idx="2011">
                  <c:v>-1.455421184167625E-2</c:v>
                </c:pt>
                <c:pt idx="2012">
                  <c:v>-1.4466909471274486E-2</c:v>
                </c:pt>
                <c:pt idx="2013">
                  <c:v>-1.4407133848764221E-2</c:v>
                </c:pt>
                <c:pt idx="2014">
                  <c:v>-1.4373180358768622E-2</c:v>
                </c:pt>
                <c:pt idx="2015">
                  <c:v>-1.4258885444789029E-2</c:v>
                </c:pt>
                <c:pt idx="2016">
                  <c:v>-1.4065373134908925E-2</c:v>
                </c:pt>
                <c:pt idx="2017">
                  <c:v>-1.3786798527554989E-2</c:v>
                </c:pt>
                <c:pt idx="2018">
                  <c:v>-1.3330086971782819E-2</c:v>
                </c:pt>
                <c:pt idx="2019">
                  <c:v>-1.2789481981026403E-2</c:v>
                </c:pt>
                <c:pt idx="2020">
                  <c:v>-1.2232660308557179E-2</c:v>
                </c:pt>
                <c:pt idx="2021">
                  <c:v>-1.1684646870501952E-2</c:v>
                </c:pt>
                <c:pt idx="2022">
                  <c:v>-1.1081156904188628E-2</c:v>
                </c:pt>
                <c:pt idx="2023">
                  <c:v>-1.051424861917654E-2</c:v>
                </c:pt>
                <c:pt idx="2024">
                  <c:v>-9.9205484910461147E-3</c:v>
                </c:pt>
                <c:pt idx="2025">
                  <c:v>-9.4290351512866209E-3</c:v>
                </c:pt>
                <c:pt idx="2026">
                  <c:v>-9.0928063550863719E-3</c:v>
                </c:pt>
                <c:pt idx="2027">
                  <c:v>-8.980764837019331E-3</c:v>
                </c:pt>
                <c:pt idx="2028">
                  <c:v>-8.9671100571641627E-3</c:v>
                </c:pt>
                <c:pt idx="2029">
                  <c:v>-8.9535844563664244E-3</c:v>
                </c:pt>
                <c:pt idx="2030">
                  <c:v>-8.9929654728083935E-3</c:v>
                </c:pt>
                <c:pt idx="2031">
                  <c:v>-8.9569821856929858E-3</c:v>
                </c:pt>
                <c:pt idx="2032">
                  <c:v>-9.0277334593452697E-3</c:v>
                </c:pt>
                <c:pt idx="2033">
                  <c:v>-8.998375264569751E-3</c:v>
                </c:pt>
                <c:pt idx="2034">
                  <c:v>-9.0456246267170484E-3</c:v>
                </c:pt>
                <c:pt idx="2035">
                  <c:v>-9.1438200273841995E-3</c:v>
                </c:pt>
                <c:pt idx="2036">
                  <c:v>-9.3240999288752048E-3</c:v>
                </c:pt>
                <c:pt idx="2037">
                  <c:v>-9.4992574281494366E-3</c:v>
                </c:pt>
                <c:pt idx="2038">
                  <c:v>-9.603778773646262E-3</c:v>
                </c:pt>
                <c:pt idx="2039">
                  <c:v>-9.6261299659897888E-3</c:v>
                </c:pt>
                <c:pt idx="2040">
                  <c:v>-9.6476835458738936E-3</c:v>
                </c:pt>
                <c:pt idx="2041">
                  <c:v>-9.5801016422898851E-3</c:v>
                </c:pt>
                <c:pt idx="2042">
                  <c:v>-9.4536775710238781E-3</c:v>
                </c:pt>
                <c:pt idx="2043">
                  <c:v>-9.335241681718516E-3</c:v>
                </c:pt>
                <c:pt idx="2044">
                  <c:v>-9.2689798470157719E-3</c:v>
                </c:pt>
                <c:pt idx="2045">
                  <c:v>-9.3062218896060832E-3</c:v>
                </c:pt>
                <c:pt idx="2046">
                  <c:v>-9.5380145538722511E-3</c:v>
                </c:pt>
                <c:pt idx="2047">
                  <c:v>-9.9441002387545604E-3</c:v>
                </c:pt>
                <c:pt idx="2048">
                  <c:v>-1.046867121174274E-2</c:v>
                </c:pt>
                <c:pt idx="2049">
                  <c:v>-1.1107525633168568E-2</c:v>
                </c:pt>
                <c:pt idx="2050">
                  <c:v>-1.177348593748526E-2</c:v>
                </c:pt>
                <c:pt idx="2051">
                  <c:v>-1.2291703628801673E-2</c:v>
                </c:pt>
                <c:pt idx="2052">
                  <c:v>-1.2651839710395445E-2</c:v>
                </c:pt>
                <c:pt idx="2053">
                  <c:v>-1.3013420140063989E-2</c:v>
                </c:pt>
                <c:pt idx="2054">
                  <c:v>-1.3412673640280856E-2</c:v>
                </c:pt>
                <c:pt idx="2055">
                  <c:v>-1.3861830842397943E-2</c:v>
                </c:pt>
                <c:pt idx="2056">
                  <c:v>-1.428779843684122E-2</c:v>
                </c:pt>
                <c:pt idx="2057">
                  <c:v>-1.4634665357315226E-2</c:v>
                </c:pt>
                <c:pt idx="2058">
                  <c:v>-1.4800096332442475E-2</c:v>
                </c:pt>
                <c:pt idx="2059">
                  <c:v>-1.4634300868732988E-2</c:v>
                </c:pt>
                <c:pt idx="2060">
                  <c:v>-1.4298106072460362E-2</c:v>
                </c:pt>
                <c:pt idx="2061">
                  <c:v>-1.39500677958527E-2</c:v>
                </c:pt>
                <c:pt idx="2062">
                  <c:v>-1.3678505132859779E-2</c:v>
                </c:pt>
                <c:pt idx="2063">
                  <c:v>-1.3576727823898471E-2</c:v>
                </c:pt>
                <c:pt idx="2064">
                  <c:v>-1.3559626977555939E-2</c:v>
                </c:pt>
                <c:pt idx="2065">
                  <c:v>-1.36310378668031E-2</c:v>
                </c:pt>
                <c:pt idx="2066">
                  <c:v>-1.3606824480408891E-2</c:v>
                </c:pt>
                <c:pt idx="2067">
                  <c:v>-1.3474245394175114E-2</c:v>
                </c:pt>
                <c:pt idx="2068">
                  <c:v>-1.3310053960999433E-2</c:v>
                </c:pt>
                <c:pt idx="2069">
                  <c:v>-1.3119356340116779E-2</c:v>
                </c:pt>
                <c:pt idx="2070">
                  <c:v>-1.2884383427785936E-2</c:v>
                </c:pt>
                <c:pt idx="2071">
                  <c:v>-1.2591722933647099E-2</c:v>
                </c:pt>
                <c:pt idx="2072">
                  <c:v>-1.2269399919020801E-2</c:v>
                </c:pt>
                <c:pt idx="2073">
                  <c:v>-1.1963452534189522E-2</c:v>
                </c:pt>
                <c:pt idx="2074">
                  <c:v>-1.1655126244582566E-2</c:v>
                </c:pt>
                <c:pt idx="2075">
                  <c:v>-1.1302961001983299E-2</c:v>
                </c:pt>
                <c:pt idx="2076">
                  <c:v>-1.0992824862175477E-2</c:v>
                </c:pt>
                <c:pt idx="2077">
                  <c:v>-1.0753004850091421E-2</c:v>
                </c:pt>
                <c:pt idx="2078">
                  <c:v>-1.0573245275557256E-2</c:v>
                </c:pt>
                <c:pt idx="2079">
                  <c:v>-1.043328697402806E-2</c:v>
                </c:pt>
                <c:pt idx="2080">
                  <c:v>-1.0368913152626138E-2</c:v>
                </c:pt>
                <c:pt idx="2081">
                  <c:v>-1.0395418886069985E-2</c:v>
                </c:pt>
                <c:pt idx="2082">
                  <c:v>-1.0547399675562872E-2</c:v>
                </c:pt>
                <c:pt idx="2083">
                  <c:v>-1.089879960206234E-2</c:v>
                </c:pt>
                <c:pt idx="2084">
                  <c:v>-1.1364743891276247E-2</c:v>
                </c:pt>
                <c:pt idx="2085">
                  <c:v>-1.1835869494223045E-2</c:v>
                </c:pt>
                <c:pt idx="2086">
                  <c:v>-1.2215927862230103E-2</c:v>
                </c:pt>
                <c:pt idx="2087">
                  <c:v>-1.2521985773966684E-2</c:v>
                </c:pt>
                <c:pt idx="2088">
                  <c:v>-1.275055857332665E-2</c:v>
                </c:pt>
                <c:pt idx="2089">
                  <c:v>-1.2930172940507459E-2</c:v>
                </c:pt>
                <c:pt idx="2090">
                  <c:v>-1.3066816184607135E-2</c:v>
                </c:pt>
                <c:pt idx="2091">
                  <c:v>-1.3301292708633505E-2</c:v>
                </c:pt>
                <c:pt idx="2092">
                  <c:v>-1.3532776182339173E-2</c:v>
                </c:pt>
                <c:pt idx="2093">
                  <c:v>-1.3754654615781969E-2</c:v>
                </c:pt>
                <c:pt idx="2094">
                  <c:v>-1.3920683971666688E-2</c:v>
                </c:pt>
                <c:pt idx="2095">
                  <c:v>-1.4012426260983068E-2</c:v>
                </c:pt>
                <c:pt idx="2096">
                  <c:v>-1.4130128401590872E-2</c:v>
                </c:pt>
                <c:pt idx="2097">
                  <c:v>-1.4351294425707468E-2</c:v>
                </c:pt>
                <c:pt idx="2098">
                  <c:v>-1.4695037500518515E-2</c:v>
                </c:pt>
                <c:pt idx="2099">
                  <c:v>-1.518682316159194E-2</c:v>
                </c:pt>
                <c:pt idx="2100">
                  <c:v>-1.571016850668289E-2</c:v>
                </c:pt>
                <c:pt idx="2101">
                  <c:v>-1.6159866864382057E-2</c:v>
                </c:pt>
                <c:pt idx="2102">
                  <c:v>-1.6397910477413444E-2</c:v>
                </c:pt>
                <c:pt idx="2103">
                  <c:v>-1.6274174000364575E-2</c:v>
                </c:pt>
                <c:pt idx="2104">
                  <c:v>-1.5967072226730543E-2</c:v>
                </c:pt>
                <c:pt idx="2105">
                  <c:v>-1.5599897493041921E-2</c:v>
                </c:pt>
                <c:pt idx="2106">
                  <c:v>-1.5284197076824432E-2</c:v>
                </c:pt>
                <c:pt idx="2107">
                  <c:v>-1.5171146023643054E-2</c:v>
                </c:pt>
                <c:pt idx="2108">
                  <c:v>-1.5098902833400823E-2</c:v>
                </c:pt>
                <c:pt idx="2109">
                  <c:v>-1.5008422985493113E-2</c:v>
                </c:pt>
                <c:pt idx="2110">
                  <c:v>-1.4756973496094098E-2</c:v>
                </c:pt>
                <c:pt idx="2111">
                  <c:v>-1.4231852916254667E-2</c:v>
                </c:pt>
                <c:pt idx="2112">
                  <c:v>-1.3563587248737588E-2</c:v>
                </c:pt>
                <c:pt idx="2113">
                  <c:v>-1.2844664805000065E-2</c:v>
                </c:pt>
                <c:pt idx="2114">
                  <c:v>-1.2196762891731156E-2</c:v>
                </c:pt>
                <c:pt idx="2115">
                  <c:v>-1.1753315675491233E-2</c:v>
                </c:pt>
                <c:pt idx="2116">
                  <c:v>-1.1425086379675882E-2</c:v>
                </c:pt>
                <c:pt idx="2117">
                  <c:v>-1.1146265269468702E-2</c:v>
                </c:pt>
                <c:pt idx="2118">
                  <c:v>-1.0861550524768638E-2</c:v>
                </c:pt>
                <c:pt idx="2119">
                  <c:v>-1.0488239968184987E-2</c:v>
                </c:pt>
                <c:pt idx="2120">
                  <c:v>-1.0046192180084771E-2</c:v>
                </c:pt>
                <c:pt idx="2121">
                  <c:v>-9.5090109632084627E-3</c:v>
                </c:pt>
                <c:pt idx="2122">
                  <c:v>-8.9078983224009055E-3</c:v>
                </c:pt>
                <c:pt idx="2123">
                  <c:v>-8.2200600932602532E-3</c:v>
                </c:pt>
                <c:pt idx="2124">
                  <c:v>-7.5084126222759208E-3</c:v>
                </c:pt>
                <c:pt idx="2125">
                  <c:v>-6.8325890232828496E-3</c:v>
                </c:pt>
                <c:pt idx="2126">
                  <c:v>-6.2426270629480241E-3</c:v>
                </c:pt>
                <c:pt idx="2127">
                  <c:v>-5.8234507999937995E-3</c:v>
                </c:pt>
                <c:pt idx="2128">
                  <c:v>-5.5297298317558488E-3</c:v>
                </c:pt>
                <c:pt idx="2129">
                  <c:v>-5.3518414032146348E-3</c:v>
                </c:pt>
                <c:pt idx="2130">
                  <c:v>-5.3113220013246256E-3</c:v>
                </c:pt>
                <c:pt idx="2131">
                  <c:v>-5.4035184392635018E-3</c:v>
                </c:pt>
                <c:pt idx="2132">
                  <c:v>-5.596380669359342E-3</c:v>
                </c:pt>
                <c:pt idx="2133">
                  <c:v>-5.8579345360360753E-3</c:v>
                </c:pt>
                <c:pt idx="2134">
                  <c:v>-6.1662885798506976E-3</c:v>
                </c:pt>
                <c:pt idx="2135">
                  <c:v>-6.54472068061932E-3</c:v>
                </c:pt>
                <c:pt idx="2136">
                  <c:v>-6.9151589327415301E-3</c:v>
                </c:pt>
                <c:pt idx="2137">
                  <c:v>-7.2170659818093976E-3</c:v>
                </c:pt>
                <c:pt idx="2138">
                  <c:v>-7.4143446643303119E-3</c:v>
                </c:pt>
                <c:pt idx="2139">
                  <c:v>-7.5599933638474089E-3</c:v>
                </c:pt>
                <c:pt idx="2140">
                  <c:v>-7.6502070068186637E-3</c:v>
                </c:pt>
                <c:pt idx="2141">
                  <c:v>-7.7941080509925454E-3</c:v>
                </c:pt>
                <c:pt idx="2142">
                  <c:v>-8.059811550217455E-3</c:v>
                </c:pt>
                <c:pt idx="2143">
                  <c:v>-8.5266058701792616E-3</c:v>
                </c:pt>
                <c:pt idx="2144">
                  <c:v>-9.0801481121250433E-3</c:v>
                </c:pt>
                <c:pt idx="2145">
                  <c:v>-9.6251797328822126E-3</c:v>
                </c:pt>
                <c:pt idx="2146">
                  <c:v>-1.0073811600596144E-2</c:v>
                </c:pt>
                <c:pt idx="2147">
                  <c:v>-1.0353959416411665E-2</c:v>
                </c:pt>
                <c:pt idx="2148">
                  <c:v>-1.0557053761646982E-2</c:v>
                </c:pt>
                <c:pt idx="2149">
                  <c:v>-1.0760931503738051E-2</c:v>
                </c:pt>
                <c:pt idx="2150">
                  <c:v>-1.1041179179191733E-2</c:v>
                </c:pt>
                <c:pt idx="2151">
                  <c:v>-1.1476989654045788E-2</c:v>
                </c:pt>
                <c:pt idx="2152">
                  <c:v>-1.1960227732620621E-2</c:v>
                </c:pt>
                <c:pt idx="2153">
                  <c:v>-1.2382850837799161E-2</c:v>
                </c:pt>
                <c:pt idx="2154">
                  <c:v>-1.2608259998511714E-2</c:v>
                </c:pt>
                <c:pt idx="2155">
                  <c:v>-1.248662579531807E-2</c:v>
                </c:pt>
                <c:pt idx="2156">
                  <c:v>-1.2176536258952687E-2</c:v>
                </c:pt>
                <c:pt idx="2157">
                  <c:v>-1.1810362470300595E-2</c:v>
                </c:pt>
                <c:pt idx="2158">
                  <c:v>-1.1531681901975406E-2</c:v>
                </c:pt>
                <c:pt idx="2159">
                  <c:v>-1.139272535995042E-2</c:v>
                </c:pt>
                <c:pt idx="2160">
                  <c:v>-1.1285513265305198E-2</c:v>
                </c:pt>
                <c:pt idx="2161">
                  <c:v>-1.1180292861237057E-2</c:v>
                </c:pt>
                <c:pt idx="2162">
                  <c:v>-1.0997142516906536E-2</c:v>
                </c:pt>
                <c:pt idx="2163">
                  <c:v>-1.0699659996035582E-2</c:v>
                </c:pt>
                <c:pt idx="2164">
                  <c:v>-1.0352475895053264E-2</c:v>
                </c:pt>
                <c:pt idx="2165">
                  <c:v>-9.9778109981262589E-3</c:v>
                </c:pt>
                <c:pt idx="2166">
                  <c:v>-9.6951974846781631E-3</c:v>
                </c:pt>
                <c:pt idx="2167">
                  <c:v>-9.5059710619213918E-3</c:v>
                </c:pt>
                <c:pt idx="2168">
                  <c:v>-9.3709382410517312E-3</c:v>
                </c:pt>
                <c:pt idx="2169">
                  <c:v>-9.3307494009131232E-3</c:v>
                </c:pt>
                <c:pt idx="2170">
                  <c:v>-9.3841990345763134E-3</c:v>
                </c:pt>
                <c:pt idx="2171">
                  <c:v>-9.4618975554303202E-3</c:v>
                </c:pt>
                <c:pt idx="2172">
                  <c:v>-9.5015671989634731E-3</c:v>
                </c:pt>
                <c:pt idx="2173">
                  <c:v>-9.4612334863022514E-3</c:v>
                </c:pt>
                <c:pt idx="2174">
                  <c:v>-9.2082025264764063E-3</c:v>
                </c:pt>
                <c:pt idx="2175">
                  <c:v>-8.7815285252491829E-3</c:v>
                </c:pt>
                <c:pt idx="2176">
                  <c:v>-8.2715433822684974E-3</c:v>
                </c:pt>
                <c:pt idx="2177">
                  <c:v>-7.785832087285287E-3</c:v>
                </c:pt>
                <c:pt idx="2178">
                  <c:v>-7.4541676979691038E-3</c:v>
                </c:pt>
                <c:pt idx="2179">
                  <c:v>-7.3428239936257338E-3</c:v>
                </c:pt>
                <c:pt idx="2180">
                  <c:v>-7.3920868490612969E-3</c:v>
                </c:pt>
                <c:pt idx="2181">
                  <c:v>-7.449762633810848E-3</c:v>
                </c:pt>
                <c:pt idx="2182">
                  <c:v>-7.4269331814371658E-3</c:v>
                </c:pt>
                <c:pt idx="2183">
                  <c:v>-7.1816679596588663E-3</c:v>
                </c:pt>
                <c:pt idx="2184">
                  <c:v>-6.8375125659125412E-3</c:v>
                </c:pt>
                <c:pt idx="2185">
                  <c:v>-6.6021671203008638E-3</c:v>
                </c:pt>
                <c:pt idx="2186">
                  <c:v>-6.5329573810239232E-3</c:v>
                </c:pt>
                <c:pt idx="2187">
                  <c:v>-6.786713564892138E-3</c:v>
                </c:pt>
                <c:pt idx="2188">
                  <c:v>-7.2204493643097493E-3</c:v>
                </c:pt>
                <c:pt idx="2189">
                  <c:v>-7.7612868521459571E-3</c:v>
                </c:pt>
                <c:pt idx="2190">
                  <c:v>-8.3542178508028975E-3</c:v>
                </c:pt>
                <c:pt idx="2191">
                  <c:v>-8.882064597252496E-3</c:v>
                </c:pt>
                <c:pt idx="2192">
                  <c:v>-9.2980318456161136E-3</c:v>
                </c:pt>
                <c:pt idx="2193">
                  <c:v>-9.4991195469237132E-3</c:v>
                </c:pt>
                <c:pt idx="2194">
                  <c:v>-9.3698603254505249E-3</c:v>
                </c:pt>
                <c:pt idx="2195">
                  <c:v>-8.7758920230746676E-3</c:v>
                </c:pt>
                <c:pt idx="2196">
                  <c:v>-7.9912754155986795E-3</c:v>
                </c:pt>
                <c:pt idx="2197">
                  <c:v>-7.2065227104822971E-3</c:v>
                </c:pt>
                <c:pt idx="2198">
                  <c:v>-6.5911397713824191E-3</c:v>
                </c:pt>
                <c:pt idx="2199">
                  <c:v>-6.2472333102079501E-3</c:v>
                </c:pt>
                <c:pt idx="2200">
                  <c:v>-6.1328104641097444E-3</c:v>
                </c:pt>
                <c:pt idx="2201">
                  <c:v>-6.1827245494956093E-3</c:v>
                </c:pt>
                <c:pt idx="2202">
                  <c:v>-6.3174526483157148E-3</c:v>
                </c:pt>
                <c:pt idx="2203">
                  <c:v>-6.4728831373880857E-3</c:v>
                </c:pt>
                <c:pt idx="2204">
                  <c:v>-6.5830444269683857E-3</c:v>
                </c:pt>
                <c:pt idx="2205">
                  <c:v>-6.5943867170214863E-3</c:v>
                </c:pt>
                <c:pt idx="2206">
                  <c:v>-6.554183392135168E-3</c:v>
                </c:pt>
                <c:pt idx="2207">
                  <c:v>-6.3509426493201411E-3</c:v>
                </c:pt>
                <c:pt idx="2208">
                  <c:v>-6.0524298510082411E-3</c:v>
                </c:pt>
                <c:pt idx="2209">
                  <c:v>-5.7574580806730846E-3</c:v>
                </c:pt>
                <c:pt idx="2210">
                  <c:v>-5.3974157336202262E-3</c:v>
                </c:pt>
                <c:pt idx="2211">
                  <c:v>-5.1512631699280869E-3</c:v>
                </c:pt>
                <c:pt idx="2212">
                  <c:v>-4.8911708546233706E-3</c:v>
                </c:pt>
                <c:pt idx="2213">
                  <c:v>-4.6685946265139803E-3</c:v>
                </c:pt>
                <c:pt idx="2214">
                  <c:v>-4.4332884125893434E-3</c:v>
                </c:pt>
                <c:pt idx="2215">
                  <c:v>-4.2022719005233846E-3</c:v>
                </c:pt>
                <c:pt idx="2216">
                  <c:v>-3.9764693109759471E-3</c:v>
                </c:pt>
                <c:pt idx="2217">
                  <c:v>-3.781722191153095E-3</c:v>
                </c:pt>
                <c:pt idx="2218">
                  <c:v>-3.5260552779020535E-3</c:v>
                </c:pt>
                <c:pt idx="2219">
                  <c:v>-3.2262598672863204E-3</c:v>
                </c:pt>
                <c:pt idx="2220">
                  <c:v>-2.8961950656694593E-3</c:v>
                </c:pt>
                <c:pt idx="2221">
                  <c:v>-2.5260233441674871E-3</c:v>
                </c:pt>
                <c:pt idx="2222">
                  <c:v>-2.1508744459888224E-3</c:v>
                </c:pt>
                <c:pt idx="2223">
                  <c:v>-1.8065997808677813E-3</c:v>
                </c:pt>
                <c:pt idx="2224">
                  <c:v>-1.4264357367122357E-3</c:v>
                </c:pt>
                <c:pt idx="2225">
                  <c:v>-1.0862835741745158E-3</c:v>
                </c:pt>
                <c:pt idx="2226">
                  <c:v>-7.1685149971004712E-4</c:v>
                </c:pt>
                <c:pt idx="2227">
                  <c:v>-3.2420507203070425E-4</c:v>
                </c:pt>
                <c:pt idx="2228">
                  <c:v>2.0922015504265122E-5</c:v>
                </c:pt>
                <c:pt idx="2229">
                  <c:v>2.4084306743844282E-4</c:v>
                </c:pt>
                <c:pt idx="2230">
                  <c:v>2.4286360026702704E-4</c:v>
                </c:pt>
                <c:pt idx="2231">
                  <c:v>-6.6756727025745551E-5</c:v>
                </c:pt>
                <c:pt idx="2232">
                  <c:v>-6.0262795221225393E-4</c:v>
                </c:pt>
                <c:pt idx="2233">
                  <c:v>-1.1555737524752943E-3</c:v>
                </c:pt>
                <c:pt idx="2234">
                  <c:v>-1.5972806999205206E-3</c:v>
                </c:pt>
                <c:pt idx="2235">
                  <c:v>-1.8896105765837893E-3</c:v>
                </c:pt>
                <c:pt idx="2236">
                  <c:v>-2.0841135990226603E-3</c:v>
                </c:pt>
                <c:pt idx="2237">
                  <c:v>-2.3084559366897996E-3</c:v>
                </c:pt>
                <c:pt idx="2238">
                  <c:v>-2.5902285790665065E-3</c:v>
                </c:pt>
                <c:pt idx="2239">
                  <c:v>-3.0019397211827428E-3</c:v>
                </c:pt>
                <c:pt idx="2240">
                  <c:v>-3.4437901411329473E-3</c:v>
                </c:pt>
                <c:pt idx="2241">
                  <c:v>-3.9599724713284311E-3</c:v>
                </c:pt>
                <c:pt idx="2242">
                  <c:v>-4.4664498549513206E-3</c:v>
                </c:pt>
                <c:pt idx="2243">
                  <c:v>-4.9384406234709403E-3</c:v>
                </c:pt>
                <c:pt idx="2244">
                  <c:v>-5.391903658348276E-3</c:v>
                </c:pt>
                <c:pt idx="2245">
                  <c:v>-5.9314585179068881E-3</c:v>
                </c:pt>
                <c:pt idx="2246">
                  <c:v>-6.5144059033585833E-3</c:v>
                </c:pt>
                <c:pt idx="2247">
                  <c:v>-7.2086192503247265E-3</c:v>
                </c:pt>
                <c:pt idx="2248">
                  <c:v>-7.8950072979700851E-3</c:v>
                </c:pt>
                <c:pt idx="2249">
                  <c:v>-8.5116405016802364E-3</c:v>
                </c:pt>
                <c:pt idx="2250">
                  <c:v>-8.9492814772655048E-3</c:v>
                </c:pt>
                <c:pt idx="2251">
                  <c:v>-9.054648911106751E-3</c:v>
                </c:pt>
                <c:pt idx="2252">
                  <c:v>-8.9716961841920691E-3</c:v>
                </c:pt>
                <c:pt idx="2253">
                  <c:v>-8.7591097042778697E-3</c:v>
                </c:pt>
                <c:pt idx="2254">
                  <c:v>-8.6161487801217594E-3</c:v>
                </c:pt>
                <c:pt idx="2255">
                  <c:v>-8.6647946367108524E-3</c:v>
                </c:pt>
                <c:pt idx="2256">
                  <c:v>-8.8653997649277352E-3</c:v>
                </c:pt>
                <c:pt idx="2257">
                  <c:v>-9.0735890886217939E-3</c:v>
                </c:pt>
                <c:pt idx="2258">
                  <c:v>-9.3075815615177183E-3</c:v>
                </c:pt>
                <c:pt idx="2259">
                  <c:v>-9.4701229082757785E-3</c:v>
                </c:pt>
                <c:pt idx="2260">
                  <c:v>-9.5765635658741719E-3</c:v>
                </c:pt>
                <c:pt idx="2261">
                  <c:v>-9.5703558145293372E-3</c:v>
                </c:pt>
                <c:pt idx="2262">
                  <c:v>-9.4876279750470433E-3</c:v>
                </c:pt>
                <c:pt idx="2263">
                  <c:v>-9.272969908469068E-3</c:v>
                </c:pt>
                <c:pt idx="2264">
                  <c:v>-8.9414652435814666E-3</c:v>
                </c:pt>
                <c:pt idx="2265">
                  <c:v>-8.4918397108946948E-3</c:v>
                </c:pt>
                <c:pt idx="2266">
                  <c:v>-7.9676818136009374E-3</c:v>
                </c:pt>
                <c:pt idx="2267">
                  <c:v>-7.3883030168420231E-3</c:v>
                </c:pt>
                <c:pt idx="2268">
                  <c:v>-6.7855490713032221E-3</c:v>
                </c:pt>
                <c:pt idx="2269">
                  <c:v>-6.1634325956080429E-3</c:v>
                </c:pt>
                <c:pt idx="2270">
                  <c:v>-5.5160788703641659E-3</c:v>
                </c:pt>
                <c:pt idx="2271">
                  <c:v>-4.8682810023011423E-3</c:v>
                </c:pt>
                <c:pt idx="2272">
                  <c:v>-4.2734094078311149E-3</c:v>
                </c:pt>
                <c:pt idx="2273">
                  <c:v>-3.7617485361646033E-3</c:v>
                </c:pt>
                <c:pt idx="2274">
                  <c:v>-3.3926102529125064E-3</c:v>
                </c:pt>
                <c:pt idx="2275">
                  <c:v>-3.193961612887453E-3</c:v>
                </c:pt>
                <c:pt idx="2276">
                  <c:v>-3.1049217910868818E-3</c:v>
                </c:pt>
                <c:pt idx="2277">
                  <c:v>-2.9603215606102892E-3</c:v>
                </c:pt>
                <c:pt idx="2278">
                  <c:v>-2.642052645336135E-3</c:v>
                </c:pt>
                <c:pt idx="2279">
                  <c:v>-2.0501019710756564E-3</c:v>
                </c:pt>
                <c:pt idx="2280">
                  <c:v>-1.252499066389422E-3</c:v>
                </c:pt>
                <c:pt idx="2281">
                  <c:v>-4.3656327296959669E-4</c:v>
                </c:pt>
                <c:pt idx="2282">
                  <c:v>2.3812875880131371E-4</c:v>
                </c:pt>
                <c:pt idx="2283">
                  <c:v>5.4343664223671867E-4</c:v>
                </c:pt>
                <c:pt idx="2284">
                  <c:v>5.6098861787378198E-4</c:v>
                </c:pt>
                <c:pt idx="2285">
                  <c:v>4.4161817768320128E-4</c:v>
                </c:pt>
                <c:pt idx="2286">
                  <c:v>2.6953435948286891E-4</c:v>
                </c:pt>
                <c:pt idx="2287">
                  <c:v>1.4138320767212643E-4</c:v>
                </c:pt>
                <c:pt idx="2288">
                  <c:v>7.5519748850241385E-5</c:v>
                </c:pt>
                <c:pt idx="2289">
                  <c:v>1.1709977194808717E-4</c:v>
                </c:pt>
                <c:pt idx="2290">
                  <c:v>3.2446366780665257E-4</c:v>
                </c:pt>
                <c:pt idx="2291">
                  <c:v>7.2262956833264659E-4</c:v>
                </c:pt>
                <c:pt idx="2292">
                  <c:v>1.2706284668190901E-3</c:v>
                </c:pt>
                <c:pt idx="2293">
                  <c:v>1.8661937245562873E-3</c:v>
                </c:pt>
                <c:pt idx="2294">
                  <c:v>2.4150469755215244E-3</c:v>
                </c:pt>
                <c:pt idx="2295">
                  <c:v>2.8473302905451482E-3</c:v>
                </c:pt>
                <c:pt idx="2296">
                  <c:v>3.1592316770462118E-3</c:v>
                </c:pt>
                <c:pt idx="2297">
                  <c:v>3.4223779232335845E-3</c:v>
                </c:pt>
                <c:pt idx="2298">
                  <c:v>3.6689935553733477E-3</c:v>
                </c:pt>
                <c:pt idx="2299">
                  <c:v>3.954594590310753E-3</c:v>
                </c:pt>
                <c:pt idx="2300">
                  <c:v>4.2591098571230449E-3</c:v>
                </c:pt>
                <c:pt idx="2301">
                  <c:v>4.4991596692956527E-3</c:v>
                </c:pt>
                <c:pt idx="2302">
                  <c:v>4.6542477765092903E-3</c:v>
                </c:pt>
                <c:pt idx="2303">
                  <c:v>4.6746897231967491E-3</c:v>
                </c:pt>
                <c:pt idx="2304">
                  <c:v>4.5749553969992359E-3</c:v>
                </c:pt>
                <c:pt idx="2305">
                  <c:v>4.4036095736501787E-3</c:v>
                </c:pt>
                <c:pt idx="2306">
                  <c:v>4.1665267075383953E-3</c:v>
                </c:pt>
                <c:pt idx="2307">
                  <c:v>3.9730793623194106E-3</c:v>
                </c:pt>
                <c:pt idx="2308">
                  <c:v>3.7865859938928845E-3</c:v>
                </c:pt>
                <c:pt idx="2309">
                  <c:v>3.6776347161312332E-3</c:v>
                </c:pt>
                <c:pt idx="2310">
                  <c:v>3.7255731683875364E-3</c:v>
                </c:pt>
                <c:pt idx="2311">
                  <c:v>4.0381204099331517E-3</c:v>
                </c:pt>
                <c:pt idx="2312">
                  <c:v>4.5261466298978812E-3</c:v>
                </c:pt>
                <c:pt idx="2313">
                  <c:v>5.0700286953621141E-3</c:v>
                </c:pt>
                <c:pt idx="2314">
                  <c:v>5.6047525194460983E-3</c:v>
                </c:pt>
                <c:pt idx="2315">
                  <c:v>6.0701760736572661E-3</c:v>
                </c:pt>
                <c:pt idx="2316">
                  <c:v>6.4453420990138264E-3</c:v>
                </c:pt>
                <c:pt idx="2317">
                  <c:v>6.7258517870444909E-3</c:v>
                </c:pt>
                <c:pt idx="2318">
                  <c:v>6.9552354866698448E-3</c:v>
                </c:pt>
                <c:pt idx="2319">
                  <c:v>7.1335471678584872E-3</c:v>
                </c:pt>
                <c:pt idx="2320">
                  <c:v>7.2681175342100678E-3</c:v>
                </c:pt>
                <c:pt idx="2321">
                  <c:v>7.3508179342537689E-3</c:v>
                </c:pt>
                <c:pt idx="2322">
                  <c:v>7.4356753919103992E-3</c:v>
                </c:pt>
                <c:pt idx="2323">
                  <c:v>7.5031497395672908E-3</c:v>
                </c:pt>
                <c:pt idx="2324">
                  <c:v>7.5360362981117526E-3</c:v>
                </c:pt>
                <c:pt idx="2325">
                  <c:v>7.556228103254738E-3</c:v>
                </c:pt>
                <c:pt idx="2326">
                  <c:v>7.5789521845920967E-3</c:v>
                </c:pt>
                <c:pt idx="2327">
                  <c:v>7.5451759715690859E-3</c:v>
                </c:pt>
                <c:pt idx="2328">
                  <c:v>7.4689576070997681E-3</c:v>
                </c:pt>
                <c:pt idx="2329">
                  <c:v>7.2899670642301547E-3</c:v>
                </c:pt>
                <c:pt idx="2330">
                  <c:v>6.979674889970095E-3</c:v>
                </c:pt>
                <c:pt idx="2331">
                  <c:v>6.48808161063252E-3</c:v>
                </c:pt>
                <c:pt idx="2332">
                  <c:v>5.8524238930214526E-3</c:v>
                </c:pt>
                <c:pt idx="2333">
                  <c:v>5.1720552023351062E-3</c:v>
                </c:pt>
                <c:pt idx="2334">
                  <c:v>4.5056534765997268E-3</c:v>
                </c:pt>
                <c:pt idx="2335">
                  <c:v>4.0549365801718917E-3</c:v>
                </c:pt>
                <c:pt idx="2336">
                  <c:v>3.7313454669329676E-3</c:v>
                </c:pt>
                <c:pt idx="2337">
                  <c:v>3.5310156281957638E-3</c:v>
                </c:pt>
                <c:pt idx="2338">
                  <c:v>3.4264576991494575E-3</c:v>
                </c:pt>
                <c:pt idx="2339">
                  <c:v>3.349777426039193E-3</c:v>
                </c:pt>
                <c:pt idx="2340">
                  <c:v>3.3364640886886336E-3</c:v>
                </c:pt>
                <c:pt idx="2341">
                  <c:v>3.2786443025685746E-3</c:v>
                </c:pt>
                <c:pt idx="2342">
                  <c:v>3.0672636315031468E-3</c:v>
                </c:pt>
                <c:pt idx="2343">
                  <c:v>2.615186114654118E-3</c:v>
                </c:pt>
                <c:pt idx="2344">
                  <c:v>1.9768154616996211E-3</c:v>
                </c:pt>
                <c:pt idx="2345">
                  <c:v>1.2393923202265336E-3</c:v>
                </c:pt>
                <c:pt idx="2346">
                  <c:v>6.0048551911218151E-4</c:v>
                </c:pt>
                <c:pt idx="2347">
                  <c:v>1.6835441134869852E-4</c:v>
                </c:pt>
                <c:pt idx="2348">
                  <c:v>-5.2444571188672059E-7</c:v>
                </c:pt>
                <c:pt idx="2349">
                  <c:v>-6.6940152574687889E-5</c:v>
                </c:pt>
                <c:pt idx="2350">
                  <c:v>-2.0599261039610449E-4</c:v>
                </c:pt>
                <c:pt idx="2351">
                  <c:v>-4.3059108766020074E-4</c:v>
                </c:pt>
                <c:pt idx="2352">
                  <c:v>-7.5803136113840319E-4</c:v>
                </c:pt>
                <c:pt idx="2353">
                  <c:v>-1.1620721477883164E-3</c:v>
                </c:pt>
                <c:pt idx="2354">
                  <c:v>-1.5133547684135326E-3</c:v>
                </c:pt>
                <c:pt idx="2355">
                  <c:v>-1.7850015412323005E-3</c:v>
                </c:pt>
                <c:pt idx="2356">
                  <c:v>-1.9418580548131756E-3</c:v>
                </c:pt>
                <c:pt idx="2357">
                  <c:v>-1.9876742033720684E-3</c:v>
                </c:pt>
                <c:pt idx="2358">
                  <c:v>-1.967360365371775E-3</c:v>
                </c:pt>
                <c:pt idx="2359">
                  <c:v>-1.8417609676462574E-3</c:v>
                </c:pt>
                <c:pt idx="2360">
                  <c:v>-1.713122255551619E-3</c:v>
                </c:pt>
                <c:pt idx="2361">
                  <c:v>-1.5434918258283741E-3</c:v>
                </c:pt>
                <c:pt idx="2362">
                  <c:v>-1.3507735269171353E-3</c:v>
                </c:pt>
                <c:pt idx="2363">
                  <c:v>-1.0934045867424095E-3</c:v>
                </c:pt>
                <c:pt idx="2364">
                  <c:v>-7.9653862537170013E-4</c:v>
                </c:pt>
                <c:pt idx="2365">
                  <c:v>-4.7858714344049764E-4</c:v>
                </c:pt>
                <c:pt idx="2366">
                  <c:v>-2.0499602537151461E-4</c:v>
                </c:pt>
                <c:pt idx="2367">
                  <c:v>9.7626940257159367E-5</c:v>
                </c:pt>
                <c:pt idx="2368">
                  <c:v>3.6926408033162244E-4</c:v>
                </c:pt>
                <c:pt idx="2369">
                  <c:v>7.1217331569163166E-4</c:v>
                </c:pt>
                <c:pt idx="2370">
                  <c:v>1.0451725292831824E-3</c:v>
                </c:pt>
                <c:pt idx="2371">
                  <c:v>1.4333582355732226E-3</c:v>
                </c:pt>
                <c:pt idx="2372">
                  <c:v>1.8882137528353309E-3</c:v>
                </c:pt>
                <c:pt idx="2373">
                  <c:v>2.395490007591059E-3</c:v>
                </c:pt>
                <c:pt idx="2374">
                  <c:v>2.9138509578209757E-3</c:v>
                </c:pt>
                <c:pt idx="2375">
                  <c:v>3.4853047570436841E-3</c:v>
                </c:pt>
                <c:pt idx="2376">
                  <c:v>4.1007317886936961E-3</c:v>
                </c:pt>
                <c:pt idx="2377">
                  <c:v>4.7282725368255306E-3</c:v>
                </c:pt>
                <c:pt idx="2378">
                  <c:v>5.2441460844501343E-3</c:v>
                </c:pt>
                <c:pt idx="2379">
                  <c:v>5.4685156538601676E-3</c:v>
                </c:pt>
                <c:pt idx="2380">
                  <c:v>5.5420927342581068E-3</c:v>
                </c:pt>
                <c:pt idx="2381">
                  <c:v>5.52696937226042E-3</c:v>
                </c:pt>
                <c:pt idx="2382">
                  <c:v>5.5577495724506952E-3</c:v>
                </c:pt>
                <c:pt idx="2383">
                  <c:v>5.6106350888434266E-3</c:v>
                </c:pt>
                <c:pt idx="2384">
                  <c:v>5.6982455858883355E-3</c:v>
                </c:pt>
                <c:pt idx="2385">
                  <c:v>5.8242302540881807E-3</c:v>
                </c:pt>
                <c:pt idx="2386">
                  <c:v>5.883369120627556E-3</c:v>
                </c:pt>
                <c:pt idx="2387">
                  <c:v>5.6970987114692015E-3</c:v>
                </c:pt>
                <c:pt idx="2388">
                  <c:v>5.3168371176810615E-3</c:v>
                </c:pt>
                <c:pt idx="2389">
                  <c:v>4.8836664852829285E-3</c:v>
                </c:pt>
                <c:pt idx="2390">
                  <c:v>4.4630790879081218E-3</c:v>
                </c:pt>
                <c:pt idx="2391">
                  <c:v>4.1581942369419327E-3</c:v>
                </c:pt>
                <c:pt idx="2392">
                  <c:v>3.8402720378021469E-3</c:v>
                </c:pt>
                <c:pt idx="2393">
                  <c:v>3.67366019022821E-3</c:v>
                </c:pt>
                <c:pt idx="2394">
                  <c:v>3.5179266621709667E-3</c:v>
                </c:pt>
                <c:pt idx="2395">
                  <c:v>3.4177806977095269E-3</c:v>
                </c:pt>
                <c:pt idx="2396">
                  <c:v>3.3827846077234668E-3</c:v>
                </c:pt>
                <c:pt idx="2397">
                  <c:v>3.3024344957144165E-3</c:v>
                </c:pt>
                <c:pt idx="2398">
                  <c:v>3.2029536010145286E-3</c:v>
                </c:pt>
                <c:pt idx="2399">
                  <c:v>2.9873587865657802E-3</c:v>
                </c:pt>
                <c:pt idx="2400">
                  <c:v>2.6345335382457272E-3</c:v>
                </c:pt>
                <c:pt idx="2401">
                  <c:v>2.2216769537780215E-3</c:v>
                </c:pt>
                <c:pt idx="2402">
                  <c:v>1.804871937540707E-3</c:v>
                </c:pt>
                <c:pt idx="2403">
                  <c:v>1.3732900412635016E-3</c:v>
                </c:pt>
                <c:pt idx="2404">
                  <c:v>1.0236632561749128E-3</c:v>
                </c:pt>
                <c:pt idx="2405">
                  <c:v>7.339862631838115E-4</c:v>
                </c:pt>
                <c:pt idx="2406">
                  <c:v>5.1971729545725301E-4</c:v>
                </c:pt>
                <c:pt idx="2407">
                  <c:v>3.8821491001861472E-4</c:v>
                </c:pt>
                <c:pt idx="2408">
                  <c:v>3.6901718999615989E-4</c:v>
                </c:pt>
                <c:pt idx="2409">
                  <c:v>4.2433858188832617E-4</c:v>
                </c:pt>
                <c:pt idx="2410">
                  <c:v>5.2012712910212884E-4</c:v>
                </c:pt>
                <c:pt idx="2411">
                  <c:v>6.3950357365813535E-4</c:v>
                </c:pt>
                <c:pt idx="2412">
                  <c:v>8.4574297310225505E-4</c:v>
                </c:pt>
                <c:pt idx="2413">
                  <c:v>1.0751350808039745E-3</c:v>
                </c:pt>
                <c:pt idx="2414">
                  <c:v>1.400184371321108E-3</c:v>
                </c:pt>
                <c:pt idx="2415">
                  <c:v>1.7920013319468763E-3</c:v>
                </c:pt>
                <c:pt idx="2416">
                  <c:v>2.2794944485675615E-3</c:v>
                </c:pt>
                <c:pt idx="2417">
                  <c:v>2.7767487519847664E-3</c:v>
                </c:pt>
                <c:pt idx="2418">
                  <c:v>3.2656170423998095E-3</c:v>
                </c:pt>
                <c:pt idx="2419">
                  <c:v>3.8167686082631893E-3</c:v>
                </c:pt>
                <c:pt idx="2420">
                  <c:v>4.353065983646512E-3</c:v>
                </c:pt>
                <c:pt idx="2421">
                  <c:v>4.8751332521653808E-3</c:v>
                </c:pt>
                <c:pt idx="2422">
                  <c:v>5.3659643926968516E-3</c:v>
                </c:pt>
                <c:pt idx="2423">
                  <c:v>5.7828933688694279E-3</c:v>
                </c:pt>
                <c:pt idx="2424">
                  <c:v>6.1286352486971309E-3</c:v>
                </c:pt>
                <c:pt idx="2425">
                  <c:v>6.4537720665804902E-3</c:v>
                </c:pt>
                <c:pt idx="2426">
                  <c:v>6.7033874279284807E-3</c:v>
                </c:pt>
                <c:pt idx="2427">
                  <c:v>6.8696939993520209E-3</c:v>
                </c:pt>
                <c:pt idx="2428">
                  <c:v>6.973902781803285E-3</c:v>
                </c:pt>
                <c:pt idx="2429">
                  <c:v>7.0690626839044731E-3</c:v>
                </c:pt>
                <c:pt idx="2430">
                  <c:v>7.1906524518287329E-3</c:v>
                </c:pt>
                <c:pt idx="2431">
                  <c:v>7.4477487641545718E-3</c:v>
                </c:pt>
                <c:pt idx="2432">
                  <c:v>7.8246231245746329E-3</c:v>
                </c:pt>
                <c:pt idx="2433">
                  <c:v>8.2782281689575653E-3</c:v>
                </c:pt>
                <c:pt idx="2434">
                  <c:v>8.6338379121698415E-3</c:v>
                </c:pt>
                <c:pt idx="2435">
                  <c:v>8.8525559140623308E-3</c:v>
                </c:pt>
                <c:pt idx="2436">
                  <c:v>8.8413904953752731E-3</c:v>
                </c:pt>
                <c:pt idx="2437">
                  <c:v>8.7399017534684868E-3</c:v>
                </c:pt>
                <c:pt idx="2438">
                  <c:v>8.6171837766823405E-3</c:v>
                </c:pt>
                <c:pt idx="2439">
                  <c:v>8.6010314724530336E-3</c:v>
                </c:pt>
                <c:pt idx="2440">
                  <c:v>8.6994647150946177E-3</c:v>
                </c:pt>
                <c:pt idx="2441">
                  <c:v>8.8168857145757614E-3</c:v>
                </c:pt>
                <c:pt idx="2442">
                  <c:v>8.8757895375204468E-3</c:v>
                </c:pt>
                <c:pt idx="2443">
                  <c:v>8.7732072206733736E-3</c:v>
                </c:pt>
                <c:pt idx="2444">
                  <c:v>8.4460457078814784E-3</c:v>
                </c:pt>
                <c:pt idx="2445">
                  <c:v>8.0156695812456848E-3</c:v>
                </c:pt>
                <c:pt idx="2446">
                  <c:v>7.5243529605471485E-3</c:v>
                </c:pt>
                <c:pt idx="2447">
                  <c:v>7.0777066279774769E-3</c:v>
                </c:pt>
                <c:pt idx="2448">
                  <c:v>6.7311280952393401E-3</c:v>
                </c:pt>
                <c:pt idx="2449">
                  <c:v>6.4421259850120666E-3</c:v>
                </c:pt>
                <c:pt idx="2450">
                  <c:v>6.2013114226106688E-3</c:v>
                </c:pt>
                <c:pt idx="2451">
                  <c:v>5.975644729334496E-3</c:v>
                </c:pt>
                <c:pt idx="2452">
                  <c:v>5.7405047043275741E-3</c:v>
                </c:pt>
                <c:pt idx="2453">
                  <c:v>5.5275905500893775E-3</c:v>
                </c:pt>
                <c:pt idx="2454">
                  <c:v>5.3812286409327306E-3</c:v>
                </c:pt>
                <c:pt idx="2455">
                  <c:v>5.3394040714280734E-3</c:v>
                </c:pt>
                <c:pt idx="2456">
                  <c:v>5.4262344487835488E-3</c:v>
                </c:pt>
                <c:pt idx="2457">
                  <c:v>5.5654554846947396E-3</c:v>
                </c:pt>
                <c:pt idx="2458">
                  <c:v>5.717970047738539E-3</c:v>
                </c:pt>
                <c:pt idx="2459">
                  <c:v>5.8630029563347917E-3</c:v>
                </c:pt>
                <c:pt idx="2460">
                  <c:v>5.9807402650336244E-3</c:v>
                </c:pt>
                <c:pt idx="2461">
                  <c:v>6.0918789326431608E-3</c:v>
                </c:pt>
                <c:pt idx="2462">
                  <c:v>6.2060685527963004E-3</c:v>
                </c:pt>
                <c:pt idx="2463">
                  <c:v>6.3778002328394459E-3</c:v>
                </c:pt>
                <c:pt idx="2464">
                  <c:v>6.6497613151939349E-3</c:v>
                </c:pt>
                <c:pt idx="2465">
                  <c:v>6.9459389473875109E-3</c:v>
                </c:pt>
                <c:pt idx="2466">
                  <c:v>7.2689436665204126E-3</c:v>
                </c:pt>
                <c:pt idx="2467">
                  <c:v>7.6184059645214974E-3</c:v>
                </c:pt>
                <c:pt idx="2468">
                  <c:v>7.9863089888072367E-3</c:v>
                </c:pt>
                <c:pt idx="2469">
                  <c:v>8.3298780931498097E-3</c:v>
                </c:pt>
                <c:pt idx="2470">
                  <c:v>8.6286461722460042E-3</c:v>
                </c:pt>
                <c:pt idx="2471">
                  <c:v>8.9625773823522204E-3</c:v>
                </c:pt>
                <c:pt idx="2472">
                  <c:v>9.3513411533114477E-3</c:v>
                </c:pt>
                <c:pt idx="2473">
                  <c:v>9.7500966742035157E-3</c:v>
                </c:pt>
                <c:pt idx="2474">
                  <c:v>1.0114412258603024E-2</c:v>
                </c:pt>
                <c:pt idx="2475">
                  <c:v>1.0435304608877144E-2</c:v>
                </c:pt>
                <c:pt idx="2476">
                  <c:v>1.0677654318299149E-2</c:v>
                </c:pt>
                <c:pt idx="2477">
                  <c:v>1.0844956248487334E-2</c:v>
                </c:pt>
                <c:pt idx="2478">
                  <c:v>1.0970392011456593E-2</c:v>
                </c:pt>
                <c:pt idx="2479">
                  <c:v>1.1048061448204503E-2</c:v>
                </c:pt>
                <c:pt idx="2480">
                  <c:v>1.1031840346375709E-2</c:v>
                </c:pt>
                <c:pt idx="2481">
                  <c:v>1.0950822718901345E-2</c:v>
                </c:pt>
                <c:pt idx="2482">
                  <c:v>1.0814676338658626E-2</c:v>
                </c:pt>
                <c:pt idx="2483">
                  <c:v>1.055960993971217E-2</c:v>
                </c:pt>
                <c:pt idx="2484">
                  <c:v>1.0184667373064631E-2</c:v>
                </c:pt>
                <c:pt idx="2485">
                  <c:v>9.7535003817470455E-3</c:v>
                </c:pt>
                <c:pt idx="2486">
                  <c:v>9.2557647215658935E-3</c:v>
                </c:pt>
                <c:pt idx="2487">
                  <c:v>8.7075641260886925E-3</c:v>
                </c:pt>
                <c:pt idx="2488">
                  <c:v>8.0711252978587986E-3</c:v>
                </c:pt>
                <c:pt idx="2489">
                  <c:v>7.3882041516921656E-3</c:v>
                </c:pt>
                <c:pt idx="2490">
                  <c:v>6.6898113072412623E-3</c:v>
                </c:pt>
                <c:pt idx="2491">
                  <c:v>6.0068221193002062E-3</c:v>
                </c:pt>
                <c:pt idx="2492">
                  <c:v>5.3177885438759039E-3</c:v>
                </c:pt>
                <c:pt idx="2493">
                  <c:v>4.5753156320993086E-3</c:v>
                </c:pt>
                <c:pt idx="2494">
                  <c:v>3.7996805064058879E-3</c:v>
                </c:pt>
                <c:pt idx="2495">
                  <c:v>3.0009738349868775E-3</c:v>
                </c:pt>
                <c:pt idx="2496">
                  <c:v>2.1469053972227648E-3</c:v>
                </c:pt>
                <c:pt idx="2497">
                  <c:v>1.2488803889682664E-3</c:v>
                </c:pt>
                <c:pt idx="2498">
                  <c:v>3.3860494520249787E-4</c:v>
                </c:pt>
                <c:pt idx="2499">
                  <c:v>-6.0395210097225383E-4</c:v>
                </c:pt>
                <c:pt idx="2500">
                  <c:v>-1.5379453358198214E-3</c:v>
                </c:pt>
                <c:pt idx="2501">
                  <c:v>-2.4624526852456835E-3</c:v>
                </c:pt>
                <c:pt idx="2502">
                  <c:v>-3.3559450246170085E-3</c:v>
                </c:pt>
                <c:pt idx="2503">
                  <c:v>-4.2408445743832386E-3</c:v>
                </c:pt>
                <c:pt idx="2504">
                  <c:v>-5.0883355397747096E-3</c:v>
                </c:pt>
                <c:pt idx="2505">
                  <c:v>-5.8708589129902794E-3</c:v>
                </c:pt>
                <c:pt idx="2506">
                  <c:v>-6.5083072049650775E-3</c:v>
                </c:pt>
                <c:pt idx="2507">
                  <c:v>-6.9567913591126948E-3</c:v>
                </c:pt>
                <c:pt idx="2508">
                  <c:v>-7.2500740700293144E-3</c:v>
                </c:pt>
                <c:pt idx="2509">
                  <c:v>-7.4208553375413374E-3</c:v>
                </c:pt>
                <c:pt idx="2510">
                  <c:v>-7.5610748419424958E-3</c:v>
                </c:pt>
                <c:pt idx="2511">
                  <c:v>-7.6990101546809617E-3</c:v>
                </c:pt>
                <c:pt idx="2512">
                  <c:v>-7.8500300499864725E-3</c:v>
                </c:pt>
                <c:pt idx="2513">
                  <c:v>-8.0332448043006141E-3</c:v>
                </c:pt>
                <c:pt idx="2514">
                  <c:v>-8.294803454898159E-3</c:v>
                </c:pt>
                <c:pt idx="2515">
                  <c:v>-8.6406931050791742E-3</c:v>
                </c:pt>
                <c:pt idx="2516">
                  <c:v>-9.0262565596086544E-3</c:v>
                </c:pt>
                <c:pt idx="2517">
                  <c:v>-9.3401592793639025E-3</c:v>
                </c:pt>
                <c:pt idx="2518">
                  <c:v>-9.5095513599078758E-3</c:v>
                </c:pt>
                <c:pt idx="2519">
                  <c:v>-9.5437058750362479E-3</c:v>
                </c:pt>
                <c:pt idx="2520">
                  <c:v>-9.4323846576030435E-3</c:v>
                </c:pt>
                <c:pt idx="2521">
                  <c:v>-9.2340715150719781E-3</c:v>
                </c:pt>
                <c:pt idx="2522">
                  <c:v>-9.0108411178154296E-3</c:v>
                </c:pt>
                <c:pt idx="2523">
                  <c:v>-8.8549435160600078E-3</c:v>
                </c:pt>
                <c:pt idx="2524">
                  <c:v>-8.801809922910693E-3</c:v>
                </c:pt>
                <c:pt idx="2525">
                  <c:v>-8.8278096095211131E-3</c:v>
                </c:pt>
                <c:pt idx="2526">
                  <c:v>-8.9087241351087157E-3</c:v>
                </c:pt>
                <c:pt idx="2527">
                  <c:v>-9.0251195410573047E-3</c:v>
                </c:pt>
                <c:pt idx="2528">
                  <c:v>-9.1253434233621433E-3</c:v>
                </c:pt>
                <c:pt idx="2529">
                  <c:v>-9.1596507595491372E-3</c:v>
                </c:pt>
                <c:pt idx="2530">
                  <c:v>-9.1068805133007694E-3</c:v>
                </c:pt>
                <c:pt idx="2531">
                  <c:v>-8.9110699887613425E-3</c:v>
                </c:pt>
                <c:pt idx="2532">
                  <c:v>-8.5479310251355516E-3</c:v>
                </c:pt>
                <c:pt idx="2533">
                  <c:v>-8.1232076791226942E-3</c:v>
                </c:pt>
                <c:pt idx="2534">
                  <c:v>-7.7113027178045291E-3</c:v>
                </c:pt>
                <c:pt idx="2535">
                  <c:v>-7.3975363862367445E-3</c:v>
                </c:pt>
                <c:pt idx="2536">
                  <c:v>-7.1985739347911444E-3</c:v>
                </c:pt>
                <c:pt idx="2537">
                  <c:v>-7.0494184800121932E-3</c:v>
                </c:pt>
                <c:pt idx="2538">
                  <c:v>-7.0497857117520343E-3</c:v>
                </c:pt>
                <c:pt idx="2539">
                  <c:v>-7.1451931164899507E-3</c:v>
                </c:pt>
                <c:pt idx="2540">
                  <c:v>-7.4448934451208492E-3</c:v>
                </c:pt>
                <c:pt idx="2541">
                  <c:v>-7.8319399826955668E-3</c:v>
                </c:pt>
                <c:pt idx="2542">
                  <c:v>-8.1254548990952278E-3</c:v>
                </c:pt>
                <c:pt idx="2543">
                  <c:v>-8.306466014603938E-3</c:v>
                </c:pt>
                <c:pt idx="2544">
                  <c:v>-8.3348813903471996E-3</c:v>
                </c:pt>
                <c:pt idx="2545">
                  <c:v>-8.2663570076371047E-3</c:v>
                </c:pt>
                <c:pt idx="2546">
                  <c:v>-8.0832739842480496E-3</c:v>
                </c:pt>
                <c:pt idx="2547">
                  <c:v>-7.8724287132311103E-3</c:v>
                </c:pt>
                <c:pt idx="2548">
                  <c:v>-7.7942413441667458E-3</c:v>
                </c:pt>
                <c:pt idx="2549">
                  <c:v>-7.7421446635513817E-3</c:v>
                </c:pt>
                <c:pt idx="2550">
                  <c:v>-7.7637541239172969E-3</c:v>
                </c:pt>
                <c:pt idx="2551">
                  <c:v>-7.8608583582109037E-3</c:v>
                </c:pt>
                <c:pt idx="2552">
                  <c:v>-8.0073696820397236E-3</c:v>
                </c:pt>
                <c:pt idx="2553">
                  <c:v>-8.1886333592226176E-3</c:v>
                </c:pt>
                <c:pt idx="2554">
                  <c:v>-8.3653696548589007E-3</c:v>
                </c:pt>
                <c:pt idx="2555">
                  <c:v>-8.4463105260842788E-3</c:v>
                </c:pt>
                <c:pt idx="2556">
                  <c:v>-8.4315429866671197E-3</c:v>
                </c:pt>
                <c:pt idx="2557">
                  <c:v>-8.3377228176564552E-3</c:v>
                </c:pt>
                <c:pt idx="2558">
                  <c:v>-8.2117356216345021E-3</c:v>
                </c:pt>
                <c:pt idx="2559">
                  <c:v>-7.9322789459320558E-3</c:v>
                </c:pt>
                <c:pt idx="2560">
                  <c:v>-7.5950630800743438E-3</c:v>
                </c:pt>
                <c:pt idx="2561">
                  <c:v>-7.3521701027409268E-3</c:v>
                </c:pt>
                <c:pt idx="2562">
                  <c:v>-7.1223442881542583E-3</c:v>
                </c:pt>
                <c:pt idx="2563">
                  <c:v>-6.895208227430635E-3</c:v>
                </c:pt>
                <c:pt idx="2564">
                  <c:v>-6.6162726186768817E-3</c:v>
                </c:pt>
                <c:pt idx="2565">
                  <c:v>-6.3034248897472491E-3</c:v>
                </c:pt>
                <c:pt idx="2566">
                  <c:v>-5.9595370178138337E-3</c:v>
                </c:pt>
                <c:pt idx="2567">
                  <c:v>-5.6730656407146989E-3</c:v>
                </c:pt>
                <c:pt idx="2568">
                  <c:v>-5.3399186239423118E-3</c:v>
                </c:pt>
                <c:pt idx="2569">
                  <c:v>-5.032480354099444E-3</c:v>
                </c:pt>
                <c:pt idx="2570">
                  <c:v>-4.6705540906991552E-3</c:v>
                </c:pt>
                <c:pt idx="2571">
                  <c:v>-4.2521371967093663E-3</c:v>
                </c:pt>
                <c:pt idx="2572">
                  <c:v>-3.7280437282140341E-3</c:v>
                </c:pt>
                <c:pt idx="2573">
                  <c:v>-3.2018957623385844E-3</c:v>
                </c:pt>
                <c:pt idx="2574">
                  <c:v>-2.7461542583427701E-3</c:v>
                </c:pt>
                <c:pt idx="2575">
                  <c:v>-2.451608821809048E-3</c:v>
                </c:pt>
                <c:pt idx="2576">
                  <c:v>-2.4532133339433531E-3</c:v>
                </c:pt>
                <c:pt idx="2577">
                  <c:v>-2.5910376370074663E-3</c:v>
                </c:pt>
                <c:pt idx="2578">
                  <c:v>-2.8743534478407507E-3</c:v>
                </c:pt>
                <c:pt idx="2579">
                  <c:v>-3.1777237269293075E-3</c:v>
                </c:pt>
                <c:pt idx="2580">
                  <c:v>-3.5144983289476404E-3</c:v>
                </c:pt>
                <c:pt idx="2581">
                  <c:v>-3.7862890152307043E-3</c:v>
                </c:pt>
                <c:pt idx="2582">
                  <c:v>-4.0130880252168665E-3</c:v>
                </c:pt>
                <c:pt idx="2583">
                  <c:v>-4.1755251299060436E-3</c:v>
                </c:pt>
                <c:pt idx="2584">
                  <c:v>-4.2817598139385758E-3</c:v>
                </c:pt>
                <c:pt idx="2585">
                  <c:v>-4.3641548051506843E-3</c:v>
                </c:pt>
                <c:pt idx="2586">
                  <c:v>-4.5029536603094994E-3</c:v>
                </c:pt>
                <c:pt idx="2587">
                  <c:v>-4.7421002921782616E-3</c:v>
                </c:pt>
                <c:pt idx="2588">
                  <c:v>-5.1852506530791547E-3</c:v>
                </c:pt>
                <c:pt idx="2589">
                  <c:v>-5.789084896004216E-3</c:v>
                </c:pt>
                <c:pt idx="2590">
                  <c:v>-6.4469381822894389E-3</c:v>
                </c:pt>
                <c:pt idx="2591">
                  <c:v>-7.2047193621241241E-3</c:v>
                </c:pt>
                <c:pt idx="2592">
                  <c:v>-7.9595818529944271E-3</c:v>
                </c:pt>
                <c:pt idx="2593">
                  <c:v>-8.7122991940564738E-3</c:v>
                </c:pt>
                <c:pt idx="2594">
                  <c:v>-9.531317917648852E-3</c:v>
                </c:pt>
                <c:pt idx="2595">
                  <c:v>-1.024033984223748E-2</c:v>
                </c:pt>
                <c:pt idx="2596">
                  <c:v>-1.0819494761539903E-2</c:v>
                </c:pt>
                <c:pt idx="2597">
                  <c:v>-1.1328789458913063E-2</c:v>
                </c:pt>
                <c:pt idx="2598">
                  <c:v>-1.1761949230721457E-2</c:v>
                </c:pt>
                <c:pt idx="2599">
                  <c:v>-1.2091834178616182E-2</c:v>
                </c:pt>
                <c:pt idx="2600">
                  <c:v>-1.2246139881339223E-2</c:v>
                </c:pt>
                <c:pt idx="2601">
                  <c:v>-1.2408462325366658E-2</c:v>
                </c:pt>
                <c:pt idx="2602">
                  <c:v>-1.2584392298449531E-2</c:v>
                </c:pt>
                <c:pt idx="2603">
                  <c:v>-1.2780368392928673E-2</c:v>
                </c:pt>
                <c:pt idx="2604">
                  <c:v>-1.3002725357678685E-2</c:v>
                </c:pt>
                <c:pt idx="2605">
                  <c:v>-1.3217889910010655E-2</c:v>
                </c:pt>
                <c:pt idx="2606">
                  <c:v>-1.3279836999869423E-2</c:v>
                </c:pt>
                <c:pt idx="2607">
                  <c:v>-1.3304604114908872E-2</c:v>
                </c:pt>
                <c:pt idx="2608">
                  <c:v>-1.3245075131632918E-2</c:v>
                </c:pt>
                <c:pt idx="2609">
                  <c:v>-1.3114493791435422E-2</c:v>
                </c:pt>
                <c:pt idx="2610">
                  <c:v>-1.2945051186634703E-2</c:v>
                </c:pt>
                <c:pt idx="2611">
                  <c:v>-1.2786578346245858E-2</c:v>
                </c:pt>
                <c:pt idx="2612">
                  <c:v>-1.2611975735236388E-2</c:v>
                </c:pt>
                <c:pt idx="2613">
                  <c:v>-1.2454091914021588E-2</c:v>
                </c:pt>
                <c:pt idx="2614">
                  <c:v>-1.2349807213501655E-2</c:v>
                </c:pt>
                <c:pt idx="2615">
                  <c:v>-1.2219252695549087E-2</c:v>
                </c:pt>
                <c:pt idx="2616">
                  <c:v>-1.2075789643502232E-2</c:v>
                </c:pt>
                <c:pt idx="2617">
                  <c:v>-1.1927756034522029E-2</c:v>
                </c:pt>
                <c:pt idx="2618">
                  <c:v>-1.1739602732778447E-2</c:v>
                </c:pt>
                <c:pt idx="2619">
                  <c:v>-1.156851582579306E-2</c:v>
                </c:pt>
                <c:pt idx="2620">
                  <c:v>-1.1364839139816056E-2</c:v>
                </c:pt>
                <c:pt idx="2621">
                  <c:v>-1.1122131862266123E-2</c:v>
                </c:pt>
                <c:pt idx="2622">
                  <c:v>-1.0859828188679702E-2</c:v>
                </c:pt>
                <c:pt idx="2623">
                  <c:v>-1.0562539013591924E-2</c:v>
                </c:pt>
                <c:pt idx="2624">
                  <c:v>-1.0239536252912162E-2</c:v>
                </c:pt>
                <c:pt idx="2625">
                  <c:v>-9.8244950548342282E-3</c:v>
                </c:pt>
                <c:pt idx="2626">
                  <c:v>-9.2236633512685802E-3</c:v>
                </c:pt>
                <c:pt idx="2627">
                  <c:v>-8.4835705650021798E-3</c:v>
                </c:pt>
                <c:pt idx="2628">
                  <c:v>-7.5808671591792928E-3</c:v>
                </c:pt>
                <c:pt idx="2629">
                  <c:v>-6.5966951652308668E-3</c:v>
                </c:pt>
                <c:pt idx="2630">
                  <c:v>-5.6224023678267208E-3</c:v>
                </c:pt>
                <c:pt idx="2631">
                  <c:v>-4.7441135646850621E-3</c:v>
                </c:pt>
                <c:pt idx="2632">
                  <c:v>-4.0232468207930449E-3</c:v>
                </c:pt>
                <c:pt idx="2633">
                  <c:v>-3.4703305784101694E-3</c:v>
                </c:pt>
                <c:pt idx="2634">
                  <c:v>-3.0534482630042224E-3</c:v>
                </c:pt>
                <c:pt idx="2635">
                  <c:v>-2.7685562493757914E-3</c:v>
                </c:pt>
                <c:pt idx="2636">
                  <c:v>-2.6608577863053884E-3</c:v>
                </c:pt>
                <c:pt idx="2637">
                  <c:v>-2.5912359290365741E-3</c:v>
                </c:pt>
                <c:pt idx="2638">
                  <c:v>-2.5707125152970942E-3</c:v>
                </c:pt>
                <c:pt idx="2639">
                  <c:v>-2.6204631480249378E-3</c:v>
                </c:pt>
                <c:pt idx="2640">
                  <c:v>-2.6243923326980797E-3</c:v>
                </c:pt>
                <c:pt idx="2641">
                  <c:v>-2.6636613615380568E-3</c:v>
                </c:pt>
                <c:pt idx="2642">
                  <c:v>-2.666465408197571E-3</c:v>
                </c:pt>
                <c:pt idx="2643">
                  <c:v>-2.6540267059824837E-3</c:v>
                </c:pt>
                <c:pt idx="2644">
                  <c:v>-2.7571362894577788E-3</c:v>
                </c:pt>
                <c:pt idx="2645">
                  <c:v>-2.8155490056641346E-3</c:v>
                </c:pt>
                <c:pt idx="2646">
                  <c:v>-2.8563936039509661E-3</c:v>
                </c:pt>
                <c:pt idx="2647">
                  <c:v>-2.8586631571763397E-3</c:v>
                </c:pt>
                <c:pt idx="2648">
                  <c:v>-2.8048719021086109E-3</c:v>
                </c:pt>
                <c:pt idx="2649">
                  <c:v>-2.6932957909083476E-3</c:v>
                </c:pt>
                <c:pt idx="2650">
                  <c:v>-2.4873046849768991E-3</c:v>
                </c:pt>
                <c:pt idx="2651">
                  <c:v>-2.1308769377360775E-3</c:v>
                </c:pt>
                <c:pt idx="2652">
                  <c:v>-1.6063933059156899E-3</c:v>
                </c:pt>
                <c:pt idx="2653">
                  <c:v>-9.7851896353070254E-4</c:v>
                </c:pt>
                <c:pt idx="2654">
                  <c:v>-3.1559903621646609E-4</c:v>
                </c:pt>
                <c:pt idx="2655">
                  <c:v>3.2029508830418467E-4</c:v>
                </c:pt>
                <c:pt idx="2656">
                  <c:v>8.8849517024034298E-4</c:v>
                </c:pt>
                <c:pt idx="2657">
                  <c:v>1.4089291455032134E-3</c:v>
                </c:pt>
                <c:pt idx="2658">
                  <c:v>1.9591104068652099E-3</c:v>
                </c:pt>
                <c:pt idx="2659">
                  <c:v>2.5605833906077007E-3</c:v>
                </c:pt>
                <c:pt idx="2660">
                  <c:v>3.2485209098753781E-3</c:v>
                </c:pt>
                <c:pt idx="2661">
                  <c:v>3.9347423026805635E-3</c:v>
                </c:pt>
                <c:pt idx="2662">
                  <c:v>4.5846079561752805E-3</c:v>
                </c:pt>
                <c:pt idx="2663">
                  <c:v>5.1708463350677164E-3</c:v>
                </c:pt>
                <c:pt idx="2664">
                  <c:v>5.6584786984312224E-3</c:v>
                </c:pt>
                <c:pt idx="2665">
                  <c:v>6.1456075991295914E-3</c:v>
                </c:pt>
                <c:pt idx="2666">
                  <c:v>6.7028560148039151E-3</c:v>
                </c:pt>
                <c:pt idx="2667">
                  <c:v>7.4284629271769743E-3</c:v>
                </c:pt>
                <c:pt idx="2668">
                  <c:v>8.3659202077814888E-3</c:v>
                </c:pt>
                <c:pt idx="2669">
                  <c:v>9.3661846020009903E-3</c:v>
                </c:pt>
                <c:pt idx="2670">
                  <c:v>1.0295802167185975E-2</c:v>
                </c:pt>
                <c:pt idx="2671">
                  <c:v>1.1051184047934856E-2</c:v>
                </c:pt>
                <c:pt idx="2672">
                  <c:v>1.1589359137643796E-2</c:v>
                </c:pt>
                <c:pt idx="2673">
                  <c:v>1.1933925160789506E-2</c:v>
                </c:pt>
                <c:pt idx="2674">
                  <c:v>1.2188073930132579E-2</c:v>
                </c:pt>
                <c:pt idx="2675">
                  <c:v>1.2405708656284476E-2</c:v>
                </c:pt>
                <c:pt idx="2676">
                  <c:v>1.2652506619092431E-2</c:v>
                </c:pt>
                <c:pt idx="2677">
                  <c:v>1.2894721235873666E-2</c:v>
                </c:pt>
                <c:pt idx="2678">
                  <c:v>1.3141363055860994E-2</c:v>
                </c:pt>
                <c:pt idx="2679">
                  <c:v>1.338020025963539E-2</c:v>
                </c:pt>
                <c:pt idx="2680">
                  <c:v>1.3593986395179246E-2</c:v>
                </c:pt>
                <c:pt idx="2681">
                  <c:v>1.3749277635286671E-2</c:v>
                </c:pt>
                <c:pt idx="2682">
                  <c:v>1.3798345197383644E-2</c:v>
                </c:pt>
                <c:pt idx="2683">
                  <c:v>1.3710188830895748E-2</c:v>
                </c:pt>
                <c:pt idx="2684">
                  <c:v>1.3453066670947759E-2</c:v>
                </c:pt>
                <c:pt idx="2685">
                  <c:v>1.3097537369461999E-2</c:v>
                </c:pt>
                <c:pt idx="2686">
                  <c:v>1.2678163016729931E-2</c:v>
                </c:pt>
                <c:pt idx="2687">
                  <c:v>1.2248040193024735E-2</c:v>
                </c:pt>
                <c:pt idx="2688">
                  <c:v>1.1796421846955035E-2</c:v>
                </c:pt>
                <c:pt idx="2689">
                  <c:v>1.1317814755263802E-2</c:v>
                </c:pt>
                <c:pt idx="2690">
                  <c:v>1.0775102443975733E-2</c:v>
                </c:pt>
                <c:pt idx="2691">
                  <c:v>1.017384684256829E-2</c:v>
                </c:pt>
                <c:pt idx="2692">
                  <c:v>9.4882309060071394E-3</c:v>
                </c:pt>
                <c:pt idx="2693">
                  <c:v>8.7627591533288376E-3</c:v>
                </c:pt>
                <c:pt idx="2694">
                  <c:v>8.0430989913934971E-3</c:v>
                </c:pt>
                <c:pt idx="2695">
                  <c:v>7.3398830641236657E-3</c:v>
                </c:pt>
                <c:pt idx="2696">
                  <c:v>6.6565232891629168E-3</c:v>
                </c:pt>
                <c:pt idx="2697">
                  <c:v>6.0443396251808838E-3</c:v>
                </c:pt>
                <c:pt idx="2698">
                  <c:v>5.5136846240120291E-3</c:v>
                </c:pt>
                <c:pt idx="2699">
                  <c:v>5.129376222643478E-3</c:v>
                </c:pt>
                <c:pt idx="2700">
                  <c:v>4.8780975051263206E-3</c:v>
                </c:pt>
                <c:pt idx="2701">
                  <c:v>4.6318721196682584E-3</c:v>
                </c:pt>
                <c:pt idx="2702">
                  <c:v>4.3105502298980856E-3</c:v>
                </c:pt>
                <c:pt idx="2703">
                  <c:v>3.8359977775856511E-3</c:v>
                </c:pt>
                <c:pt idx="2704">
                  <c:v>3.1673773753710544E-3</c:v>
                </c:pt>
                <c:pt idx="2705">
                  <c:v>2.4217186757358369E-3</c:v>
                </c:pt>
                <c:pt idx="2706">
                  <c:v>1.568674651461161E-3</c:v>
                </c:pt>
                <c:pt idx="2707">
                  <c:v>7.6881808777239829E-4</c:v>
                </c:pt>
                <c:pt idx="2708">
                  <c:v>1.2831461197319958E-5</c:v>
                </c:pt>
                <c:pt idx="2709">
                  <c:v>-6.7630559273001826E-4</c:v>
                </c:pt>
                <c:pt idx="2710">
                  <c:v>-1.2668523494195106E-3</c:v>
                </c:pt>
                <c:pt idx="2711">
                  <c:v>-1.7105768528455306E-3</c:v>
                </c:pt>
                <c:pt idx="2712">
                  <c:v>-2.0361623547941916E-3</c:v>
                </c:pt>
                <c:pt idx="2713">
                  <c:v>-2.2116940833423024E-3</c:v>
                </c:pt>
                <c:pt idx="2714">
                  <c:v>-2.255844438035553E-3</c:v>
                </c:pt>
                <c:pt idx="2715">
                  <c:v>-2.2125513350170207E-3</c:v>
                </c:pt>
                <c:pt idx="2716">
                  <c:v>-2.1635005894517691E-3</c:v>
                </c:pt>
                <c:pt idx="2717">
                  <c:v>-2.0600693123761955E-3</c:v>
                </c:pt>
                <c:pt idx="2718">
                  <c:v>-1.9716948772822642E-3</c:v>
                </c:pt>
                <c:pt idx="2719">
                  <c:v>-1.8852014257467391E-3</c:v>
                </c:pt>
                <c:pt idx="2720">
                  <c:v>-1.8218089460586354E-3</c:v>
                </c:pt>
                <c:pt idx="2721">
                  <c:v>-1.7453677384090087E-3</c:v>
                </c:pt>
                <c:pt idx="2722">
                  <c:v>-1.6218558458279972E-3</c:v>
                </c:pt>
                <c:pt idx="2723">
                  <c:v>-1.4814363624346804E-3</c:v>
                </c:pt>
                <c:pt idx="2724">
                  <c:v>-1.2935775486107894E-3</c:v>
                </c:pt>
                <c:pt idx="2725">
                  <c:v>-1.0369600461225743E-3</c:v>
                </c:pt>
                <c:pt idx="2726">
                  <c:v>-7.5497326526216102E-4</c:v>
                </c:pt>
                <c:pt idx="2727">
                  <c:v>-5.6151580287417324E-4</c:v>
                </c:pt>
                <c:pt idx="2728">
                  <c:v>-4.062806090928504E-4</c:v>
                </c:pt>
                <c:pt idx="2729">
                  <c:v>-2.7220552060449633E-4</c:v>
                </c:pt>
                <c:pt idx="2730">
                  <c:v>-1.189475855346198E-4</c:v>
                </c:pt>
                <c:pt idx="2731">
                  <c:v>-1.0929580885871701E-5</c:v>
                </c:pt>
                <c:pt idx="2732">
                  <c:v>7.6370461813206249E-5</c:v>
                </c:pt>
                <c:pt idx="2733">
                  <c:v>1.5693499528762457E-4</c:v>
                </c:pt>
                <c:pt idx="2734">
                  <c:v>2.3141884932701036E-4</c:v>
                </c:pt>
                <c:pt idx="2735">
                  <c:v>3.0786640610125338E-4</c:v>
                </c:pt>
                <c:pt idx="2736">
                  <c:v>3.6544928984212855E-4</c:v>
                </c:pt>
                <c:pt idx="2737">
                  <c:v>4.542332741926128E-4</c:v>
                </c:pt>
                <c:pt idx="2738">
                  <c:v>5.5139812126707736E-4</c:v>
                </c:pt>
                <c:pt idx="2739">
                  <c:v>6.1586382398871333E-4</c:v>
                </c:pt>
                <c:pt idx="2740">
                  <c:v>6.0436468233402872E-4</c:v>
                </c:pt>
                <c:pt idx="2741">
                  <c:v>5.7106853241486154E-4</c:v>
                </c:pt>
                <c:pt idx="2742">
                  <c:v>4.7957373982013502E-4</c:v>
                </c:pt>
                <c:pt idx="2743">
                  <c:v>2.1963671141820372E-4</c:v>
                </c:pt>
                <c:pt idx="2744">
                  <c:v>-1.2152120432592204E-4</c:v>
                </c:pt>
                <c:pt idx="2745">
                  <c:v>-5.3734138939103926E-4</c:v>
                </c:pt>
                <c:pt idx="2746">
                  <c:v>-1.0112008936985068E-3</c:v>
                </c:pt>
                <c:pt idx="2747">
                  <c:v>-1.4971255359405012E-3</c:v>
                </c:pt>
                <c:pt idx="2748">
                  <c:v>-1.9378866509698462E-3</c:v>
                </c:pt>
                <c:pt idx="2749">
                  <c:v>-2.3148710006221005E-3</c:v>
                </c:pt>
                <c:pt idx="2750">
                  <c:v>-2.5490800064523898E-3</c:v>
                </c:pt>
                <c:pt idx="2751">
                  <c:v>-2.5656838406129642E-3</c:v>
                </c:pt>
                <c:pt idx="2752">
                  <c:v>-2.460861548867219E-3</c:v>
                </c:pt>
                <c:pt idx="2753">
                  <c:v>-2.2938409984030765E-3</c:v>
                </c:pt>
                <c:pt idx="2754">
                  <c:v>-2.0886271380148695E-3</c:v>
                </c:pt>
                <c:pt idx="2755">
                  <c:v>-1.868744665420875E-3</c:v>
                </c:pt>
                <c:pt idx="2756">
                  <c:v>-1.648920347571753E-3</c:v>
                </c:pt>
                <c:pt idx="2757">
                  <c:v>-1.4516646320626202E-3</c:v>
                </c:pt>
                <c:pt idx="2758">
                  <c:v>-1.2373502257686576E-3</c:v>
                </c:pt>
                <c:pt idx="2759">
                  <c:v>-1.0022571289983629E-3</c:v>
                </c:pt>
                <c:pt idx="2760">
                  <c:v>-7.1446114818742392E-4</c:v>
                </c:pt>
                <c:pt idx="2761">
                  <c:v>-3.8749249060206822E-4</c:v>
                </c:pt>
                <c:pt idx="2762">
                  <c:v>4.7270076411375572E-6</c:v>
                </c:pt>
                <c:pt idx="2763">
                  <c:v>4.9502371914471213E-4</c:v>
                </c:pt>
                <c:pt idx="2764">
                  <c:v>1.0113362512019703E-3</c:v>
                </c:pt>
                <c:pt idx="2765">
                  <c:v>1.5025490326493567E-3</c:v>
                </c:pt>
                <c:pt idx="2766">
                  <c:v>2.0013740746086333E-3</c:v>
                </c:pt>
                <c:pt idx="2767">
                  <c:v>2.4547133412432119E-3</c:v>
                </c:pt>
                <c:pt idx="2768">
                  <c:v>2.8626769202733651E-3</c:v>
                </c:pt>
                <c:pt idx="2769">
                  <c:v>3.2460625006177886E-3</c:v>
                </c:pt>
                <c:pt idx="2770">
                  <c:v>3.6686757197198746E-3</c:v>
                </c:pt>
                <c:pt idx="2771">
                  <c:v>4.0585171896720396E-3</c:v>
                </c:pt>
                <c:pt idx="2772">
                  <c:v>4.4354471324715029E-3</c:v>
                </c:pt>
                <c:pt idx="2773">
                  <c:v>4.7612973293504864E-3</c:v>
                </c:pt>
                <c:pt idx="2774">
                  <c:v>5.0534427180499051E-3</c:v>
                </c:pt>
                <c:pt idx="2775">
                  <c:v>5.28904800604303E-3</c:v>
                </c:pt>
                <c:pt idx="2776">
                  <c:v>5.5218731192478434E-3</c:v>
                </c:pt>
                <c:pt idx="2777">
                  <c:v>5.7361083401810311E-3</c:v>
                </c:pt>
                <c:pt idx="2778">
                  <c:v>5.9300674157542511E-3</c:v>
                </c:pt>
                <c:pt idx="2779">
                  <c:v>6.0893791532640202E-3</c:v>
                </c:pt>
                <c:pt idx="2780">
                  <c:v>6.1603817648352519E-3</c:v>
                </c:pt>
                <c:pt idx="2781">
                  <c:v>6.1500206084338527E-3</c:v>
                </c:pt>
                <c:pt idx="2782">
                  <c:v>6.061195227609447E-3</c:v>
                </c:pt>
                <c:pt idx="2783">
                  <c:v>5.8261033012098531E-3</c:v>
                </c:pt>
                <c:pt idx="2784">
                  <c:v>5.4201516824525604E-3</c:v>
                </c:pt>
                <c:pt idx="2785">
                  <c:v>4.9581862627745997E-3</c:v>
                </c:pt>
                <c:pt idx="2786">
                  <c:v>4.4314263799522888E-3</c:v>
                </c:pt>
                <c:pt idx="2787">
                  <c:v>3.7696231129991185E-3</c:v>
                </c:pt>
                <c:pt idx="2788">
                  <c:v>3.0886401243374424E-3</c:v>
                </c:pt>
                <c:pt idx="2789">
                  <c:v>2.4143231208291057E-3</c:v>
                </c:pt>
                <c:pt idx="2790">
                  <c:v>1.8707660771801814E-3</c:v>
                </c:pt>
                <c:pt idx="2791">
                  <c:v>1.4922533416707187E-3</c:v>
                </c:pt>
                <c:pt idx="2792">
                  <c:v>1.2059075938408216E-3</c:v>
                </c:pt>
                <c:pt idx="2793">
                  <c:v>9.4716927520506705E-4</c:v>
                </c:pt>
                <c:pt idx="2794">
                  <c:v>6.7392872229345168E-4</c:v>
                </c:pt>
                <c:pt idx="2795">
                  <c:v>3.3409762944637479E-4</c:v>
                </c:pt>
                <c:pt idx="2796">
                  <c:v>-9.0563513489262551E-5</c:v>
                </c:pt>
                <c:pt idx="2797">
                  <c:v>-6.0433243425814904E-4</c:v>
                </c:pt>
                <c:pt idx="2798">
                  <c:v>-1.0566653028408267E-3</c:v>
                </c:pt>
                <c:pt idx="2799">
                  <c:v>-1.5647762032855658E-3</c:v>
                </c:pt>
                <c:pt idx="2800">
                  <c:v>-1.9895772428795513E-3</c:v>
                </c:pt>
                <c:pt idx="2801">
                  <c:v>-2.3710110397638933E-3</c:v>
                </c:pt>
                <c:pt idx="2802">
                  <c:v>-2.7444969416797757E-3</c:v>
                </c:pt>
                <c:pt idx="2803">
                  <c:v>-2.9060338671110537E-3</c:v>
                </c:pt>
                <c:pt idx="2804">
                  <c:v>-2.9169860417619844E-3</c:v>
                </c:pt>
                <c:pt idx="2805">
                  <c:v>-2.8127495176019585E-3</c:v>
                </c:pt>
                <c:pt idx="2806">
                  <c:v>-2.7631292468687143E-3</c:v>
                </c:pt>
                <c:pt idx="2807">
                  <c:v>-2.6699147374178601E-3</c:v>
                </c:pt>
                <c:pt idx="2808">
                  <c:v>-2.5134923142106861E-3</c:v>
                </c:pt>
                <c:pt idx="2809">
                  <c:v>-2.3008952547307888E-3</c:v>
                </c:pt>
                <c:pt idx="2810">
                  <c:v>-2.0255706556056917E-3</c:v>
                </c:pt>
                <c:pt idx="2811">
                  <c:v>-1.6756483214065538E-3</c:v>
                </c:pt>
                <c:pt idx="2812">
                  <c:v>-1.2588398211175736E-3</c:v>
                </c:pt>
                <c:pt idx="2813">
                  <c:v>-8.0237304104890071E-4</c:v>
                </c:pt>
                <c:pt idx="2814">
                  <c:v>-2.883102308597352E-4</c:v>
                </c:pt>
                <c:pt idx="2815">
                  <c:v>3.0100024679810365E-4</c:v>
                </c:pt>
                <c:pt idx="2816">
                  <c:v>9.3667800731225338E-4</c:v>
                </c:pt>
                <c:pt idx="2817">
                  <c:v>1.6178347048935481E-3</c:v>
                </c:pt>
                <c:pt idx="2818">
                  <c:v>2.3169919526729818E-3</c:v>
                </c:pt>
                <c:pt idx="2819">
                  <c:v>3.0415429880481936E-3</c:v>
                </c:pt>
                <c:pt idx="2820">
                  <c:v>3.7833660105603224E-3</c:v>
                </c:pt>
                <c:pt idx="2821">
                  <c:v>4.5092935238348047E-3</c:v>
                </c:pt>
                <c:pt idx="2822">
                  <c:v>5.1398987759774511E-3</c:v>
                </c:pt>
                <c:pt idx="2823">
                  <c:v>5.6729465103342591E-3</c:v>
                </c:pt>
                <c:pt idx="2824">
                  <c:v>6.141766293602224E-3</c:v>
                </c:pt>
                <c:pt idx="2825">
                  <c:v>6.5476898030543441E-3</c:v>
                </c:pt>
                <c:pt idx="2826">
                  <c:v>6.8812777339753769E-3</c:v>
                </c:pt>
                <c:pt idx="2827">
                  <c:v>7.1536662769444755E-3</c:v>
                </c:pt>
                <c:pt idx="2828">
                  <c:v>7.3819424482081441E-3</c:v>
                </c:pt>
                <c:pt idx="2829">
                  <c:v>7.5472786245388158E-3</c:v>
                </c:pt>
                <c:pt idx="2830">
                  <c:v>7.7078342541302466E-3</c:v>
                </c:pt>
                <c:pt idx="2831">
                  <c:v>7.8790192841141134E-3</c:v>
                </c:pt>
                <c:pt idx="2832">
                  <c:v>8.0142764582404429E-3</c:v>
                </c:pt>
                <c:pt idx="2833">
                  <c:v>8.100188886601755E-3</c:v>
                </c:pt>
                <c:pt idx="2834">
                  <c:v>8.0991129847292793E-3</c:v>
                </c:pt>
                <c:pt idx="2835">
                  <c:v>8.0092950231335346E-3</c:v>
                </c:pt>
                <c:pt idx="2836">
                  <c:v>7.8389755192632676E-3</c:v>
                </c:pt>
                <c:pt idx="2837">
                  <c:v>7.6131684670473244E-3</c:v>
                </c:pt>
                <c:pt idx="2838">
                  <c:v>7.3130331483932031E-3</c:v>
                </c:pt>
                <c:pt idx="2839">
                  <c:v>6.9280534762454623E-3</c:v>
                </c:pt>
                <c:pt idx="2840">
                  <c:v>6.5320511410926719E-3</c:v>
                </c:pt>
                <c:pt idx="2841">
                  <c:v>6.1250388921710178E-3</c:v>
                </c:pt>
                <c:pt idx="2842">
                  <c:v>5.7022424630706805E-3</c:v>
                </c:pt>
                <c:pt idx="2843">
                  <c:v>5.2524710735335316E-3</c:v>
                </c:pt>
                <c:pt idx="2844">
                  <c:v>4.8017985424315315E-3</c:v>
                </c:pt>
                <c:pt idx="2845">
                  <c:v>4.3347090761736862E-3</c:v>
                </c:pt>
                <c:pt idx="2846">
                  <c:v>3.8358375365704443E-3</c:v>
                </c:pt>
                <c:pt idx="2847">
                  <c:v>3.1994137663220916E-3</c:v>
                </c:pt>
                <c:pt idx="2848">
                  <c:v>2.5232933812415056E-3</c:v>
                </c:pt>
                <c:pt idx="2849">
                  <c:v>1.8416904288206825E-3</c:v>
                </c:pt>
                <c:pt idx="2850">
                  <c:v>1.1399874204431832E-3</c:v>
                </c:pt>
                <c:pt idx="2851">
                  <c:v>5.5669644365894213E-4</c:v>
                </c:pt>
                <c:pt idx="2852">
                  <c:v>3.3188840071134314E-5</c:v>
                </c:pt>
                <c:pt idx="2853">
                  <c:v>-4.3461952786979542E-4</c:v>
                </c:pt>
                <c:pt idx="2854">
                  <c:v>-8.384151870750112E-4</c:v>
                </c:pt>
                <c:pt idx="2855">
                  <c:v>-1.1826375054775243E-3</c:v>
                </c:pt>
                <c:pt idx="2856">
                  <c:v>-1.48724867477065E-3</c:v>
                </c:pt>
                <c:pt idx="2857">
                  <c:v>-1.7639688238948027E-3</c:v>
                </c:pt>
                <c:pt idx="2858">
                  <c:v>-2.0052417403617034E-3</c:v>
                </c:pt>
                <c:pt idx="2859">
                  <c:v>-2.2033336852928451E-3</c:v>
                </c:pt>
                <c:pt idx="2860">
                  <c:v>-2.3960700415147675E-3</c:v>
                </c:pt>
                <c:pt idx="2861">
                  <c:v>-2.6282720168804893E-3</c:v>
                </c:pt>
                <c:pt idx="2862">
                  <c:v>-2.9193935540862441E-3</c:v>
                </c:pt>
                <c:pt idx="2863">
                  <c:v>-3.2918578585675712E-3</c:v>
                </c:pt>
                <c:pt idx="2864">
                  <c:v>-3.6522237626977518E-3</c:v>
                </c:pt>
                <c:pt idx="2865">
                  <c:v>-3.9841384110704996E-3</c:v>
                </c:pt>
                <c:pt idx="2866">
                  <c:v>-4.1343723463003997E-3</c:v>
                </c:pt>
                <c:pt idx="2867">
                  <c:v>-4.0136681839054184E-3</c:v>
                </c:pt>
                <c:pt idx="2868">
                  <c:v>-3.7445440132698668E-3</c:v>
                </c:pt>
                <c:pt idx="2869">
                  <c:v>-3.4053133086752122E-3</c:v>
                </c:pt>
                <c:pt idx="2870">
                  <c:v>-3.0908435655714658E-3</c:v>
                </c:pt>
                <c:pt idx="2871">
                  <c:v>-2.8287972799501495E-3</c:v>
                </c:pt>
                <c:pt idx="2872">
                  <c:v>-2.6879490427596034E-3</c:v>
                </c:pt>
                <c:pt idx="2873">
                  <c:v>-2.6231793764747119E-3</c:v>
                </c:pt>
                <c:pt idx="2874">
                  <c:v>-2.6066663282386326E-3</c:v>
                </c:pt>
                <c:pt idx="2875">
                  <c:v>-2.6968341826155021E-3</c:v>
                </c:pt>
                <c:pt idx="2876">
                  <c:v>-2.8497453161371142E-3</c:v>
                </c:pt>
                <c:pt idx="2877">
                  <c:v>-3.0621806490128286E-3</c:v>
                </c:pt>
                <c:pt idx="2878">
                  <c:v>-3.3276100136495233E-3</c:v>
                </c:pt>
                <c:pt idx="2879">
                  <c:v>-3.6041409997661419E-3</c:v>
                </c:pt>
                <c:pt idx="2880">
                  <c:v>-3.9133389130392845E-3</c:v>
                </c:pt>
                <c:pt idx="2881">
                  <c:v>-4.1698956264097971E-3</c:v>
                </c:pt>
                <c:pt idx="2882">
                  <c:v>-4.3452448413246539E-3</c:v>
                </c:pt>
                <c:pt idx="2883">
                  <c:v>-4.4534159076104248E-3</c:v>
                </c:pt>
                <c:pt idx="2884">
                  <c:v>-4.4959767759559666E-3</c:v>
                </c:pt>
                <c:pt idx="2885">
                  <c:v>-4.5973839438905057E-3</c:v>
                </c:pt>
                <c:pt idx="2886">
                  <c:v>-4.7377495619089251E-3</c:v>
                </c:pt>
                <c:pt idx="2887">
                  <c:v>-5.0471613545132847E-3</c:v>
                </c:pt>
                <c:pt idx="2888">
                  <c:v>-5.4263151482531798E-3</c:v>
                </c:pt>
                <c:pt idx="2889">
                  <c:v>-5.8546641461911771E-3</c:v>
                </c:pt>
                <c:pt idx="2890">
                  <c:v>-6.4094563064879435E-3</c:v>
                </c:pt>
                <c:pt idx="2891">
                  <c:v>-6.9940884023278584E-3</c:v>
                </c:pt>
                <c:pt idx="2892">
                  <c:v>-7.6055821741948309E-3</c:v>
                </c:pt>
                <c:pt idx="2893">
                  <c:v>-8.1560910839973515E-3</c:v>
                </c:pt>
                <c:pt idx="2894">
                  <c:v>-8.6909101708852483E-3</c:v>
                </c:pt>
                <c:pt idx="2895">
                  <c:v>-9.047335533430621E-3</c:v>
                </c:pt>
                <c:pt idx="2896">
                  <c:v>-9.3823703179305197E-3</c:v>
                </c:pt>
                <c:pt idx="2897">
                  <c:v>-9.5703709465925092E-3</c:v>
                </c:pt>
                <c:pt idx="2898">
                  <c:v>-9.8109444084715121E-3</c:v>
                </c:pt>
                <c:pt idx="2899">
                  <c:v>-1.0158271530473894E-2</c:v>
                </c:pt>
                <c:pt idx="2900">
                  <c:v>-1.0552088682266172E-2</c:v>
                </c:pt>
                <c:pt idx="2901">
                  <c:v>-1.0981580456164527E-2</c:v>
                </c:pt>
                <c:pt idx="2902">
                  <c:v>-1.1304531787410789E-2</c:v>
                </c:pt>
                <c:pt idx="2903">
                  <c:v>-1.1430576980609427E-2</c:v>
                </c:pt>
                <c:pt idx="2904">
                  <c:v>-1.1406289441193738E-2</c:v>
                </c:pt>
                <c:pt idx="2905">
                  <c:v>-1.1221314182962072E-2</c:v>
                </c:pt>
                <c:pt idx="2906">
                  <c:v>-1.0986912376977454E-2</c:v>
                </c:pt>
                <c:pt idx="2907">
                  <c:v>-1.0658387516659705E-2</c:v>
                </c:pt>
                <c:pt idx="2908">
                  <c:v>-1.0310691633389997E-2</c:v>
                </c:pt>
                <c:pt idx="2909">
                  <c:v>-9.981396329145558E-3</c:v>
                </c:pt>
                <c:pt idx="2910">
                  <c:v>-9.6480646971568076E-3</c:v>
                </c:pt>
                <c:pt idx="2911">
                  <c:v>-9.3313720266747745E-3</c:v>
                </c:pt>
                <c:pt idx="2912">
                  <c:v>-9.0707688984925944E-3</c:v>
                </c:pt>
                <c:pt idx="2913">
                  <c:v>-8.7443398275950848E-3</c:v>
                </c:pt>
                <c:pt idx="2914">
                  <c:v>-8.372888876656135E-3</c:v>
                </c:pt>
                <c:pt idx="2915">
                  <c:v>-7.9661862256816072E-3</c:v>
                </c:pt>
                <c:pt idx="2916">
                  <c:v>-7.4751628520061848E-3</c:v>
                </c:pt>
                <c:pt idx="2917">
                  <c:v>-6.9405866544070861E-3</c:v>
                </c:pt>
                <c:pt idx="2918">
                  <c:v>-6.4651105771681037E-3</c:v>
                </c:pt>
                <c:pt idx="2919">
                  <c:v>-5.9901498263536784E-3</c:v>
                </c:pt>
                <c:pt idx="2920">
                  <c:v>-5.4403276075617969E-3</c:v>
                </c:pt>
                <c:pt idx="2921">
                  <c:v>-4.8915820283109311E-3</c:v>
                </c:pt>
                <c:pt idx="2922">
                  <c:v>-4.3834131959958949E-3</c:v>
                </c:pt>
                <c:pt idx="2923">
                  <c:v>-3.8409139864234772E-3</c:v>
                </c:pt>
                <c:pt idx="2924">
                  <c:v>-3.2680825754628886E-3</c:v>
                </c:pt>
                <c:pt idx="2925">
                  <c:v>-2.6680444951170416E-3</c:v>
                </c:pt>
                <c:pt idx="2926">
                  <c:v>-2.0667984493487092E-3</c:v>
                </c:pt>
                <c:pt idx="2927">
                  <c:v>-1.4492288607595438E-3</c:v>
                </c:pt>
                <c:pt idx="2928">
                  <c:v>-8.8456830371649018E-4</c:v>
                </c:pt>
                <c:pt idx="2929">
                  <c:v>-4.7734312171751478E-4</c:v>
                </c:pt>
                <c:pt idx="2930">
                  <c:v>-2.1179073592839429E-4</c:v>
                </c:pt>
                <c:pt idx="2931">
                  <c:v>-1.8535626495165203E-4</c:v>
                </c:pt>
                <c:pt idx="2932">
                  <c:v>-2.848074347890639E-4</c:v>
                </c:pt>
                <c:pt idx="2933">
                  <c:v>-4.8390124392706899E-4</c:v>
                </c:pt>
                <c:pt idx="2934">
                  <c:v>-6.8925424854421671E-4</c:v>
                </c:pt>
                <c:pt idx="2935">
                  <c:v>-8.9156006310691879E-4</c:v>
                </c:pt>
                <c:pt idx="2936">
                  <c:v>-1.0983892303306987E-3</c:v>
                </c:pt>
                <c:pt idx="2937">
                  <c:v>-1.3440403318175031E-3</c:v>
                </c:pt>
                <c:pt idx="2938">
                  <c:v>-1.741809221107012E-3</c:v>
                </c:pt>
                <c:pt idx="2939">
                  <c:v>-2.2878687153894432E-3</c:v>
                </c:pt>
                <c:pt idx="2940">
                  <c:v>-2.8323652031883098E-3</c:v>
                </c:pt>
                <c:pt idx="2941">
                  <c:v>-3.3422483527386759E-3</c:v>
                </c:pt>
                <c:pt idx="2942">
                  <c:v>-3.7811700385014333E-3</c:v>
                </c:pt>
                <c:pt idx="2943">
                  <c:v>-4.0943148086242812E-3</c:v>
                </c:pt>
                <c:pt idx="2944">
                  <c:v>-4.3083591304420108E-3</c:v>
                </c:pt>
                <c:pt idx="2945">
                  <c:v>-4.5234338401053962E-3</c:v>
                </c:pt>
                <c:pt idx="2946">
                  <c:v>-4.803285472004387E-3</c:v>
                </c:pt>
                <c:pt idx="2947">
                  <c:v>-5.1962098631299974E-3</c:v>
                </c:pt>
                <c:pt idx="2948">
                  <c:v>-5.7031173674081375E-3</c:v>
                </c:pt>
                <c:pt idx="2949">
                  <c:v>-6.2833921079468811E-3</c:v>
                </c:pt>
                <c:pt idx="2950">
                  <c:v>-6.8494268740392833E-3</c:v>
                </c:pt>
                <c:pt idx="2951">
                  <c:v>-7.3172097356123018E-3</c:v>
                </c:pt>
                <c:pt idx="2952">
                  <c:v>-7.7075451410447676E-3</c:v>
                </c:pt>
                <c:pt idx="2953">
                  <c:v>-8.0812465802064509E-3</c:v>
                </c:pt>
                <c:pt idx="2954">
                  <c:v>-8.3733090089459089E-3</c:v>
                </c:pt>
                <c:pt idx="2955">
                  <c:v>-8.5846497877391688E-3</c:v>
                </c:pt>
                <c:pt idx="2956">
                  <c:v>-8.7539350545709389E-3</c:v>
                </c:pt>
                <c:pt idx="2957">
                  <c:v>-8.9625691991765972E-3</c:v>
                </c:pt>
                <c:pt idx="2958">
                  <c:v>-9.2222153577723419E-3</c:v>
                </c:pt>
                <c:pt idx="2959">
                  <c:v>-9.6068395726589071E-3</c:v>
                </c:pt>
                <c:pt idx="2960">
                  <c:v>-1.0006432985827336E-2</c:v>
                </c:pt>
                <c:pt idx="2961">
                  <c:v>-1.040598774944953E-2</c:v>
                </c:pt>
                <c:pt idx="2962">
                  <c:v>-1.0858281865744508E-2</c:v>
                </c:pt>
                <c:pt idx="2963">
                  <c:v>-1.1298435307317986E-2</c:v>
                </c:pt>
                <c:pt idx="2964">
                  <c:v>-1.1681373267053543E-2</c:v>
                </c:pt>
                <c:pt idx="2965">
                  <c:v>-1.1997793245428545E-2</c:v>
                </c:pt>
                <c:pt idx="2966">
                  <c:v>-1.2175873202723548E-2</c:v>
                </c:pt>
                <c:pt idx="2967">
                  <c:v>-1.2148445878963087E-2</c:v>
                </c:pt>
                <c:pt idx="2968">
                  <c:v>-1.1957116723582826E-2</c:v>
                </c:pt>
                <c:pt idx="2969">
                  <c:v>-1.1666034361801414E-2</c:v>
                </c:pt>
                <c:pt idx="2970">
                  <c:v>-1.1367634809721519E-2</c:v>
                </c:pt>
                <c:pt idx="2971">
                  <c:v>-1.1084968784669686E-2</c:v>
                </c:pt>
                <c:pt idx="2972">
                  <c:v>-1.0838029603890555E-2</c:v>
                </c:pt>
                <c:pt idx="2973">
                  <c:v>-1.0614290878569393E-2</c:v>
                </c:pt>
                <c:pt idx="2974">
                  <c:v>-1.0394681753179412E-2</c:v>
                </c:pt>
                <c:pt idx="2975">
                  <c:v>-1.0293851117271071E-2</c:v>
                </c:pt>
                <c:pt idx="2976">
                  <c:v>-1.0223234060603244E-2</c:v>
                </c:pt>
                <c:pt idx="2977">
                  <c:v>-1.0183479320536962E-2</c:v>
                </c:pt>
                <c:pt idx="2978">
                  <c:v>-1.0239537260816053E-2</c:v>
                </c:pt>
                <c:pt idx="2979">
                  <c:v>-1.0405571115788364E-2</c:v>
                </c:pt>
                <c:pt idx="2980">
                  <c:v>-1.0621950987536561E-2</c:v>
                </c:pt>
                <c:pt idx="2981">
                  <c:v>-1.0857365939039137E-2</c:v>
                </c:pt>
                <c:pt idx="2982">
                  <c:v>-1.1025689046003657E-2</c:v>
                </c:pt>
                <c:pt idx="2983">
                  <c:v>-1.1108702239510224E-2</c:v>
                </c:pt>
                <c:pt idx="2984">
                  <c:v>-1.1132031181518927E-2</c:v>
                </c:pt>
                <c:pt idx="2985">
                  <c:v>-1.1188273630113398E-2</c:v>
                </c:pt>
                <c:pt idx="2986">
                  <c:v>-1.1306556243676668E-2</c:v>
                </c:pt>
                <c:pt idx="2987">
                  <c:v>-1.1593890683672092E-2</c:v>
                </c:pt>
                <c:pt idx="2988">
                  <c:v>-1.1974760534099772E-2</c:v>
                </c:pt>
                <c:pt idx="2989">
                  <c:v>-1.2382597393829624E-2</c:v>
                </c:pt>
                <c:pt idx="2990">
                  <c:v>-1.2778901193004202E-2</c:v>
                </c:pt>
                <c:pt idx="2991">
                  <c:v>-1.3115238502222203E-2</c:v>
                </c:pt>
                <c:pt idx="2992">
                  <c:v>-1.3338172962335415E-2</c:v>
                </c:pt>
                <c:pt idx="2993">
                  <c:v>-1.3543244993851657E-2</c:v>
                </c:pt>
                <c:pt idx="2994">
                  <c:v>-1.3638036163315815E-2</c:v>
                </c:pt>
                <c:pt idx="2995">
                  <c:v>-1.3706998721931769E-2</c:v>
                </c:pt>
                <c:pt idx="2996">
                  <c:v>-1.3741884826159624E-2</c:v>
                </c:pt>
                <c:pt idx="2997">
                  <c:v>-1.3708738703519104E-2</c:v>
                </c:pt>
                <c:pt idx="2998">
                  <c:v>-1.360906527162228E-2</c:v>
                </c:pt>
                <c:pt idx="2999">
                  <c:v>-1.3579247204979418E-2</c:v>
                </c:pt>
                <c:pt idx="3000">
                  <c:v>-1.3497399038035419E-2</c:v>
                </c:pt>
                <c:pt idx="3001">
                  <c:v>-1.3374694445379018E-2</c:v>
                </c:pt>
                <c:pt idx="3002">
                  <c:v>-1.3165936072621237E-2</c:v>
                </c:pt>
                <c:pt idx="3003">
                  <c:v>-1.284937796569998E-2</c:v>
                </c:pt>
                <c:pt idx="3004">
                  <c:v>-1.2436575486371521E-2</c:v>
                </c:pt>
                <c:pt idx="3005">
                  <c:v>-1.1941030056608862E-2</c:v>
                </c:pt>
                <c:pt idx="3006">
                  <c:v>-1.138414996651636E-2</c:v>
                </c:pt>
                <c:pt idx="3007">
                  <c:v>-1.0790262419000538E-2</c:v>
                </c:pt>
                <c:pt idx="3008">
                  <c:v>-1.0171501220102578E-2</c:v>
                </c:pt>
                <c:pt idx="3009">
                  <c:v>-9.5302765977469048E-3</c:v>
                </c:pt>
                <c:pt idx="3010">
                  <c:v>-8.8932413256543469E-3</c:v>
                </c:pt>
                <c:pt idx="3011">
                  <c:v>-8.2917551995675912E-3</c:v>
                </c:pt>
                <c:pt idx="3012">
                  <c:v>-7.6871418896465073E-3</c:v>
                </c:pt>
                <c:pt idx="3013">
                  <c:v>-6.9614571696462787E-3</c:v>
                </c:pt>
                <c:pt idx="3014">
                  <c:v>-6.0385096755586429E-3</c:v>
                </c:pt>
                <c:pt idx="3015">
                  <c:v>-4.8694910092108631E-3</c:v>
                </c:pt>
                <c:pt idx="3016">
                  <c:v>-3.5908645769886886E-3</c:v>
                </c:pt>
                <c:pt idx="3017">
                  <c:v>-2.3371092365419201E-3</c:v>
                </c:pt>
                <c:pt idx="3018">
                  <c:v>-1.2631808834150818E-3</c:v>
                </c:pt>
                <c:pt idx="3019">
                  <c:v>-4.7329988401649742E-4</c:v>
                </c:pt>
                <c:pt idx="3020">
                  <c:v>9.896073760385629E-5</c:v>
                </c:pt>
                <c:pt idx="3021">
                  <c:v>5.5231964624987827E-4</c:v>
                </c:pt>
                <c:pt idx="3022">
                  <c:v>9.6514962472398326E-4</c:v>
                </c:pt>
                <c:pt idx="3023">
                  <c:v>1.4060516504002781E-3</c:v>
                </c:pt>
                <c:pt idx="3024">
                  <c:v>1.8429073935836264E-3</c:v>
                </c:pt>
                <c:pt idx="3025">
                  <c:v>2.2471180033736722E-3</c:v>
                </c:pt>
                <c:pt idx="3026">
                  <c:v>2.5673382100032012E-3</c:v>
                </c:pt>
                <c:pt idx="3027">
                  <c:v>2.7305777911909562E-3</c:v>
                </c:pt>
                <c:pt idx="3028">
                  <c:v>2.8212568419513388E-3</c:v>
                </c:pt>
                <c:pt idx="3029">
                  <c:v>2.9019739266800846E-3</c:v>
                </c:pt>
                <c:pt idx="3030">
                  <c:v>3.0109309900225303E-3</c:v>
                </c:pt>
                <c:pt idx="3031">
                  <c:v>3.1708113971745618E-3</c:v>
                </c:pt>
                <c:pt idx="3032">
                  <c:v>3.3595338140723174E-3</c:v>
                </c:pt>
                <c:pt idx="3033">
                  <c:v>3.4928496014582922E-3</c:v>
                </c:pt>
                <c:pt idx="3034">
                  <c:v>3.5005401493651968E-3</c:v>
                </c:pt>
                <c:pt idx="3035">
                  <c:v>3.1777023807856852E-3</c:v>
                </c:pt>
                <c:pt idx="3036">
                  <c:v>2.6500629906710173E-3</c:v>
                </c:pt>
                <c:pt idx="3037">
                  <c:v>1.9735379967619092E-3</c:v>
                </c:pt>
                <c:pt idx="3038">
                  <c:v>1.2208282498992048E-3</c:v>
                </c:pt>
                <c:pt idx="3039">
                  <c:v>5.1448183567745433E-4</c:v>
                </c:pt>
                <c:pt idx="3040">
                  <c:v>-1.9143355200557858E-4</c:v>
                </c:pt>
                <c:pt idx="3041">
                  <c:v>-8.7862799570673808E-4</c:v>
                </c:pt>
                <c:pt idx="3042">
                  <c:v>-1.5245957023190975E-3</c:v>
                </c:pt>
                <c:pt idx="3043">
                  <c:v>-2.1543960619749814E-3</c:v>
                </c:pt>
                <c:pt idx="3044">
                  <c:v>-2.7409466974809534E-3</c:v>
                </c:pt>
                <c:pt idx="3045">
                  <c:v>-3.297254221293908E-3</c:v>
                </c:pt>
                <c:pt idx="3046">
                  <c:v>-3.859796252314189E-3</c:v>
                </c:pt>
                <c:pt idx="3047">
                  <c:v>-4.3294980573788666E-3</c:v>
                </c:pt>
                <c:pt idx="3048">
                  <c:v>-4.7710988914100323E-3</c:v>
                </c:pt>
                <c:pt idx="3049">
                  <c:v>-5.225493608235824E-3</c:v>
                </c:pt>
                <c:pt idx="3050">
                  <c:v>-5.656684184089638E-3</c:v>
                </c:pt>
                <c:pt idx="3051">
                  <c:v>-6.0612727852937366E-3</c:v>
                </c:pt>
                <c:pt idx="3052">
                  <c:v>-6.4723721892811122E-3</c:v>
                </c:pt>
                <c:pt idx="3053">
                  <c:v>-6.9135583135506327E-3</c:v>
                </c:pt>
                <c:pt idx="3054">
                  <c:v>-7.3747038283748251E-3</c:v>
                </c:pt>
                <c:pt idx="3055">
                  <c:v>-7.7826284126551633E-3</c:v>
                </c:pt>
                <c:pt idx="3056">
                  <c:v>-8.1201897029979774E-3</c:v>
                </c:pt>
                <c:pt idx="3057">
                  <c:v>-8.4501492645161456E-3</c:v>
                </c:pt>
                <c:pt idx="3058">
                  <c:v>-8.7150148202526524E-3</c:v>
                </c:pt>
                <c:pt idx="3059">
                  <c:v>-8.881296407186769E-3</c:v>
                </c:pt>
                <c:pt idx="3060">
                  <c:v>-9.0069052698133496E-3</c:v>
                </c:pt>
                <c:pt idx="3061">
                  <c:v>-9.0860962831837214E-3</c:v>
                </c:pt>
                <c:pt idx="3062">
                  <c:v>-9.1256123534945791E-3</c:v>
                </c:pt>
                <c:pt idx="3063">
                  <c:v>-9.1056082431890777E-3</c:v>
                </c:pt>
                <c:pt idx="3064">
                  <c:v>-9.0491356031598205E-3</c:v>
                </c:pt>
                <c:pt idx="3065">
                  <c:v>-8.891022623068786E-3</c:v>
                </c:pt>
                <c:pt idx="3066">
                  <c:v>-8.6965175823269063E-3</c:v>
                </c:pt>
                <c:pt idx="3067">
                  <c:v>-8.4429802619460387E-3</c:v>
                </c:pt>
                <c:pt idx="3068">
                  <c:v>-8.1831621914785733E-3</c:v>
                </c:pt>
                <c:pt idx="3069">
                  <c:v>-7.9025121098022927E-3</c:v>
                </c:pt>
                <c:pt idx="3070">
                  <c:v>-7.6847413828595012E-3</c:v>
                </c:pt>
                <c:pt idx="3071">
                  <c:v>-7.5264394849884671E-3</c:v>
                </c:pt>
                <c:pt idx="3072">
                  <c:v>-7.4267828868684518E-3</c:v>
                </c:pt>
                <c:pt idx="3073">
                  <c:v>-7.3596069877394209E-3</c:v>
                </c:pt>
                <c:pt idx="3074">
                  <c:v>-7.3398243500908738E-3</c:v>
                </c:pt>
                <c:pt idx="3075">
                  <c:v>-7.3777193232003628E-3</c:v>
                </c:pt>
                <c:pt idx="3076">
                  <c:v>-7.3211138310776908E-3</c:v>
                </c:pt>
                <c:pt idx="3077">
                  <c:v>-7.319322347712944E-3</c:v>
                </c:pt>
                <c:pt idx="3078">
                  <c:v>-7.3285204083253291E-3</c:v>
                </c:pt>
                <c:pt idx="3079">
                  <c:v>-7.2734293149672342E-3</c:v>
                </c:pt>
                <c:pt idx="3080">
                  <c:v>-7.1965791047745881E-3</c:v>
                </c:pt>
                <c:pt idx="3081">
                  <c:v>-7.2485400682302699E-3</c:v>
                </c:pt>
                <c:pt idx="3082">
                  <c:v>-7.2992226552908018E-3</c:v>
                </c:pt>
                <c:pt idx="3083">
                  <c:v>-7.4291319326274165E-3</c:v>
                </c:pt>
                <c:pt idx="3084">
                  <c:v>-7.5796235587602193E-3</c:v>
                </c:pt>
                <c:pt idx="3085">
                  <c:v>-7.731978745700193E-3</c:v>
                </c:pt>
                <c:pt idx="3086">
                  <c:v>-7.949165510023554E-3</c:v>
                </c:pt>
                <c:pt idx="3087">
                  <c:v>-8.2927237860928801E-3</c:v>
                </c:pt>
                <c:pt idx="3088">
                  <c:v>-8.6942638000793316E-3</c:v>
                </c:pt>
                <c:pt idx="3089">
                  <c:v>-9.0658288395655193E-3</c:v>
                </c:pt>
                <c:pt idx="3090">
                  <c:v>-9.3264017017571817E-3</c:v>
                </c:pt>
                <c:pt idx="3091">
                  <c:v>-9.326062230586676E-3</c:v>
                </c:pt>
                <c:pt idx="3092">
                  <c:v>-9.1666159347918944E-3</c:v>
                </c:pt>
                <c:pt idx="3093">
                  <c:v>-8.9566495967228245E-3</c:v>
                </c:pt>
                <c:pt idx="3094">
                  <c:v>-8.7964857740404009E-3</c:v>
                </c:pt>
                <c:pt idx="3095">
                  <c:v>-8.7822651582711731E-3</c:v>
                </c:pt>
                <c:pt idx="3096">
                  <c:v>-8.8137919001832956E-3</c:v>
                </c:pt>
                <c:pt idx="3097">
                  <c:v>-8.8970841473539307E-3</c:v>
                </c:pt>
                <c:pt idx="3098">
                  <c:v>-9.0833987392138701E-3</c:v>
                </c:pt>
                <c:pt idx="3099">
                  <c:v>-9.2448629375021015E-3</c:v>
                </c:pt>
                <c:pt idx="3100">
                  <c:v>-9.3498529726591048E-3</c:v>
                </c:pt>
                <c:pt idx="3101">
                  <c:v>-9.3972085759459201E-3</c:v>
                </c:pt>
                <c:pt idx="3102">
                  <c:v>-9.400369814212885E-3</c:v>
                </c:pt>
                <c:pt idx="3103">
                  <c:v>-9.2815723830654787E-3</c:v>
                </c:pt>
                <c:pt idx="3104">
                  <c:v>-9.0670469780744292E-3</c:v>
                </c:pt>
                <c:pt idx="3105">
                  <c:v>-8.8097781976581909E-3</c:v>
                </c:pt>
                <c:pt idx="3106">
                  <c:v>-8.5638213961972392E-3</c:v>
                </c:pt>
                <c:pt idx="3107">
                  <c:v>-8.3820545986537914E-3</c:v>
                </c:pt>
                <c:pt idx="3108">
                  <c:v>-8.199712046816774E-3</c:v>
                </c:pt>
                <c:pt idx="3109">
                  <c:v>-8.0975726276979899E-3</c:v>
                </c:pt>
                <c:pt idx="3110">
                  <c:v>-7.9332781348709219E-3</c:v>
                </c:pt>
                <c:pt idx="3111">
                  <c:v>-7.7728907599335078E-3</c:v>
                </c:pt>
                <c:pt idx="3112">
                  <c:v>-7.5807180237252979E-3</c:v>
                </c:pt>
                <c:pt idx="3113">
                  <c:v>-7.38293872289597E-3</c:v>
                </c:pt>
                <c:pt idx="3114">
                  <c:v>-7.0755677710412496E-3</c:v>
                </c:pt>
                <c:pt idx="3115">
                  <c:v>-6.5922840455920079E-3</c:v>
                </c:pt>
                <c:pt idx="3116">
                  <c:v>-6.0253832948422396E-3</c:v>
                </c:pt>
                <c:pt idx="3117">
                  <c:v>-5.5090104093977457E-3</c:v>
                </c:pt>
                <c:pt idx="3118">
                  <c:v>-5.0317211055533832E-3</c:v>
                </c:pt>
                <c:pt idx="3119">
                  <c:v>-4.6747845426473485E-3</c:v>
                </c:pt>
                <c:pt idx="3120">
                  <c:v>-4.3746831796053791E-3</c:v>
                </c:pt>
                <c:pt idx="3121">
                  <c:v>-4.0285239913391575E-3</c:v>
                </c:pt>
                <c:pt idx="3122">
                  <c:v>-3.6783527637441783E-3</c:v>
                </c:pt>
                <c:pt idx="3123">
                  <c:v>-3.2444106516043444E-3</c:v>
                </c:pt>
                <c:pt idx="3124">
                  <c:v>-2.7547062912412048E-3</c:v>
                </c:pt>
                <c:pt idx="3125">
                  <c:v>-2.266574827791171E-3</c:v>
                </c:pt>
                <c:pt idx="3126">
                  <c:v>-1.9135121017995935E-3</c:v>
                </c:pt>
                <c:pt idx="3127">
                  <c:v>-1.6897618849345934E-3</c:v>
                </c:pt>
                <c:pt idx="3128">
                  <c:v>-1.5574290668738486E-3</c:v>
                </c:pt>
                <c:pt idx="3129">
                  <c:v>-1.6372818467770367E-3</c:v>
                </c:pt>
                <c:pt idx="3130">
                  <c:v>-1.8849185828874915E-3</c:v>
                </c:pt>
                <c:pt idx="3131">
                  <c:v>-2.3332774138814382E-3</c:v>
                </c:pt>
                <c:pt idx="3132">
                  <c:v>-2.8962954598417325E-3</c:v>
                </c:pt>
                <c:pt idx="3133">
                  <c:v>-3.4969149592640539E-3</c:v>
                </c:pt>
                <c:pt idx="3134">
                  <c:v>-4.0048310510995486E-3</c:v>
                </c:pt>
                <c:pt idx="3135">
                  <c:v>-4.3417659170860547E-3</c:v>
                </c:pt>
                <c:pt idx="3136">
                  <c:v>-4.5828101589721849E-3</c:v>
                </c:pt>
                <c:pt idx="3137">
                  <c:v>-4.8168384117418389E-3</c:v>
                </c:pt>
                <c:pt idx="3138">
                  <c:v>-5.1000926129584571E-3</c:v>
                </c:pt>
                <c:pt idx="3139">
                  <c:v>-5.4071608580564231E-3</c:v>
                </c:pt>
                <c:pt idx="3140">
                  <c:v>-5.8170138989615035E-3</c:v>
                </c:pt>
                <c:pt idx="3141">
                  <c:v>-6.327048742330324E-3</c:v>
                </c:pt>
                <c:pt idx="3142">
                  <c:v>-6.9572031986122789E-3</c:v>
                </c:pt>
                <c:pt idx="3143">
                  <c:v>-7.6792343833300561E-3</c:v>
                </c:pt>
                <c:pt idx="3144">
                  <c:v>-8.3942327211265592E-3</c:v>
                </c:pt>
                <c:pt idx="3145">
                  <c:v>-9.0012673729847267E-3</c:v>
                </c:pt>
                <c:pt idx="3146">
                  <c:v>-9.4128418358928947E-3</c:v>
                </c:pt>
                <c:pt idx="3147">
                  <c:v>-9.5733008865108299E-3</c:v>
                </c:pt>
                <c:pt idx="3148">
                  <c:v>-9.5853469277227925E-3</c:v>
                </c:pt>
                <c:pt idx="3149">
                  <c:v>-9.5150426667959375E-3</c:v>
                </c:pt>
                <c:pt idx="3150">
                  <c:v>-9.5724667673191231E-3</c:v>
                </c:pt>
                <c:pt idx="3151">
                  <c:v>-9.8657013107523155E-3</c:v>
                </c:pt>
                <c:pt idx="3152">
                  <c:v>-1.0296460265633692E-2</c:v>
                </c:pt>
                <c:pt idx="3153">
                  <c:v>-1.0682511545035567E-2</c:v>
                </c:pt>
                <c:pt idx="3154">
                  <c:v>-1.0944310649908379E-2</c:v>
                </c:pt>
                <c:pt idx="3155">
                  <c:v>-1.0972038098900752E-2</c:v>
                </c:pt>
                <c:pt idx="3156">
                  <c:v>-1.0850787951677189E-2</c:v>
                </c:pt>
                <c:pt idx="3157">
                  <c:v>-1.0691230181054475E-2</c:v>
                </c:pt>
                <c:pt idx="3158">
                  <c:v>-1.0523893926395494E-2</c:v>
                </c:pt>
                <c:pt idx="3159">
                  <c:v>-1.0333568948062085E-2</c:v>
                </c:pt>
                <c:pt idx="3160">
                  <c:v>-1.0197036134027206E-2</c:v>
                </c:pt>
                <c:pt idx="3161">
                  <c:v>-9.9331567871200205E-3</c:v>
                </c:pt>
                <c:pt idx="3162">
                  <c:v>-9.5229506907654783E-3</c:v>
                </c:pt>
                <c:pt idx="3163">
                  <c:v>-9.0684679158515146E-3</c:v>
                </c:pt>
                <c:pt idx="3164">
                  <c:v>-8.5100426351349626E-3</c:v>
                </c:pt>
                <c:pt idx="3165">
                  <c:v>-7.8482738124737925E-3</c:v>
                </c:pt>
                <c:pt idx="3166">
                  <c:v>-7.155782240228812E-3</c:v>
                </c:pt>
                <c:pt idx="3167">
                  <c:v>-6.5184216565472037E-3</c:v>
                </c:pt>
                <c:pt idx="3168">
                  <c:v>-5.8965958812039337E-3</c:v>
                </c:pt>
                <c:pt idx="3169">
                  <c:v>-5.2120677479207834E-3</c:v>
                </c:pt>
                <c:pt idx="3170">
                  <c:v>-4.4619804183402695E-3</c:v>
                </c:pt>
                <c:pt idx="3171">
                  <c:v>-3.6713831955810681E-3</c:v>
                </c:pt>
                <c:pt idx="3172">
                  <c:v>-2.8173551116550716E-3</c:v>
                </c:pt>
                <c:pt idx="3173">
                  <c:v>-1.91858611373521E-3</c:v>
                </c:pt>
                <c:pt idx="3174">
                  <c:v>-1.0756152649106007E-3</c:v>
                </c:pt>
                <c:pt idx="3175">
                  <c:v>-3.9163066177997307E-4</c:v>
                </c:pt>
                <c:pt idx="3176">
                  <c:v>1.9450181141885482E-4</c:v>
                </c:pt>
                <c:pt idx="3177">
                  <c:v>7.2955097078369522E-4</c:v>
                </c:pt>
                <c:pt idx="3178">
                  <c:v>1.2238753812617619E-3</c:v>
                </c:pt>
                <c:pt idx="3179">
                  <c:v>1.6639834068108623E-3</c:v>
                </c:pt>
                <c:pt idx="3180">
                  <c:v>2.0883134088923627E-3</c:v>
                </c:pt>
                <c:pt idx="3181">
                  <c:v>2.5791902251807225E-3</c:v>
                </c:pt>
                <c:pt idx="3182">
                  <c:v>3.1080818311168216E-3</c:v>
                </c:pt>
                <c:pt idx="3183">
                  <c:v>3.7015198481111389E-3</c:v>
                </c:pt>
                <c:pt idx="3184">
                  <c:v>4.2871266378302405E-3</c:v>
                </c:pt>
                <c:pt idx="3185">
                  <c:v>4.7985159769993197E-3</c:v>
                </c:pt>
                <c:pt idx="3186">
                  <c:v>5.1320224459662769E-3</c:v>
                </c:pt>
                <c:pt idx="3187">
                  <c:v>5.1838784891463019E-3</c:v>
                </c:pt>
                <c:pt idx="3188">
                  <c:v>5.0891081193036574E-3</c:v>
                </c:pt>
                <c:pt idx="3189">
                  <c:v>5.0365201407852299E-3</c:v>
                </c:pt>
                <c:pt idx="3190">
                  <c:v>5.1681894883067294E-3</c:v>
                </c:pt>
                <c:pt idx="3191">
                  <c:v>5.5851050084935773E-3</c:v>
                </c:pt>
                <c:pt idx="3192">
                  <c:v>6.1328331366109021E-3</c:v>
                </c:pt>
                <c:pt idx="3193">
                  <c:v>6.6453805176689435E-3</c:v>
                </c:pt>
                <c:pt idx="3194">
                  <c:v>6.9408829385902938E-3</c:v>
                </c:pt>
                <c:pt idx="3195">
                  <c:v>6.8625232780346211E-3</c:v>
                </c:pt>
                <c:pt idx="3196">
                  <c:v>6.5474714439562147E-3</c:v>
                </c:pt>
                <c:pt idx="3197">
                  <c:v>6.1065384282633908E-3</c:v>
                </c:pt>
                <c:pt idx="3198">
                  <c:v>5.7142628446493655E-3</c:v>
                </c:pt>
                <c:pt idx="3199">
                  <c:v>5.4959265533962463E-3</c:v>
                </c:pt>
                <c:pt idx="3200">
                  <c:v>5.413004759815882E-3</c:v>
                </c:pt>
                <c:pt idx="3201">
                  <c:v>5.4157303912773843E-3</c:v>
                </c:pt>
                <c:pt idx="3202">
                  <c:v>5.4615719725691556E-3</c:v>
                </c:pt>
                <c:pt idx="3203">
                  <c:v>5.5213102516310708E-3</c:v>
                </c:pt>
                <c:pt idx="3204">
                  <c:v>5.604803184719372E-3</c:v>
                </c:pt>
                <c:pt idx="3205">
                  <c:v>5.744969399423358E-3</c:v>
                </c:pt>
                <c:pt idx="3206">
                  <c:v>5.9708309679703678E-3</c:v>
                </c:pt>
                <c:pt idx="3207">
                  <c:v>6.2902417533303341E-3</c:v>
                </c:pt>
                <c:pt idx="3208">
                  <c:v>6.6874785531999522E-3</c:v>
                </c:pt>
                <c:pt idx="3209">
                  <c:v>7.1059121106522077E-3</c:v>
                </c:pt>
                <c:pt idx="3210">
                  <c:v>7.4949568623918321E-3</c:v>
                </c:pt>
                <c:pt idx="3211">
                  <c:v>7.8479271832297536E-3</c:v>
                </c:pt>
                <c:pt idx="3212">
                  <c:v>8.150163980068478E-3</c:v>
                </c:pt>
                <c:pt idx="3213">
                  <c:v>8.4101492241445749E-3</c:v>
                </c:pt>
                <c:pt idx="3214">
                  <c:v>8.5920333352154151E-3</c:v>
                </c:pt>
                <c:pt idx="3215">
                  <c:v>8.6740919328695786E-3</c:v>
                </c:pt>
                <c:pt idx="3216">
                  <c:v>8.6723316754962129E-3</c:v>
                </c:pt>
                <c:pt idx="3217">
                  <c:v>8.572145436229861E-3</c:v>
                </c:pt>
                <c:pt idx="3218">
                  <c:v>8.4086836960485141E-3</c:v>
                </c:pt>
                <c:pt idx="3219">
                  <c:v>8.2397993921039751E-3</c:v>
                </c:pt>
                <c:pt idx="3220">
                  <c:v>8.0634880888987882E-3</c:v>
                </c:pt>
                <c:pt idx="3221">
                  <c:v>7.9264903050850419E-3</c:v>
                </c:pt>
                <c:pt idx="3222">
                  <c:v>7.930922578094227E-3</c:v>
                </c:pt>
                <c:pt idx="3223">
                  <c:v>8.1346246720091914E-3</c:v>
                </c:pt>
                <c:pt idx="3224">
                  <c:v>8.4291793607414803E-3</c:v>
                </c:pt>
                <c:pt idx="3225">
                  <c:v>8.8061730431919973E-3</c:v>
                </c:pt>
                <c:pt idx="3226">
                  <c:v>9.1440352415646832E-3</c:v>
                </c:pt>
                <c:pt idx="3227">
                  <c:v>9.4205138563100005E-3</c:v>
                </c:pt>
                <c:pt idx="3228">
                  <c:v>9.6890928679891925E-3</c:v>
                </c:pt>
                <c:pt idx="3229">
                  <c:v>9.8876587409094437E-3</c:v>
                </c:pt>
                <c:pt idx="3230">
                  <c:v>1.0050802611562156E-2</c:v>
                </c:pt>
                <c:pt idx="3231">
                  <c:v>1.020718493183656E-2</c:v>
                </c:pt>
                <c:pt idx="3232">
                  <c:v>1.0338602871588482E-2</c:v>
                </c:pt>
                <c:pt idx="3233">
                  <c:v>1.0339305649463934E-2</c:v>
                </c:pt>
                <c:pt idx="3234">
                  <c:v>1.0175263537201603E-2</c:v>
                </c:pt>
                <c:pt idx="3235">
                  <c:v>9.818718590945557E-3</c:v>
                </c:pt>
                <c:pt idx="3236">
                  <c:v>9.3547082136747062E-3</c:v>
                </c:pt>
                <c:pt idx="3237">
                  <c:v>8.8963879303675872E-3</c:v>
                </c:pt>
                <c:pt idx="3238">
                  <c:v>8.3956901938307127E-3</c:v>
                </c:pt>
                <c:pt idx="3239">
                  <c:v>8.0100932296874316E-3</c:v>
                </c:pt>
                <c:pt idx="3240">
                  <c:v>7.6473996624240748E-3</c:v>
                </c:pt>
                <c:pt idx="3241">
                  <c:v>7.3015136880206968E-3</c:v>
                </c:pt>
                <c:pt idx="3242">
                  <c:v>6.8694867567775045E-3</c:v>
                </c:pt>
                <c:pt idx="3243">
                  <c:v>6.428916067097023E-3</c:v>
                </c:pt>
                <c:pt idx="3244">
                  <c:v>5.9415808188410333E-3</c:v>
                </c:pt>
                <c:pt idx="3245">
                  <c:v>5.4970630237366098E-3</c:v>
                </c:pt>
                <c:pt idx="3246">
                  <c:v>5.2109438157758817E-3</c:v>
                </c:pt>
                <c:pt idx="3247">
                  <c:v>4.9221229185470146E-3</c:v>
                </c:pt>
                <c:pt idx="3248">
                  <c:v>4.7187427280296094E-3</c:v>
                </c:pt>
                <c:pt idx="3249">
                  <c:v>4.5748107703469246E-3</c:v>
                </c:pt>
                <c:pt idx="3250">
                  <c:v>4.5506499006092134E-3</c:v>
                </c:pt>
                <c:pt idx="3251">
                  <c:v>4.6590587304214523E-3</c:v>
                </c:pt>
                <c:pt idx="3252">
                  <c:v>4.837160972019321E-3</c:v>
                </c:pt>
                <c:pt idx="3253">
                  <c:v>5.0815568571178134E-3</c:v>
                </c:pt>
                <c:pt idx="3254">
                  <c:v>5.3337034954759888E-3</c:v>
                </c:pt>
                <c:pt idx="3255">
                  <c:v>5.6621330572061632E-3</c:v>
                </c:pt>
                <c:pt idx="3256">
                  <c:v>5.9792404813698028E-3</c:v>
                </c:pt>
                <c:pt idx="3257">
                  <c:v>6.3197810225627468E-3</c:v>
                </c:pt>
                <c:pt idx="3258">
                  <c:v>6.6432997242190728E-3</c:v>
                </c:pt>
                <c:pt idx="3259">
                  <c:v>6.9363782666419837E-3</c:v>
                </c:pt>
                <c:pt idx="3260">
                  <c:v>7.2309142833742396E-3</c:v>
                </c:pt>
                <c:pt idx="3261">
                  <c:v>7.4802991173108114E-3</c:v>
                </c:pt>
                <c:pt idx="3262">
                  <c:v>7.6478223901968994E-3</c:v>
                </c:pt>
                <c:pt idx="3263">
                  <c:v>7.7507546136885777E-3</c:v>
                </c:pt>
                <c:pt idx="3264">
                  <c:v>7.9366501663272922E-3</c:v>
                </c:pt>
                <c:pt idx="3265">
                  <c:v>8.2684937887507748E-3</c:v>
                </c:pt>
                <c:pt idx="3266">
                  <c:v>8.8158246933270606E-3</c:v>
                </c:pt>
                <c:pt idx="3267">
                  <c:v>9.752148418938995E-3</c:v>
                </c:pt>
                <c:pt idx="3268">
                  <c:v>1.0895844586718835E-2</c:v>
                </c:pt>
                <c:pt idx="3269">
                  <c:v>1.200480179514913E-2</c:v>
                </c:pt>
                <c:pt idx="3270">
                  <c:v>1.2995367399682834E-2</c:v>
                </c:pt>
                <c:pt idx="3271">
                  <c:v>1.372964362469746E-2</c:v>
                </c:pt>
                <c:pt idx="3272">
                  <c:v>1.4306360860943983E-2</c:v>
                </c:pt>
                <c:pt idx="3273">
                  <c:v>1.4802053717526353E-2</c:v>
                </c:pt>
                <c:pt idx="3274">
                  <c:v>1.5361522367244338E-2</c:v>
                </c:pt>
                <c:pt idx="3275">
                  <c:v>1.6133633786072677E-2</c:v>
                </c:pt>
                <c:pt idx="3276">
                  <c:v>1.6870003784997631E-2</c:v>
                </c:pt>
                <c:pt idx="3277">
                  <c:v>1.7530877437347034E-2</c:v>
                </c:pt>
                <c:pt idx="3278">
                  <c:v>1.7945571475241118E-2</c:v>
                </c:pt>
                <c:pt idx="3279">
                  <c:v>1.8040222254420025E-2</c:v>
                </c:pt>
                <c:pt idx="3280">
                  <c:v>1.7874003141732889E-2</c:v>
                </c:pt>
                <c:pt idx="3281">
                  <c:v>1.7625053463455134E-2</c:v>
                </c:pt>
                <c:pt idx="3282">
                  <c:v>1.7360207441481822E-2</c:v>
                </c:pt>
                <c:pt idx="3283">
                  <c:v>1.7118093799563673E-2</c:v>
                </c:pt>
                <c:pt idx="3284">
                  <c:v>1.6862793017042618E-2</c:v>
                </c:pt>
                <c:pt idx="3285">
                  <c:v>1.6647002658291214E-2</c:v>
                </c:pt>
                <c:pt idx="3286">
                  <c:v>1.6473097462163633E-2</c:v>
                </c:pt>
                <c:pt idx="3287">
                  <c:v>1.6278723181483351E-2</c:v>
                </c:pt>
                <c:pt idx="3288">
                  <c:v>1.6077628679440938E-2</c:v>
                </c:pt>
                <c:pt idx="3289">
                  <c:v>1.5811276802868694E-2</c:v>
                </c:pt>
                <c:pt idx="3290">
                  <c:v>1.5411255904967273E-2</c:v>
                </c:pt>
                <c:pt idx="3291">
                  <c:v>1.4875160761746158E-2</c:v>
                </c:pt>
                <c:pt idx="3292">
                  <c:v>1.4235444666268946E-2</c:v>
                </c:pt>
                <c:pt idx="3293">
                  <c:v>1.3610341690412735E-2</c:v>
                </c:pt>
                <c:pt idx="3294">
                  <c:v>1.306880722952353E-2</c:v>
                </c:pt>
                <c:pt idx="3295">
                  <c:v>1.2669498067035663E-2</c:v>
                </c:pt>
                <c:pt idx="3296">
                  <c:v>1.2323113908908641E-2</c:v>
                </c:pt>
                <c:pt idx="3297">
                  <c:v>1.2010432348966111E-2</c:v>
                </c:pt>
                <c:pt idx="3298">
                  <c:v>1.1766116249378374E-2</c:v>
                </c:pt>
                <c:pt idx="3299">
                  <c:v>1.1445613180179516E-2</c:v>
                </c:pt>
                <c:pt idx="3300">
                  <c:v>1.1016679030269741E-2</c:v>
                </c:pt>
                <c:pt idx="3301">
                  <c:v>1.0525485177989152E-2</c:v>
                </c:pt>
                <c:pt idx="3302">
                  <c:v>9.9841169603156962E-3</c:v>
                </c:pt>
                <c:pt idx="3303">
                  <c:v>9.2798697167752846E-3</c:v>
                </c:pt>
                <c:pt idx="3304">
                  <c:v>8.4939334332400328E-3</c:v>
                </c:pt>
                <c:pt idx="3305">
                  <c:v>7.6720172096650247E-3</c:v>
                </c:pt>
                <c:pt idx="3306">
                  <c:v>6.8653866589189049E-3</c:v>
                </c:pt>
                <c:pt idx="3307">
                  <c:v>6.1468980056906368E-3</c:v>
                </c:pt>
                <c:pt idx="3308">
                  <c:v>5.4988817966278164E-3</c:v>
                </c:pt>
                <c:pt idx="3309">
                  <c:v>4.9682469388908339E-3</c:v>
                </c:pt>
                <c:pt idx="3310">
                  <c:v>4.469720693252778E-3</c:v>
                </c:pt>
                <c:pt idx="3311">
                  <c:v>4.0402444503272244E-3</c:v>
                </c:pt>
                <c:pt idx="3312">
                  <c:v>3.6504737846210253E-3</c:v>
                </c:pt>
                <c:pt idx="3313">
                  <c:v>3.3665014927481323E-3</c:v>
                </c:pt>
                <c:pt idx="3314">
                  <c:v>3.2039172479688964E-3</c:v>
                </c:pt>
                <c:pt idx="3315">
                  <c:v>3.2405782214702653E-3</c:v>
                </c:pt>
                <c:pt idx="3316">
                  <c:v>3.3307240669605419E-3</c:v>
                </c:pt>
                <c:pt idx="3317">
                  <c:v>3.4172759343133055E-3</c:v>
                </c:pt>
                <c:pt idx="3318">
                  <c:v>3.4499171742243791E-3</c:v>
                </c:pt>
                <c:pt idx="3319">
                  <c:v>3.3121342789368576E-3</c:v>
                </c:pt>
                <c:pt idx="3320">
                  <c:v>3.1075661021778295E-3</c:v>
                </c:pt>
                <c:pt idx="3321">
                  <c:v>2.8689906282986419E-3</c:v>
                </c:pt>
                <c:pt idx="3322">
                  <c:v>2.7099373551441154E-3</c:v>
                </c:pt>
                <c:pt idx="3323">
                  <c:v>2.7413136622004685E-3</c:v>
                </c:pt>
                <c:pt idx="3324">
                  <c:v>2.8093153110551579E-3</c:v>
                </c:pt>
                <c:pt idx="3325">
                  <c:v>2.8970023082811195E-3</c:v>
                </c:pt>
                <c:pt idx="3326">
                  <c:v>2.9344404318128467E-3</c:v>
                </c:pt>
                <c:pt idx="3327">
                  <c:v>2.8355550307783617E-3</c:v>
                </c:pt>
                <c:pt idx="3328">
                  <c:v>2.6052825986727659E-3</c:v>
                </c:pt>
                <c:pt idx="3329">
                  <c:v>2.3444974442385557E-3</c:v>
                </c:pt>
                <c:pt idx="3330">
                  <c:v>2.0205847719397801E-3</c:v>
                </c:pt>
                <c:pt idx="3331">
                  <c:v>1.6363478184273682E-3</c:v>
                </c:pt>
                <c:pt idx="3332">
                  <c:v>1.2701844683236203E-3</c:v>
                </c:pt>
                <c:pt idx="3333">
                  <c:v>9.0649937611969535E-4</c:v>
                </c:pt>
                <c:pt idx="3334">
                  <c:v>5.547100108832454E-4</c:v>
                </c:pt>
                <c:pt idx="3335">
                  <c:v>2.1242843026108627E-4</c:v>
                </c:pt>
                <c:pt idx="3336">
                  <c:v>-1.0619960213271401E-4</c:v>
                </c:pt>
                <c:pt idx="3337">
                  <c:v>-3.3163302649610643E-4</c:v>
                </c:pt>
                <c:pt idx="3338">
                  <c:v>-4.4276221202734292E-4</c:v>
                </c:pt>
                <c:pt idx="3339">
                  <c:v>-4.1716379335311434E-4</c:v>
                </c:pt>
                <c:pt idx="3340">
                  <c:v>-3.5279757691830237E-4</c:v>
                </c:pt>
                <c:pt idx="3341">
                  <c:v>-3.1493689443565107E-4</c:v>
                </c:pt>
                <c:pt idx="3342">
                  <c:v>-3.8676526578182836E-4</c:v>
                </c:pt>
                <c:pt idx="3343">
                  <c:v>-6.5041350823637483E-4</c:v>
                </c:pt>
                <c:pt idx="3344">
                  <c:v>-1.0154152882533509E-3</c:v>
                </c:pt>
                <c:pt idx="3345">
                  <c:v>-1.4267778440838394E-3</c:v>
                </c:pt>
                <c:pt idx="3346">
                  <c:v>-1.8292052551299048E-3</c:v>
                </c:pt>
                <c:pt idx="3347">
                  <c:v>-2.1832699236454499E-3</c:v>
                </c:pt>
                <c:pt idx="3348">
                  <c:v>-2.4329443175827338E-3</c:v>
                </c:pt>
                <c:pt idx="3349">
                  <c:v>-2.5794113568521496E-3</c:v>
                </c:pt>
                <c:pt idx="3350">
                  <c:v>-2.5558341410599947E-3</c:v>
                </c:pt>
                <c:pt idx="3351">
                  <c:v>-2.3529239598074955E-3</c:v>
                </c:pt>
                <c:pt idx="3352">
                  <c:v>-2.0248767458239799E-3</c:v>
                </c:pt>
                <c:pt idx="3353">
                  <c:v>-1.5538422596101881E-3</c:v>
                </c:pt>
                <c:pt idx="3354">
                  <c:v>-9.8517388498056907E-4</c:v>
                </c:pt>
                <c:pt idx="3355">
                  <c:v>-3.2598785029993595E-4</c:v>
                </c:pt>
                <c:pt idx="3356">
                  <c:v>3.2965474965487125E-4</c:v>
                </c:pt>
                <c:pt idx="3357">
                  <c:v>9.2941985862985809E-4</c:v>
                </c:pt>
                <c:pt idx="3358">
                  <c:v>1.4130533492902257E-3</c:v>
                </c:pt>
                <c:pt idx="3359">
                  <c:v>1.7371135646064529E-3</c:v>
                </c:pt>
                <c:pt idx="3360">
                  <c:v>2.000003637855006E-3</c:v>
                </c:pt>
                <c:pt idx="3361">
                  <c:v>2.3235063952229359E-3</c:v>
                </c:pt>
                <c:pt idx="3362">
                  <c:v>2.7590491554077222E-3</c:v>
                </c:pt>
                <c:pt idx="3363">
                  <c:v>3.4318210960907437E-3</c:v>
                </c:pt>
                <c:pt idx="3364">
                  <c:v>4.2342348017465389E-3</c:v>
                </c:pt>
                <c:pt idx="3365">
                  <c:v>5.1150376017637701E-3</c:v>
                </c:pt>
                <c:pt idx="3366">
                  <c:v>5.9801757059017762E-3</c:v>
                </c:pt>
                <c:pt idx="3367">
                  <c:v>6.7800206248394114E-3</c:v>
                </c:pt>
                <c:pt idx="3368">
                  <c:v>7.5098459689047735E-3</c:v>
                </c:pt>
                <c:pt idx="3369">
                  <c:v>8.2431200420182774E-3</c:v>
                </c:pt>
                <c:pt idx="3370">
                  <c:v>9.0258536161913153E-3</c:v>
                </c:pt>
                <c:pt idx="3371">
                  <c:v>9.8989538587713182E-3</c:v>
                </c:pt>
                <c:pt idx="3372">
                  <c:v>1.079697731314007E-2</c:v>
                </c:pt>
                <c:pt idx="3373">
                  <c:v>1.163475663641045E-2</c:v>
                </c:pt>
                <c:pt idx="3374">
                  <c:v>1.2394601633605486E-2</c:v>
                </c:pt>
                <c:pt idx="3375">
                  <c:v>1.3038979688407523E-2</c:v>
                </c:pt>
                <c:pt idx="3376">
                  <c:v>1.3596620863550821E-2</c:v>
                </c:pt>
                <c:pt idx="3377">
                  <c:v>1.4050353270880514E-2</c:v>
                </c:pt>
                <c:pt idx="3378">
                  <c:v>1.4368748630174755E-2</c:v>
                </c:pt>
                <c:pt idx="3379">
                  <c:v>1.4554109221873352E-2</c:v>
                </c:pt>
                <c:pt idx="3380">
                  <c:v>1.4652004972536676E-2</c:v>
                </c:pt>
                <c:pt idx="3381">
                  <c:v>1.4671183785133858E-2</c:v>
                </c:pt>
                <c:pt idx="3382">
                  <c:v>1.4618939160798644E-2</c:v>
                </c:pt>
                <c:pt idx="3383">
                  <c:v>1.4561943525761626E-2</c:v>
                </c:pt>
                <c:pt idx="3384">
                  <c:v>1.4468855628187635E-2</c:v>
                </c:pt>
                <c:pt idx="3385">
                  <c:v>1.4374229497028677E-2</c:v>
                </c:pt>
                <c:pt idx="3386">
                  <c:v>1.4273395900604884E-2</c:v>
                </c:pt>
                <c:pt idx="3387">
                  <c:v>1.4148562051381056E-2</c:v>
                </c:pt>
                <c:pt idx="3388">
                  <c:v>1.3952879407086468E-2</c:v>
                </c:pt>
                <c:pt idx="3389">
                  <c:v>1.371325456794676E-2</c:v>
                </c:pt>
                <c:pt idx="3390">
                  <c:v>1.3435593654451749E-2</c:v>
                </c:pt>
                <c:pt idx="3391">
                  <c:v>1.3041246751141822E-2</c:v>
                </c:pt>
                <c:pt idx="3392">
                  <c:v>1.2506399547658892E-2</c:v>
                </c:pt>
                <c:pt idx="3393">
                  <c:v>1.1904083675128928E-2</c:v>
                </c:pt>
                <c:pt idx="3394">
                  <c:v>1.1157007170757783E-2</c:v>
                </c:pt>
                <c:pt idx="3395">
                  <c:v>1.0251743338349432E-2</c:v>
                </c:pt>
                <c:pt idx="3396">
                  <c:v>9.3981903918697561E-3</c:v>
                </c:pt>
                <c:pt idx="3397">
                  <c:v>8.5917977275293544E-3</c:v>
                </c:pt>
                <c:pt idx="3398">
                  <c:v>8.0217963822971569E-3</c:v>
                </c:pt>
                <c:pt idx="3399">
                  <c:v>7.7917265975712552E-3</c:v>
                </c:pt>
                <c:pt idx="3400">
                  <c:v>7.7453063187091324E-3</c:v>
                </c:pt>
                <c:pt idx="3401">
                  <c:v>7.7544415078133035E-3</c:v>
                </c:pt>
                <c:pt idx="3402">
                  <c:v>7.6705658029748349E-3</c:v>
                </c:pt>
                <c:pt idx="3403">
                  <c:v>7.3330001079580237E-3</c:v>
                </c:pt>
                <c:pt idx="3404">
                  <c:v>6.8435058139285441E-3</c:v>
                </c:pt>
                <c:pt idx="3405">
                  <c:v>6.2477245892997042E-3</c:v>
                </c:pt>
                <c:pt idx="3406">
                  <c:v>5.7029730656025963E-3</c:v>
                </c:pt>
                <c:pt idx="3407">
                  <c:v>5.292917287696321E-3</c:v>
                </c:pt>
                <c:pt idx="3408">
                  <c:v>5.0001871390048941E-3</c:v>
                </c:pt>
                <c:pt idx="3409">
                  <c:v>4.7673647932216252E-3</c:v>
                </c:pt>
                <c:pt idx="3410">
                  <c:v>4.4950511264478998E-3</c:v>
                </c:pt>
                <c:pt idx="3411">
                  <c:v>4.2614249356188114E-3</c:v>
                </c:pt>
                <c:pt idx="3412">
                  <c:v>4.0904041598330909E-3</c:v>
                </c:pt>
                <c:pt idx="3413">
                  <c:v>3.9979720191924461E-3</c:v>
                </c:pt>
                <c:pt idx="3414">
                  <c:v>4.0508874233913771E-3</c:v>
                </c:pt>
                <c:pt idx="3415">
                  <c:v>4.3321186551145072E-3</c:v>
                </c:pt>
                <c:pt idx="3416">
                  <c:v>4.6605111013363794E-3</c:v>
                </c:pt>
                <c:pt idx="3417">
                  <c:v>5.0264293039936408E-3</c:v>
                </c:pt>
                <c:pt idx="3418">
                  <c:v>5.2984294314742681E-3</c:v>
                </c:pt>
                <c:pt idx="3419">
                  <c:v>5.4754861610762321E-3</c:v>
                </c:pt>
                <c:pt idx="3420">
                  <c:v>5.5766490236012611E-3</c:v>
                </c:pt>
                <c:pt idx="3421">
                  <c:v>5.6284565773422742E-3</c:v>
                </c:pt>
                <c:pt idx="3422">
                  <c:v>5.7285026509452282E-3</c:v>
                </c:pt>
                <c:pt idx="3423">
                  <c:v>5.7748158442085711E-3</c:v>
                </c:pt>
                <c:pt idx="3424">
                  <c:v>5.8042824645710613E-3</c:v>
                </c:pt>
                <c:pt idx="3425">
                  <c:v>5.8704621540638727E-3</c:v>
                </c:pt>
                <c:pt idx="3426">
                  <c:v>5.9730821751432586E-3</c:v>
                </c:pt>
                <c:pt idx="3427">
                  <c:v>6.0078438567344634E-3</c:v>
                </c:pt>
                <c:pt idx="3428">
                  <c:v>6.0526438593858636E-3</c:v>
                </c:pt>
                <c:pt idx="3429">
                  <c:v>6.0889824509012249E-3</c:v>
                </c:pt>
                <c:pt idx="3430">
                  <c:v>6.0326563044901284E-3</c:v>
                </c:pt>
                <c:pt idx="3431">
                  <c:v>5.8887996720356946E-3</c:v>
                </c:pt>
                <c:pt idx="3432">
                  <c:v>5.6661210464165074E-3</c:v>
                </c:pt>
                <c:pt idx="3433">
                  <c:v>5.5474176162492598E-3</c:v>
                </c:pt>
                <c:pt idx="3434">
                  <c:v>5.4645794677675935E-3</c:v>
                </c:pt>
                <c:pt idx="3435">
                  <c:v>5.3247990194326628E-3</c:v>
                </c:pt>
                <c:pt idx="3436">
                  <c:v>5.1630545102235841E-3</c:v>
                </c:pt>
                <c:pt idx="3437">
                  <c:v>5.0258621461235064E-3</c:v>
                </c:pt>
                <c:pt idx="3438">
                  <c:v>4.8939678032069948E-3</c:v>
                </c:pt>
                <c:pt idx="3439">
                  <c:v>4.7645370171483696E-3</c:v>
                </c:pt>
                <c:pt idx="3440">
                  <c:v>4.5875145731089743E-3</c:v>
                </c:pt>
                <c:pt idx="3441">
                  <c:v>4.3732400465858554E-3</c:v>
                </c:pt>
                <c:pt idx="3442">
                  <c:v>4.0894188832857926E-3</c:v>
                </c:pt>
                <c:pt idx="3443">
                  <c:v>3.6561970635176208E-3</c:v>
                </c:pt>
                <c:pt idx="3444">
                  <c:v>3.2792897751339799E-3</c:v>
                </c:pt>
                <c:pt idx="3445">
                  <c:v>2.9032845353512884E-3</c:v>
                </c:pt>
                <c:pt idx="3446">
                  <c:v>2.5095682492716101E-3</c:v>
                </c:pt>
                <c:pt idx="3447">
                  <c:v>2.3367925983875612E-3</c:v>
                </c:pt>
                <c:pt idx="3448">
                  <c:v>2.3441440928773727E-3</c:v>
                </c:pt>
                <c:pt idx="3449">
                  <c:v>2.3785345858648981E-3</c:v>
                </c:pt>
                <c:pt idx="3450">
                  <c:v>2.4813645433497838E-3</c:v>
                </c:pt>
                <c:pt idx="3451">
                  <c:v>2.6520428978716367E-3</c:v>
                </c:pt>
                <c:pt idx="3452">
                  <c:v>2.7825366909722902E-3</c:v>
                </c:pt>
                <c:pt idx="3453">
                  <c:v>2.9035521311615055E-3</c:v>
                </c:pt>
                <c:pt idx="3454">
                  <c:v>2.9683431934639085E-3</c:v>
                </c:pt>
                <c:pt idx="3455">
                  <c:v>2.9365750109037925E-3</c:v>
                </c:pt>
                <c:pt idx="3456">
                  <c:v>2.9644200391840329E-3</c:v>
                </c:pt>
                <c:pt idx="3457">
                  <c:v>2.9807051736629462E-3</c:v>
                </c:pt>
                <c:pt idx="3458">
                  <c:v>3.0288817773791773E-3</c:v>
                </c:pt>
                <c:pt idx="3459">
                  <c:v>3.1754502153923882E-3</c:v>
                </c:pt>
                <c:pt idx="3460">
                  <c:v>3.334681187704751E-3</c:v>
                </c:pt>
                <c:pt idx="3461">
                  <c:v>3.6290051306732932E-3</c:v>
                </c:pt>
                <c:pt idx="3462">
                  <c:v>3.9733684584633798E-3</c:v>
                </c:pt>
                <c:pt idx="3463">
                  <c:v>4.3747474567236459E-3</c:v>
                </c:pt>
                <c:pt idx="3464">
                  <c:v>4.8065825756423266E-3</c:v>
                </c:pt>
                <c:pt idx="3465">
                  <c:v>5.2053662842142688E-3</c:v>
                </c:pt>
                <c:pt idx="3466">
                  <c:v>5.6071790472369265E-3</c:v>
                </c:pt>
                <c:pt idx="3467">
                  <c:v>5.9016381502125514E-3</c:v>
                </c:pt>
                <c:pt idx="3468">
                  <c:v>6.1550449548895773E-3</c:v>
                </c:pt>
                <c:pt idx="3469">
                  <c:v>6.5263779254888746E-3</c:v>
                </c:pt>
                <c:pt idx="3470">
                  <c:v>6.9325508448943775E-3</c:v>
                </c:pt>
                <c:pt idx="3471">
                  <c:v>7.3843064354818001E-3</c:v>
                </c:pt>
                <c:pt idx="3472">
                  <c:v>7.9506467831343356E-3</c:v>
                </c:pt>
                <c:pt idx="3473">
                  <c:v>8.4648944301547648E-3</c:v>
                </c:pt>
                <c:pt idx="3474">
                  <c:v>8.7729036606278635E-3</c:v>
                </c:pt>
                <c:pt idx="3475">
                  <c:v>8.8596375050950266E-3</c:v>
                </c:pt>
                <c:pt idx="3476">
                  <c:v>8.7530219223435797E-3</c:v>
                </c:pt>
                <c:pt idx="3477">
                  <c:v>8.6600162256456909E-3</c:v>
                </c:pt>
                <c:pt idx="3478">
                  <c:v>8.6758325604426798E-3</c:v>
                </c:pt>
                <c:pt idx="3479">
                  <c:v>8.9105194177160185E-3</c:v>
                </c:pt>
                <c:pt idx="3480">
                  <c:v>9.2324103084892428E-3</c:v>
                </c:pt>
                <c:pt idx="3481">
                  <c:v>9.4863680774102642E-3</c:v>
                </c:pt>
                <c:pt idx="3482">
                  <c:v>9.5676092811396753E-3</c:v>
                </c:pt>
                <c:pt idx="3483">
                  <c:v>9.3674407780719379E-3</c:v>
                </c:pt>
                <c:pt idx="3484">
                  <c:v>9.0286663613676297E-3</c:v>
                </c:pt>
                <c:pt idx="3485">
                  <c:v>8.6251606267178683E-3</c:v>
                </c:pt>
                <c:pt idx="3486">
                  <c:v>8.2689464729852266E-3</c:v>
                </c:pt>
                <c:pt idx="3487">
                  <c:v>8.0919560966908523E-3</c:v>
                </c:pt>
                <c:pt idx="3488">
                  <c:v>8.0605587407289216E-3</c:v>
                </c:pt>
                <c:pt idx="3489">
                  <c:v>8.0701967182773039E-3</c:v>
                </c:pt>
                <c:pt idx="3490">
                  <c:v>8.1158954930479078E-3</c:v>
                </c:pt>
                <c:pt idx="3491">
                  <c:v>8.2317476578548376E-3</c:v>
                </c:pt>
                <c:pt idx="3492">
                  <c:v>8.3584288236829042E-3</c:v>
                </c:pt>
                <c:pt idx="3493">
                  <c:v>8.3676518973493097E-3</c:v>
                </c:pt>
                <c:pt idx="3494">
                  <c:v>8.2812981599094063E-3</c:v>
                </c:pt>
                <c:pt idx="3495">
                  <c:v>8.040290926828432E-3</c:v>
                </c:pt>
                <c:pt idx="3496">
                  <c:v>7.7165323006827173E-3</c:v>
                </c:pt>
                <c:pt idx="3497">
                  <c:v>7.3486341314603285E-3</c:v>
                </c:pt>
                <c:pt idx="3498">
                  <c:v>6.9369067613920653E-3</c:v>
                </c:pt>
                <c:pt idx="3499">
                  <c:v>6.5821667908054649E-3</c:v>
                </c:pt>
                <c:pt idx="3500">
                  <c:v>6.2077241917359582E-3</c:v>
                </c:pt>
                <c:pt idx="3501">
                  <c:v>5.8570591168445041E-3</c:v>
                </c:pt>
                <c:pt idx="3502">
                  <c:v>5.5273083230554867E-3</c:v>
                </c:pt>
                <c:pt idx="3503">
                  <c:v>5.1378708773861664E-3</c:v>
                </c:pt>
                <c:pt idx="3504">
                  <c:v>4.7929749058651513E-3</c:v>
                </c:pt>
                <c:pt idx="3505">
                  <c:v>4.4946812601158754E-3</c:v>
                </c:pt>
                <c:pt idx="3506">
                  <c:v>4.2583593079179218E-3</c:v>
                </c:pt>
                <c:pt idx="3507">
                  <c:v>4.1639247495866144E-3</c:v>
                </c:pt>
                <c:pt idx="3508">
                  <c:v>4.1878758114288865E-3</c:v>
                </c:pt>
                <c:pt idx="3509">
                  <c:v>4.3604229992626736E-3</c:v>
                </c:pt>
                <c:pt idx="3510">
                  <c:v>4.6709531994091223E-3</c:v>
                </c:pt>
                <c:pt idx="3511">
                  <c:v>5.1730080879630845E-3</c:v>
                </c:pt>
                <c:pt idx="3512">
                  <c:v>5.7739033998887449E-3</c:v>
                </c:pt>
                <c:pt idx="3513">
                  <c:v>6.3863680575948394E-3</c:v>
                </c:pt>
                <c:pt idx="3514">
                  <c:v>6.9151413866405404E-3</c:v>
                </c:pt>
                <c:pt idx="3515">
                  <c:v>7.3848244526958807E-3</c:v>
                </c:pt>
                <c:pt idx="3516">
                  <c:v>7.7604609380174253E-3</c:v>
                </c:pt>
                <c:pt idx="3517">
                  <c:v>8.0886774410480165E-3</c:v>
                </c:pt>
                <c:pt idx="3518">
                  <c:v>8.2912585817075911E-3</c:v>
                </c:pt>
                <c:pt idx="3519">
                  <c:v>8.3650398470485176E-3</c:v>
                </c:pt>
                <c:pt idx="3520">
                  <c:v>8.3075786712671074E-3</c:v>
                </c:pt>
                <c:pt idx="3521">
                  <c:v>8.2099516837983444E-3</c:v>
                </c:pt>
                <c:pt idx="3522">
                  <c:v>8.0483892605195846E-3</c:v>
                </c:pt>
                <c:pt idx="3523">
                  <c:v>7.8481006624911906E-3</c:v>
                </c:pt>
                <c:pt idx="3524">
                  <c:v>7.7095443586363598E-3</c:v>
                </c:pt>
                <c:pt idx="3525">
                  <c:v>7.7423504963826089E-3</c:v>
                </c:pt>
                <c:pt idx="3526">
                  <c:v>8.0239245671266772E-3</c:v>
                </c:pt>
                <c:pt idx="3527">
                  <c:v>8.5238632526793041E-3</c:v>
                </c:pt>
                <c:pt idx="3528">
                  <c:v>9.123172174503931E-3</c:v>
                </c:pt>
                <c:pt idx="3529">
                  <c:v>9.6828315355851069E-3</c:v>
                </c:pt>
                <c:pt idx="3530">
                  <c:v>1.0079255123096154E-2</c:v>
                </c:pt>
                <c:pt idx="3531">
                  <c:v>1.0251458721831114E-2</c:v>
                </c:pt>
                <c:pt idx="3532">
                  <c:v>1.0231223754849894E-2</c:v>
                </c:pt>
                <c:pt idx="3533">
                  <c:v>1.0121077455906145E-2</c:v>
                </c:pt>
                <c:pt idx="3534">
                  <c:v>1.0005431224669667E-2</c:v>
                </c:pt>
                <c:pt idx="3535">
                  <c:v>9.9094472137875745E-3</c:v>
                </c:pt>
                <c:pt idx="3536">
                  <c:v>9.7737037367695533E-3</c:v>
                </c:pt>
                <c:pt idx="3537">
                  <c:v>9.5489485882803461E-3</c:v>
                </c:pt>
                <c:pt idx="3538">
                  <c:v>9.1815692590308529E-3</c:v>
                </c:pt>
                <c:pt idx="3539">
                  <c:v>8.6198950799157674E-3</c:v>
                </c:pt>
                <c:pt idx="3540">
                  <c:v>8.0081370535917979E-3</c:v>
                </c:pt>
                <c:pt idx="3541">
                  <c:v>7.3176455256992092E-3</c:v>
                </c:pt>
                <c:pt idx="3542">
                  <c:v>6.4835183000054083E-3</c:v>
                </c:pt>
                <c:pt idx="3543">
                  <c:v>5.6568572246185368E-3</c:v>
                </c:pt>
                <c:pt idx="3544">
                  <c:v>4.8303203072556783E-3</c:v>
                </c:pt>
                <c:pt idx="3545">
                  <c:v>4.0490725575556847E-3</c:v>
                </c:pt>
                <c:pt idx="3546">
                  <c:v>3.3226350887106183E-3</c:v>
                </c:pt>
                <c:pt idx="3547">
                  <c:v>2.7028746013162651E-3</c:v>
                </c:pt>
                <c:pt idx="3548">
                  <c:v>2.1898204265899286E-3</c:v>
                </c:pt>
                <c:pt idx="3549">
                  <c:v>1.821341154803337E-3</c:v>
                </c:pt>
                <c:pt idx="3550">
                  <c:v>1.6582565230583433E-3</c:v>
                </c:pt>
                <c:pt idx="3551">
                  <c:v>1.6835024180437501E-3</c:v>
                </c:pt>
                <c:pt idx="3552">
                  <c:v>1.7746253796739157E-3</c:v>
                </c:pt>
                <c:pt idx="3553">
                  <c:v>1.8061246060009704E-3</c:v>
                </c:pt>
                <c:pt idx="3554">
                  <c:v>1.6871043509675328E-3</c:v>
                </c:pt>
                <c:pt idx="3555">
                  <c:v>1.3881470364893963E-3</c:v>
                </c:pt>
                <c:pt idx="3556">
                  <c:v>9.6859552561018845E-4</c:v>
                </c:pt>
                <c:pt idx="3557">
                  <c:v>4.9533909708884133E-4</c:v>
                </c:pt>
                <c:pt idx="3558">
                  <c:v>5.7785213548642694E-5</c:v>
                </c:pt>
                <c:pt idx="3559">
                  <c:v>-2.9979553179690051E-4</c:v>
                </c:pt>
                <c:pt idx="3560">
                  <c:v>-6.0319158397708847E-4</c:v>
                </c:pt>
                <c:pt idx="3561">
                  <c:v>-8.5537253609001816E-4</c:v>
                </c:pt>
                <c:pt idx="3562">
                  <c:v>-1.0838584009793212E-3</c:v>
                </c:pt>
                <c:pt idx="3563">
                  <c:v>-1.294923230717074E-3</c:v>
                </c:pt>
                <c:pt idx="3564">
                  <c:v>-1.4999885342824244E-3</c:v>
                </c:pt>
                <c:pt idx="3565">
                  <c:v>-1.7025875431395817E-3</c:v>
                </c:pt>
                <c:pt idx="3566">
                  <c:v>-1.8475119048589265E-3</c:v>
                </c:pt>
                <c:pt idx="3567">
                  <c:v>-1.9183238113337146E-3</c:v>
                </c:pt>
                <c:pt idx="3568">
                  <c:v>-1.9310625550198665E-3</c:v>
                </c:pt>
                <c:pt idx="3569">
                  <c:v>-1.880640960891968E-3</c:v>
                </c:pt>
                <c:pt idx="3570">
                  <c:v>-1.6882684292719424E-3</c:v>
                </c:pt>
                <c:pt idx="3571">
                  <c:v>-1.3710556538591842E-3</c:v>
                </c:pt>
                <c:pt idx="3572">
                  <c:v>-1.0284707420353245E-3</c:v>
                </c:pt>
                <c:pt idx="3573">
                  <c:v>-7.7322955856511425E-4</c:v>
                </c:pt>
                <c:pt idx="3574">
                  <c:v>-7.256156228277207E-4</c:v>
                </c:pt>
                <c:pt idx="3575">
                  <c:v>-8.7900289451151796E-4</c:v>
                </c:pt>
                <c:pt idx="3576">
                  <c:v>-1.1334797202554572E-3</c:v>
                </c:pt>
                <c:pt idx="3577">
                  <c:v>-1.452831775113801E-3</c:v>
                </c:pt>
                <c:pt idx="3578">
                  <c:v>-1.7797932749919173E-3</c:v>
                </c:pt>
                <c:pt idx="3579">
                  <c:v>-2.114633125127875E-3</c:v>
                </c:pt>
                <c:pt idx="3580">
                  <c:v>-2.4196494242842014E-3</c:v>
                </c:pt>
                <c:pt idx="3581">
                  <c:v>-2.7375884483906089E-3</c:v>
                </c:pt>
                <c:pt idx="3582">
                  <c:v>-3.0541005138728971E-3</c:v>
                </c:pt>
                <c:pt idx="3583">
                  <c:v>-3.4224747036860595E-3</c:v>
                </c:pt>
                <c:pt idx="3584">
                  <c:v>-3.8143663395652774E-3</c:v>
                </c:pt>
                <c:pt idx="3585">
                  <c:v>-4.2020295785843024E-3</c:v>
                </c:pt>
                <c:pt idx="3586">
                  <c:v>-4.6214849556613317E-3</c:v>
                </c:pt>
                <c:pt idx="3587">
                  <c:v>-5.0672874835542168E-3</c:v>
                </c:pt>
                <c:pt idx="3588">
                  <c:v>-5.5412079233356035E-3</c:v>
                </c:pt>
                <c:pt idx="3589">
                  <c:v>-6.0558078084030024E-3</c:v>
                </c:pt>
                <c:pt idx="3590">
                  <c:v>-6.5867403040962566E-3</c:v>
                </c:pt>
                <c:pt idx="3591">
                  <c:v>-7.1673489909733767E-3</c:v>
                </c:pt>
                <c:pt idx="3592">
                  <c:v>-7.7611861155247597E-3</c:v>
                </c:pt>
                <c:pt idx="3593">
                  <c:v>-8.2690802478801884E-3</c:v>
                </c:pt>
                <c:pt idx="3594">
                  <c:v>-8.6377926256420174E-3</c:v>
                </c:pt>
                <c:pt idx="3595">
                  <c:v>-8.9297460241262519E-3</c:v>
                </c:pt>
                <c:pt idx="3596">
                  <c:v>-9.1299739931212792E-3</c:v>
                </c:pt>
                <c:pt idx="3597">
                  <c:v>-9.2844114882949351E-3</c:v>
                </c:pt>
                <c:pt idx="3598">
                  <c:v>-9.4876850085768814E-3</c:v>
                </c:pt>
                <c:pt idx="3599">
                  <c:v>-9.6719184689914774E-3</c:v>
                </c:pt>
                <c:pt idx="3600">
                  <c:v>-9.8610123590739222E-3</c:v>
                </c:pt>
                <c:pt idx="3601">
                  <c:v>-9.9334069409974489E-3</c:v>
                </c:pt>
                <c:pt idx="3602">
                  <c:v>-9.7982619401721198E-3</c:v>
                </c:pt>
                <c:pt idx="3603">
                  <c:v>-9.53499921077928E-3</c:v>
                </c:pt>
                <c:pt idx="3604">
                  <c:v>-9.198302642202236E-3</c:v>
                </c:pt>
                <c:pt idx="3605">
                  <c:v>-8.8162862668104414E-3</c:v>
                </c:pt>
                <c:pt idx="3606">
                  <c:v>-8.4715410720697399E-3</c:v>
                </c:pt>
                <c:pt idx="3607">
                  <c:v>-8.1862662559205393E-3</c:v>
                </c:pt>
                <c:pt idx="3608">
                  <c:v>-7.8964654410158472E-3</c:v>
                </c:pt>
                <c:pt idx="3609">
                  <c:v>-7.6987080416963186E-3</c:v>
                </c:pt>
                <c:pt idx="3610">
                  <c:v>-7.4477825665203237E-3</c:v>
                </c:pt>
                <c:pt idx="3611">
                  <c:v>-7.2246880922216487E-3</c:v>
                </c:pt>
                <c:pt idx="3612">
                  <c:v>-6.8963955885183292E-3</c:v>
                </c:pt>
                <c:pt idx="3613">
                  <c:v>-6.4977743578513211E-3</c:v>
                </c:pt>
                <c:pt idx="3614">
                  <c:v>-6.0450075424133484E-3</c:v>
                </c:pt>
                <c:pt idx="3615">
                  <c:v>-5.4755478568365634E-3</c:v>
                </c:pt>
                <c:pt idx="3616">
                  <c:v>-4.7359921609048212E-3</c:v>
                </c:pt>
                <c:pt idx="3617">
                  <c:v>-3.9552867628753017E-3</c:v>
                </c:pt>
                <c:pt idx="3618">
                  <c:v>-3.0953119804110205E-3</c:v>
                </c:pt>
                <c:pt idx="3619">
                  <c:v>-2.1971066212223491E-3</c:v>
                </c:pt>
                <c:pt idx="3620">
                  <c:v>-1.298633648629467E-3</c:v>
                </c:pt>
                <c:pt idx="3621">
                  <c:v>-4.1687873699756007E-4</c:v>
                </c:pt>
                <c:pt idx="3622">
                  <c:v>3.870631418907254E-4</c:v>
                </c:pt>
                <c:pt idx="3623">
                  <c:v>1.099449182610417E-3</c:v>
                </c:pt>
                <c:pt idx="3624">
                  <c:v>1.7856961043061165E-3</c:v>
                </c:pt>
                <c:pt idx="3625">
                  <c:v>2.3710357658671406E-3</c:v>
                </c:pt>
                <c:pt idx="3626">
                  <c:v>2.8529620030922011E-3</c:v>
                </c:pt>
                <c:pt idx="3627">
                  <c:v>3.3120010627492227E-3</c:v>
                </c:pt>
                <c:pt idx="3628">
                  <c:v>3.7801193763081311E-3</c:v>
                </c:pt>
                <c:pt idx="3629">
                  <c:v>4.3234864068175533E-3</c:v>
                </c:pt>
                <c:pt idx="3630">
                  <c:v>4.8511517119101573E-3</c:v>
                </c:pt>
                <c:pt idx="3631">
                  <c:v>5.418843617844781E-3</c:v>
                </c:pt>
                <c:pt idx="3632">
                  <c:v>5.9693688444478893E-3</c:v>
                </c:pt>
                <c:pt idx="3633">
                  <c:v>6.4252787018547761E-3</c:v>
                </c:pt>
                <c:pt idx="3634">
                  <c:v>6.7238095595982842E-3</c:v>
                </c:pt>
                <c:pt idx="3635">
                  <c:v>6.7396335592401629E-3</c:v>
                </c:pt>
                <c:pt idx="3636">
                  <c:v>6.5730787114176934E-3</c:v>
                </c:pt>
                <c:pt idx="3637">
                  <c:v>6.283767133977592E-3</c:v>
                </c:pt>
                <c:pt idx="3638">
                  <c:v>5.9250662535523689E-3</c:v>
                </c:pt>
                <c:pt idx="3639">
                  <c:v>5.6212886559400873E-3</c:v>
                </c:pt>
                <c:pt idx="3640">
                  <c:v>5.3451035512543368E-3</c:v>
                </c:pt>
                <c:pt idx="3641">
                  <c:v>5.1655506472730196E-3</c:v>
                </c:pt>
                <c:pt idx="3642">
                  <c:v>5.1425619566624042E-3</c:v>
                </c:pt>
                <c:pt idx="3643">
                  <c:v>5.2536961898722217E-3</c:v>
                </c:pt>
                <c:pt idx="3644">
                  <c:v>5.3626841878383321E-3</c:v>
                </c:pt>
                <c:pt idx="3645">
                  <c:v>5.4061499696392307E-3</c:v>
                </c:pt>
                <c:pt idx="3646">
                  <c:v>5.1319772039265547E-3</c:v>
                </c:pt>
                <c:pt idx="3647">
                  <c:v>4.6267161846472848E-3</c:v>
                </c:pt>
                <c:pt idx="3648">
                  <c:v>4.0343865518615339E-3</c:v>
                </c:pt>
                <c:pt idx="3649">
                  <c:v>3.5447930156725449E-3</c:v>
                </c:pt>
                <c:pt idx="3650">
                  <c:v>3.3054861163141413E-3</c:v>
                </c:pt>
                <c:pt idx="3651">
                  <c:v>3.3079957811727812E-3</c:v>
                </c:pt>
                <c:pt idx="3652">
                  <c:v>3.4454309199031287E-3</c:v>
                </c:pt>
                <c:pt idx="3653">
                  <c:v>3.6538492960659728E-3</c:v>
                </c:pt>
                <c:pt idx="3654">
                  <c:v>3.8484992283428945E-3</c:v>
                </c:pt>
                <c:pt idx="3655">
                  <c:v>3.9574897624214504E-3</c:v>
                </c:pt>
                <c:pt idx="3656">
                  <c:v>3.9648567048930772E-3</c:v>
                </c:pt>
                <c:pt idx="3657">
                  <c:v>3.8194581390451864E-3</c:v>
                </c:pt>
                <c:pt idx="3658">
                  <c:v>3.510122609891868E-3</c:v>
                </c:pt>
                <c:pt idx="3659">
                  <c:v>3.043150314336494E-3</c:v>
                </c:pt>
                <c:pt idx="3660">
                  <c:v>2.5195264448338644E-3</c:v>
                </c:pt>
                <c:pt idx="3661">
                  <c:v>2.0432449664246929E-3</c:v>
                </c:pt>
                <c:pt idx="3662">
                  <c:v>1.7924275014902119E-3</c:v>
                </c:pt>
                <c:pt idx="3663">
                  <c:v>1.7510653069546436E-3</c:v>
                </c:pt>
                <c:pt idx="3664">
                  <c:v>1.8617346478551626E-3</c:v>
                </c:pt>
                <c:pt idx="3665">
                  <c:v>2.0902196376933148E-3</c:v>
                </c:pt>
                <c:pt idx="3666">
                  <c:v>2.4397386895374262E-3</c:v>
                </c:pt>
                <c:pt idx="3667">
                  <c:v>2.7840624922089367E-3</c:v>
                </c:pt>
                <c:pt idx="3668">
                  <c:v>3.0996292507636607E-3</c:v>
                </c:pt>
                <c:pt idx="3669">
                  <c:v>3.3404761550815528E-3</c:v>
                </c:pt>
                <c:pt idx="3670">
                  <c:v>3.3859503505208749E-3</c:v>
                </c:pt>
                <c:pt idx="3671">
                  <c:v>3.2409726772857478E-3</c:v>
                </c:pt>
                <c:pt idx="3672">
                  <c:v>3.0093929503572847E-3</c:v>
                </c:pt>
                <c:pt idx="3673">
                  <c:v>2.7637382275729015E-3</c:v>
                </c:pt>
                <c:pt idx="3674">
                  <c:v>2.5583925963696828E-3</c:v>
                </c:pt>
                <c:pt idx="3675">
                  <c:v>2.4178605164793259E-3</c:v>
                </c:pt>
                <c:pt idx="3676">
                  <c:v>2.3872576839951312E-3</c:v>
                </c:pt>
                <c:pt idx="3677">
                  <c:v>2.3128034143760842E-3</c:v>
                </c:pt>
                <c:pt idx="3678">
                  <c:v>2.1508876544040702E-3</c:v>
                </c:pt>
                <c:pt idx="3679">
                  <c:v>2.0007269211649889E-3</c:v>
                </c:pt>
                <c:pt idx="3680">
                  <c:v>1.8986277468041866E-3</c:v>
                </c:pt>
                <c:pt idx="3681">
                  <c:v>1.8689415802934984E-3</c:v>
                </c:pt>
                <c:pt idx="3682">
                  <c:v>1.9682610979324337E-3</c:v>
                </c:pt>
                <c:pt idx="3683">
                  <c:v>2.2113318609393675E-3</c:v>
                </c:pt>
                <c:pt idx="3684">
                  <c:v>2.5469389119821698E-3</c:v>
                </c:pt>
                <c:pt idx="3685">
                  <c:v>2.8193119730642018E-3</c:v>
                </c:pt>
                <c:pt idx="3686">
                  <c:v>2.9401582466099833E-3</c:v>
                </c:pt>
                <c:pt idx="3687">
                  <c:v>2.8596913745811948E-3</c:v>
                </c:pt>
                <c:pt idx="3688">
                  <c:v>2.6309564088090624E-3</c:v>
                </c:pt>
                <c:pt idx="3689">
                  <c:v>2.2524158907290888E-3</c:v>
                </c:pt>
                <c:pt idx="3690">
                  <c:v>1.7519968116673883E-3</c:v>
                </c:pt>
                <c:pt idx="3691">
                  <c:v>1.1668730808677098E-3</c:v>
                </c:pt>
                <c:pt idx="3692">
                  <c:v>5.4017686551439406E-4</c:v>
                </c:pt>
                <c:pt idx="3693">
                  <c:v>-1.7497629255700388E-5</c:v>
                </c:pt>
                <c:pt idx="3694">
                  <c:v>-4.667689100895551E-4</c:v>
                </c:pt>
                <c:pt idx="3695">
                  <c:v>-8.3330402305718809E-4</c:v>
                </c:pt>
                <c:pt idx="3696">
                  <c:v>-1.0830528413214441E-3</c:v>
                </c:pt>
                <c:pt idx="3697">
                  <c:v>-1.3315702266553664E-3</c:v>
                </c:pt>
                <c:pt idx="3698">
                  <c:v>-1.5720283062534539E-3</c:v>
                </c:pt>
                <c:pt idx="3699">
                  <c:v>-1.8312425300825276E-3</c:v>
                </c:pt>
                <c:pt idx="3700">
                  <c:v>-2.0320190425372436E-3</c:v>
                </c:pt>
                <c:pt idx="3701">
                  <c:v>-2.139253722322227E-3</c:v>
                </c:pt>
                <c:pt idx="3702">
                  <c:v>-2.1297274512523099E-3</c:v>
                </c:pt>
                <c:pt idx="3703">
                  <c:v>-1.9941021059046628E-3</c:v>
                </c:pt>
                <c:pt idx="3704">
                  <c:v>-1.740184743584183E-3</c:v>
                </c:pt>
                <c:pt idx="3705">
                  <c:v>-1.3921664149298073E-3</c:v>
                </c:pt>
                <c:pt idx="3706">
                  <c:v>-9.4024947772018968E-4</c:v>
                </c:pt>
                <c:pt idx="3707">
                  <c:v>-4.2405558743714353E-4</c:v>
                </c:pt>
                <c:pt idx="3708">
                  <c:v>1.0475869119097575E-4</c:v>
                </c:pt>
                <c:pt idx="3709">
                  <c:v>5.6074215338454945E-4</c:v>
                </c:pt>
                <c:pt idx="3710">
                  <c:v>9.041684954928643E-4</c:v>
                </c:pt>
                <c:pt idx="3711">
                  <c:v>1.1654694531915534E-3</c:v>
                </c:pt>
                <c:pt idx="3712">
                  <c:v>1.4526394660401235E-3</c:v>
                </c:pt>
                <c:pt idx="3713">
                  <c:v>1.8446876148578858E-3</c:v>
                </c:pt>
                <c:pt idx="3714">
                  <c:v>2.4441492807141226E-3</c:v>
                </c:pt>
                <c:pt idx="3715">
                  <c:v>3.3177195913440512E-3</c:v>
                </c:pt>
                <c:pt idx="3716">
                  <c:v>4.3752698703025256E-3</c:v>
                </c:pt>
                <c:pt idx="3717">
                  <c:v>5.5658504164192704E-3</c:v>
                </c:pt>
                <c:pt idx="3718">
                  <c:v>6.8635107062108274E-3</c:v>
                </c:pt>
                <c:pt idx="3719">
                  <c:v>8.2062814419114772E-3</c:v>
                </c:pt>
                <c:pt idx="3720">
                  <c:v>9.5393588187448787E-3</c:v>
                </c:pt>
                <c:pt idx="3721">
                  <c:v>1.0791016263030749E-2</c:v>
                </c:pt>
                <c:pt idx="3722">
                  <c:v>1.1927004231127051E-2</c:v>
                </c:pt>
                <c:pt idx="3723">
                  <c:v>1.2923337416458383E-2</c:v>
                </c:pt>
                <c:pt idx="3724">
                  <c:v>1.381604234071868E-2</c:v>
                </c:pt>
                <c:pt idx="3725">
                  <c:v>1.4628133980262765E-2</c:v>
                </c:pt>
                <c:pt idx="3726">
                  <c:v>1.5401979989302731E-2</c:v>
                </c:pt>
                <c:pt idx="3727">
                  <c:v>1.6151083247758592E-2</c:v>
                </c:pt>
                <c:pt idx="3728">
                  <c:v>1.6894314027669145E-2</c:v>
                </c:pt>
                <c:pt idx="3729">
                  <c:v>1.7635730608109544E-2</c:v>
                </c:pt>
                <c:pt idx="3730">
                  <c:v>1.8383633341448585E-2</c:v>
                </c:pt>
                <c:pt idx="3731">
                  <c:v>1.9112599664382109E-2</c:v>
                </c:pt>
                <c:pt idx="3732">
                  <c:v>1.9729790110155968E-2</c:v>
                </c:pt>
                <c:pt idx="3733">
                  <c:v>2.0186640402415801E-2</c:v>
                </c:pt>
                <c:pt idx="3734">
                  <c:v>2.0414815129018507E-2</c:v>
                </c:pt>
                <c:pt idx="3735">
                  <c:v>2.042087437327102E-2</c:v>
                </c:pt>
                <c:pt idx="3736">
                  <c:v>2.0269451904444201E-2</c:v>
                </c:pt>
                <c:pt idx="3737">
                  <c:v>2.0031862480470369E-2</c:v>
                </c:pt>
                <c:pt idx="3738">
                  <c:v>1.9775391300851139E-2</c:v>
                </c:pt>
                <c:pt idx="3739">
                  <c:v>1.9552659929534755E-2</c:v>
                </c:pt>
                <c:pt idx="3740">
                  <c:v>1.9349325898911203E-2</c:v>
                </c:pt>
                <c:pt idx="3741">
                  <c:v>1.9215436107512758E-2</c:v>
                </c:pt>
                <c:pt idx="3742">
                  <c:v>1.9202662886723888E-2</c:v>
                </c:pt>
                <c:pt idx="3743">
                  <c:v>1.9281979468226434E-2</c:v>
                </c:pt>
                <c:pt idx="3744">
                  <c:v>1.9370900615647387E-2</c:v>
                </c:pt>
                <c:pt idx="3745">
                  <c:v>1.9307530605187129E-2</c:v>
                </c:pt>
                <c:pt idx="3746">
                  <c:v>1.9014903877891291E-2</c:v>
                </c:pt>
                <c:pt idx="3747">
                  <c:v>1.8504883732902176E-2</c:v>
                </c:pt>
                <c:pt idx="3748">
                  <c:v>1.7874235909803093E-2</c:v>
                </c:pt>
                <c:pt idx="3749">
                  <c:v>1.7272582272837671E-2</c:v>
                </c:pt>
                <c:pt idx="3750">
                  <c:v>1.6815124057424927E-2</c:v>
                </c:pt>
                <c:pt idx="3751">
                  <c:v>1.6594600998529115E-2</c:v>
                </c:pt>
                <c:pt idx="3752">
                  <c:v>1.6456420485993266E-2</c:v>
                </c:pt>
                <c:pt idx="3753">
                  <c:v>1.6353546819698056E-2</c:v>
                </c:pt>
                <c:pt idx="3754">
                  <c:v>1.6257743787284829E-2</c:v>
                </c:pt>
                <c:pt idx="3755">
                  <c:v>1.6191263537051401E-2</c:v>
                </c:pt>
                <c:pt idx="3756">
                  <c:v>1.6104648030563242E-2</c:v>
                </c:pt>
                <c:pt idx="3757">
                  <c:v>1.5964643402696432E-2</c:v>
                </c:pt>
                <c:pt idx="3758">
                  <c:v>1.5789988340960445E-2</c:v>
                </c:pt>
                <c:pt idx="3759">
                  <c:v>1.5607613279545339E-2</c:v>
                </c:pt>
                <c:pt idx="3760">
                  <c:v>1.5402171949081641E-2</c:v>
                </c:pt>
                <c:pt idx="3761">
                  <c:v>1.5090535660948149E-2</c:v>
                </c:pt>
                <c:pt idx="3762">
                  <c:v>1.4624587541300567E-2</c:v>
                </c:pt>
                <c:pt idx="3763">
                  <c:v>1.4046186166502725E-2</c:v>
                </c:pt>
                <c:pt idx="3764">
                  <c:v>1.3437031697654868E-2</c:v>
                </c:pt>
                <c:pt idx="3765">
                  <c:v>1.2880846072434646E-2</c:v>
                </c:pt>
                <c:pt idx="3766">
                  <c:v>1.2490191239825177E-2</c:v>
                </c:pt>
                <c:pt idx="3767">
                  <c:v>1.232392056619328E-2</c:v>
                </c:pt>
                <c:pt idx="3768">
                  <c:v>1.2315125649401633E-2</c:v>
                </c:pt>
                <c:pt idx="3769">
                  <c:v>1.2324364242384681E-2</c:v>
                </c:pt>
                <c:pt idx="3770">
                  <c:v>1.2363654363065699E-2</c:v>
                </c:pt>
                <c:pt idx="3771">
                  <c:v>1.2413408935251304E-2</c:v>
                </c:pt>
                <c:pt idx="3772">
                  <c:v>1.2509610980706437E-2</c:v>
                </c:pt>
                <c:pt idx="3773">
                  <c:v>1.2489226952134613E-2</c:v>
                </c:pt>
                <c:pt idx="3774">
                  <c:v>1.2370539572573995E-2</c:v>
                </c:pt>
                <c:pt idx="3775">
                  <c:v>1.2193277835060513E-2</c:v>
                </c:pt>
                <c:pt idx="3776">
                  <c:v>1.1971637849800851E-2</c:v>
                </c:pt>
                <c:pt idx="3777">
                  <c:v>1.1718545731439701E-2</c:v>
                </c:pt>
                <c:pt idx="3778">
                  <c:v>1.1312005043198205E-2</c:v>
                </c:pt>
                <c:pt idx="3779">
                  <c:v>1.0857805816888144E-2</c:v>
                </c:pt>
                <c:pt idx="3780">
                  <c:v>1.0435247662400983E-2</c:v>
                </c:pt>
                <c:pt idx="3781">
                  <c:v>1.0051913649280521E-2</c:v>
                </c:pt>
                <c:pt idx="3782">
                  <c:v>9.8057467710989665E-3</c:v>
                </c:pt>
                <c:pt idx="3783">
                  <c:v>9.6582947549234306E-3</c:v>
                </c:pt>
                <c:pt idx="3784">
                  <c:v>9.5955287518248722E-3</c:v>
                </c:pt>
                <c:pt idx="3785">
                  <c:v>9.5275759026288969E-3</c:v>
                </c:pt>
                <c:pt idx="3786">
                  <c:v>9.3716516445665077E-3</c:v>
                </c:pt>
                <c:pt idx="3787">
                  <c:v>9.0660388943008385E-3</c:v>
                </c:pt>
                <c:pt idx="3788">
                  <c:v>8.6492450128995459E-3</c:v>
                </c:pt>
                <c:pt idx="3789">
                  <c:v>8.1714265705816504E-3</c:v>
                </c:pt>
                <c:pt idx="3790">
                  <c:v>7.6288420486542554E-3</c:v>
                </c:pt>
                <c:pt idx="3791">
                  <c:v>7.0385876645377467E-3</c:v>
                </c:pt>
                <c:pt idx="3792">
                  <c:v>6.4758561334737723E-3</c:v>
                </c:pt>
                <c:pt idx="3793">
                  <c:v>6.0529253844572002E-3</c:v>
                </c:pt>
                <c:pt idx="3794">
                  <c:v>5.8578271218196008E-3</c:v>
                </c:pt>
                <c:pt idx="3795">
                  <c:v>5.875602618590328E-3</c:v>
                </c:pt>
                <c:pt idx="3796">
                  <c:v>6.0230438499173332E-3</c:v>
                </c:pt>
                <c:pt idx="3797">
                  <c:v>6.2061487628281816E-3</c:v>
                </c:pt>
                <c:pt idx="3798">
                  <c:v>6.3221799432307216E-3</c:v>
                </c:pt>
                <c:pt idx="3799">
                  <c:v>6.3488763633262101E-3</c:v>
                </c:pt>
                <c:pt idx="3800">
                  <c:v>6.326482188789442E-3</c:v>
                </c:pt>
                <c:pt idx="3801">
                  <c:v>6.3189004989924556E-3</c:v>
                </c:pt>
                <c:pt idx="3802">
                  <c:v>6.3948887618692791E-3</c:v>
                </c:pt>
                <c:pt idx="3803">
                  <c:v>6.6298942316594667E-3</c:v>
                </c:pt>
                <c:pt idx="3804">
                  <c:v>6.9001967318451886E-3</c:v>
                </c:pt>
                <c:pt idx="3805">
                  <c:v>7.2219965009414477E-3</c:v>
                </c:pt>
                <c:pt idx="3806">
                  <c:v>7.5167222426322225E-3</c:v>
                </c:pt>
                <c:pt idx="3807">
                  <c:v>7.7930045846424326E-3</c:v>
                </c:pt>
                <c:pt idx="3808">
                  <c:v>8.097517813221022E-3</c:v>
                </c:pt>
                <c:pt idx="3809">
                  <c:v>8.404273304749299E-3</c:v>
                </c:pt>
                <c:pt idx="3810">
                  <c:v>8.7061569959385188E-3</c:v>
                </c:pt>
                <c:pt idx="3811">
                  <c:v>9.0455410497210457E-3</c:v>
                </c:pt>
                <c:pt idx="3812">
                  <c:v>9.4681173758283596E-3</c:v>
                </c:pt>
                <c:pt idx="3813">
                  <c:v>9.9582246307689196E-3</c:v>
                </c:pt>
                <c:pt idx="3814">
                  <c:v>1.0598433291205031E-2</c:v>
                </c:pt>
                <c:pt idx="3815">
                  <c:v>1.1351839026090266E-2</c:v>
                </c:pt>
                <c:pt idx="3816">
                  <c:v>1.2170584909916089E-2</c:v>
                </c:pt>
                <c:pt idx="3817">
                  <c:v>1.2957609227250037E-2</c:v>
                </c:pt>
                <c:pt idx="3818">
                  <c:v>1.3667149380703037E-2</c:v>
                </c:pt>
                <c:pt idx="3819">
                  <c:v>1.4304234984480642E-2</c:v>
                </c:pt>
                <c:pt idx="3820">
                  <c:v>1.4866070952063871E-2</c:v>
                </c:pt>
                <c:pt idx="3821">
                  <c:v>1.5395946092251825E-2</c:v>
                </c:pt>
                <c:pt idx="3822">
                  <c:v>1.5910723348643015E-2</c:v>
                </c:pt>
                <c:pt idx="3823">
                  <c:v>1.6488151902277381E-2</c:v>
                </c:pt>
                <c:pt idx="3824">
                  <c:v>1.7050667495540937E-2</c:v>
                </c:pt>
                <c:pt idx="3825">
                  <c:v>1.7606542487291234E-2</c:v>
                </c:pt>
                <c:pt idx="3826">
                  <c:v>1.8106572576756068E-2</c:v>
                </c:pt>
                <c:pt idx="3827">
                  <c:v>1.8435464334891249E-2</c:v>
                </c:pt>
                <c:pt idx="3828">
                  <c:v>1.8624276823206547E-2</c:v>
                </c:pt>
                <c:pt idx="3829">
                  <c:v>1.8781673576564049E-2</c:v>
                </c:pt>
                <c:pt idx="3830">
                  <c:v>1.8883056345076289E-2</c:v>
                </c:pt>
                <c:pt idx="3831">
                  <c:v>1.8932225004618511E-2</c:v>
                </c:pt>
                <c:pt idx="3832">
                  <c:v>1.897031109615251E-2</c:v>
                </c:pt>
                <c:pt idx="3833">
                  <c:v>1.8868368615639654E-2</c:v>
                </c:pt>
                <c:pt idx="3834">
                  <c:v>1.863536780786982E-2</c:v>
                </c:pt>
                <c:pt idx="3835">
                  <c:v>1.818668757502916E-2</c:v>
                </c:pt>
                <c:pt idx="3836">
                  <c:v>1.7709841351963702E-2</c:v>
                </c:pt>
                <c:pt idx="3837">
                  <c:v>1.7208989255585758E-2</c:v>
                </c:pt>
                <c:pt idx="3838">
                  <c:v>1.6683548321280835E-2</c:v>
                </c:pt>
                <c:pt idx="3839">
                  <c:v>1.613551163194046E-2</c:v>
                </c:pt>
                <c:pt idx="3840">
                  <c:v>1.5627478610868689E-2</c:v>
                </c:pt>
                <c:pt idx="3841">
                  <c:v>1.509407181156714E-2</c:v>
                </c:pt>
                <c:pt idx="3842">
                  <c:v>1.4480731621761602E-2</c:v>
                </c:pt>
                <c:pt idx="3843">
                  <c:v>1.3776585946633805E-2</c:v>
                </c:pt>
                <c:pt idx="3844">
                  <c:v>1.3041315523173889E-2</c:v>
                </c:pt>
                <c:pt idx="3845">
                  <c:v>1.2299508293176635E-2</c:v>
                </c:pt>
                <c:pt idx="3846">
                  <c:v>1.1653985452476007E-2</c:v>
                </c:pt>
                <c:pt idx="3847">
                  <c:v>1.1235285504513245E-2</c:v>
                </c:pt>
                <c:pt idx="3848">
                  <c:v>1.0932308896041226E-2</c:v>
                </c:pt>
                <c:pt idx="3849">
                  <c:v>1.0714413908105323E-2</c:v>
                </c:pt>
                <c:pt idx="3850">
                  <c:v>1.0533204865377396E-2</c:v>
                </c:pt>
                <c:pt idx="3851">
                  <c:v>1.0318561938713899E-2</c:v>
                </c:pt>
                <c:pt idx="3852">
                  <c:v>1.0088779026725402E-2</c:v>
                </c:pt>
                <c:pt idx="3853">
                  <c:v>9.8182452684964956E-3</c:v>
                </c:pt>
                <c:pt idx="3854">
                  <c:v>9.5340548316735461E-3</c:v>
                </c:pt>
                <c:pt idx="3855">
                  <c:v>9.2158372326069937E-3</c:v>
                </c:pt>
                <c:pt idx="3856">
                  <c:v>8.886721457538875E-3</c:v>
                </c:pt>
                <c:pt idx="3857">
                  <c:v>8.6012318826315624E-3</c:v>
                </c:pt>
                <c:pt idx="3858">
                  <c:v>8.3867539781510049E-3</c:v>
                </c:pt>
                <c:pt idx="3859">
                  <c:v>8.2760845416402565E-3</c:v>
                </c:pt>
                <c:pt idx="3860">
                  <c:v>8.2107824916400132E-3</c:v>
                </c:pt>
                <c:pt idx="3861">
                  <c:v>8.1990479726500032E-3</c:v>
                </c:pt>
                <c:pt idx="3862">
                  <c:v>8.1654416637552216E-3</c:v>
                </c:pt>
                <c:pt idx="3863">
                  <c:v>8.0723570025470863E-3</c:v>
                </c:pt>
                <c:pt idx="3864">
                  <c:v>7.9546661923415012E-3</c:v>
                </c:pt>
                <c:pt idx="3865">
                  <c:v>7.8374656952043924E-3</c:v>
                </c:pt>
                <c:pt idx="3866">
                  <c:v>7.7467129303737722E-3</c:v>
                </c:pt>
                <c:pt idx="3867">
                  <c:v>7.7531793676982128E-3</c:v>
                </c:pt>
                <c:pt idx="3868">
                  <c:v>7.8269781541199408E-3</c:v>
                </c:pt>
                <c:pt idx="3869">
                  <c:v>7.940298624425652E-3</c:v>
                </c:pt>
                <c:pt idx="3870">
                  <c:v>8.0842563352252275E-3</c:v>
                </c:pt>
                <c:pt idx="3871">
                  <c:v>8.244231841501316E-3</c:v>
                </c:pt>
                <c:pt idx="3872">
                  <c:v>8.3964494203592529E-3</c:v>
                </c:pt>
                <c:pt idx="3873">
                  <c:v>8.6028786751204591E-3</c:v>
                </c:pt>
                <c:pt idx="3874">
                  <c:v>8.8619706120991164E-3</c:v>
                </c:pt>
                <c:pt idx="3875">
                  <c:v>9.1846640158764689E-3</c:v>
                </c:pt>
                <c:pt idx="3876">
                  <c:v>9.512532534859534E-3</c:v>
                </c:pt>
                <c:pt idx="3877">
                  <c:v>9.7934542642972352E-3</c:v>
                </c:pt>
                <c:pt idx="3878">
                  <c:v>9.9790099904758529E-3</c:v>
                </c:pt>
                <c:pt idx="3879">
                  <c:v>9.955078202492371E-3</c:v>
                </c:pt>
                <c:pt idx="3880">
                  <c:v>9.8137477734329057E-3</c:v>
                </c:pt>
                <c:pt idx="3881">
                  <c:v>9.5498429168751845E-3</c:v>
                </c:pt>
                <c:pt idx="3882">
                  <c:v>9.2137313221068752E-3</c:v>
                </c:pt>
                <c:pt idx="3883">
                  <c:v>8.804666099396407E-3</c:v>
                </c:pt>
                <c:pt idx="3884">
                  <c:v>8.4254312248499136E-3</c:v>
                </c:pt>
                <c:pt idx="3885">
                  <c:v>8.0665932736738305E-3</c:v>
                </c:pt>
                <c:pt idx="3886">
                  <c:v>7.7002733697685757E-3</c:v>
                </c:pt>
                <c:pt idx="3887">
                  <c:v>7.30008270539299E-3</c:v>
                </c:pt>
                <c:pt idx="3888">
                  <c:v>6.854057957348933E-3</c:v>
                </c:pt>
                <c:pt idx="3889">
                  <c:v>6.324722499883452E-3</c:v>
                </c:pt>
                <c:pt idx="3890">
                  <c:v>5.693897953539943E-3</c:v>
                </c:pt>
                <c:pt idx="3891">
                  <c:v>4.9273466040397444E-3</c:v>
                </c:pt>
                <c:pt idx="3892">
                  <c:v>4.1187120834243916E-3</c:v>
                </c:pt>
                <c:pt idx="3893">
                  <c:v>3.3408488919772616E-3</c:v>
                </c:pt>
                <c:pt idx="3894">
                  <c:v>2.653304284585746E-3</c:v>
                </c:pt>
                <c:pt idx="3895">
                  <c:v>2.1790633061341824E-3</c:v>
                </c:pt>
                <c:pt idx="3896">
                  <c:v>1.820990140834417E-3</c:v>
                </c:pt>
                <c:pt idx="3897">
                  <c:v>1.4826629656605229E-3</c:v>
                </c:pt>
                <c:pt idx="3898">
                  <c:v>1.0664813626839538E-3</c:v>
                </c:pt>
                <c:pt idx="3899">
                  <c:v>4.9204009498720518E-4</c:v>
                </c:pt>
                <c:pt idx="3900">
                  <c:v>-2.0296118406991598E-4</c:v>
                </c:pt>
                <c:pt idx="3901">
                  <c:v>-9.2764210107649354E-4</c:v>
                </c:pt>
                <c:pt idx="3902">
                  <c:v>-1.6226169374478189E-3</c:v>
                </c:pt>
                <c:pt idx="3903">
                  <c:v>-2.1889375011327475E-3</c:v>
                </c:pt>
                <c:pt idx="3904">
                  <c:v>-2.6413420583541272E-3</c:v>
                </c:pt>
                <c:pt idx="3905">
                  <c:v>-3.0296038374643623E-3</c:v>
                </c:pt>
                <c:pt idx="3906">
                  <c:v>-3.3654488519737659E-3</c:v>
                </c:pt>
                <c:pt idx="3907">
                  <c:v>-3.6472942925893492E-3</c:v>
                </c:pt>
                <c:pt idx="3908">
                  <c:v>-3.8676875751119492E-3</c:v>
                </c:pt>
                <c:pt idx="3909">
                  <c:v>-4.031339565504141E-3</c:v>
                </c:pt>
                <c:pt idx="3910">
                  <c:v>-4.1598283292965405E-3</c:v>
                </c:pt>
                <c:pt idx="3911">
                  <c:v>-4.199100103299264E-3</c:v>
                </c:pt>
                <c:pt idx="3912">
                  <c:v>-4.1772207063441834E-3</c:v>
                </c:pt>
                <c:pt idx="3913">
                  <c:v>-4.1806099317686432E-3</c:v>
                </c:pt>
                <c:pt idx="3914">
                  <c:v>-4.2704375952740611E-3</c:v>
                </c:pt>
                <c:pt idx="3915">
                  <c:v>-4.5018235774021151E-3</c:v>
                </c:pt>
                <c:pt idx="3916">
                  <c:v>-4.7855148738312082E-3</c:v>
                </c:pt>
                <c:pt idx="3917">
                  <c:v>-5.0379837710970675E-3</c:v>
                </c:pt>
                <c:pt idx="3918">
                  <c:v>-5.177094245888963E-3</c:v>
                </c:pt>
                <c:pt idx="3919">
                  <c:v>-5.1278409254403206E-3</c:v>
                </c:pt>
                <c:pt idx="3920">
                  <c:v>-4.9714121347958964E-3</c:v>
                </c:pt>
                <c:pt idx="3921">
                  <c:v>-4.7763848401533495E-3</c:v>
                </c:pt>
                <c:pt idx="3922">
                  <c:v>-4.55424412929203E-3</c:v>
                </c:pt>
                <c:pt idx="3923">
                  <c:v>-4.377351374972931E-3</c:v>
                </c:pt>
                <c:pt idx="3924">
                  <c:v>-4.2258371914189879E-3</c:v>
                </c:pt>
                <c:pt idx="3925">
                  <c:v>-4.1728999699999873E-3</c:v>
                </c:pt>
                <c:pt idx="3926">
                  <c:v>-4.2660485490980705E-3</c:v>
                </c:pt>
                <c:pt idx="3927">
                  <c:v>-4.5448572342229564E-3</c:v>
                </c:pt>
                <c:pt idx="3928">
                  <c:v>-4.9038348258004993E-3</c:v>
                </c:pt>
                <c:pt idx="3929">
                  <c:v>-5.2926968634534688E-3</c:v>
                </c:pt>
                <c:pt idx="3930">
                  <c:v>-5.664784595153031E-3</c:v>
                </c:pt>
                <c:pt idx="3931">
                  <c:v>-5.9788790426248866E-3</c:v>
                </c:pt>
                <c:pt idx="3932">
                  <c:v>-6.2908051798242753E-3</c:v>
                </c:pt>
                <c:pt idx="3933">
                  <c:v>-6.6657465470172433E-3</c:v>
                </c:pt>
                <c:pt idx="3934">
                  <c:v>-7.1930791635556003E-3</c:v>
                </c:pt>
                <c:pt idx="3935">
                  <c:v>-7.9479059326492442E-3</c:v>
                </c:pt>
                <c:pt idx="3936">
                  <c:v>-8.8446563650577594E-3</c:v>
                </c:pt>
                <c:pt idx="3937">
                  <c:v>-9.8068143628983664E-3</c:v>
                </c:pt>
                <c:pt idx="3938">
                  <c:v>-1.0736523159322003E-2</c:v>
                </c:pt>
                <c:pt idx="3939">
                  <c:v>-1.1557473635281614E-2</c:v>
                </c:pt>
                <c:pt idx="3940">
                  <c:v>-1.2237400615190295E-2</c:v>
                </c:pt>
                <c:pt idx="3941">
                  <c:v>-1.2929195643457458E-2</c:v>
                </c:pt>
                <c:pt idx="3942">
                  <c:v>-1.3567136640106362E-2</c:v>
                </c:pt>
                <c:pt idx="3943">
                  <c:v>-1.4339342851690758E-2</c:v>
                </c:pt>
                <c:pt idx="3944">
                  <c:v>-1.5048572307842024E-2</c:v>
                </c:pt>
                <c:pt idx="3945">
                  <c:v>-1.5712712512405899E-2</c:v>
                </c:pt>
                <c:pt idx="3946">
                  <c:v>-1.6386413137920882E-2</c:v>
                </c:pt>
                <c:pt idx="3947">
                  <c:v>-1.7037561365514407E-2</c:v>
                </c:pt>
                <c:pt idx="3948">
                  <c:v>-1.760029820440083E-2</c:v>
                </c:pt>
                <c:pt idx="3949">
                  <c:v>-1.8108382378488847E-2</c:v>
                </c:pt>
                <c:pt idx="3950">
                  <c:v>-1.8548126840202694E-2</c:v>
                </c:pt>
                <c:pt idx="3951">
                  <c:v>-1.8823013554350801E-2</c:v>
                </c:pt>
                <c:pt idx="3952">
                  <c:v>-1.9048770434196522E-2</c:v>
                </c:pt>
                <c:pt idx="3953">
                  <c:v>-1.9253685432726372E-2</c:v>
                </c:pt>
                <c:pt idx="3954">
                  <c:v>-1.9435259351067859E-2</c:v>
                </c:pt>
                <c:pt idx="3955">
                  <c:v>-1.9586960812166512E-2</c:v>
                </c:pt>
                <c:pt idx="3956">
                  <c:v>-1.9736240706363525E-2</c:v>
                </c:pt>
                <c:pt idx="3957">
                  <c:v>-1.9729345446258192E-2</c:v>
                </c:pt>
                <c:pt idx="3958">
                  <c:v>-1.9636416346425815E-2</c:v>
                </c:pt>
                <c:pt idx="3959">
                  <c:v>-1.9383848819379792E-2</c:v>
                </c:pt>
                <c:pt idx="3960">
                  <c:v>-1.9046585599948925E-2</c:v>
                </c:pt>
                <c:pt idx="3961">
                  <c:v>-1.8694486759264838E-2</c:v>
                </c:pt>
                <c:pt idx="3962">
                  <c:v>-1.8310485807853921E-2</c:v>
                </c:pt>
                <c:pt idx="3963">
                  <c:v>-1.795169930959906E-2</c:v>
                </c:pt>
                <c:pt idx="3964">
                  <c:v>-1.7550160973136587E-2</c:v>
                </c:pt>
                <c:pt idx="3965">
                  <c:v>-1.7181899572927144E-2</c:v>
                </c:pt>
                <c:pt idx="3966">
                  <c:v>-1.6681138727619737E-2</c:v>
                </c:pt>
                <c:pt idx="3967">
                  <c:v>-1.5986172964858773E-2</c:v>
                </c:pt>
                <c:pt idx="3968">
                  <c:v>-1.521288311166193E-2</c:v>
                </c:pt>
                <c:pt idx="3969">
                  <c:v>-1.4465764969514393E-2</c:v>
                </c:pt>
                <c:pt idx="3970">
                  <c:v>-1.3743782704401724E-2</c:v>
                </c:pt>
                <c:pt idx="3971">
                  <c:v>-1.3203906190980226E-2</c:v>
                </c:pt>
                <c:pt idx="3972">
                  <c:v>-1.2724021688717193E-2</c:v>
                </c:pt>
                <c:pt idx="3973">
                  <c:v>-1.2241565502089897E-2</c:v>
                </c:pt>
                <c:pt idx="3974">
                  <c:v>-1.1761311205711614E-2</c:v>
                </c:pt>
                <c:pt idx="3975">
                  <c:v>-1.1206779410469599E-2</c:v>
                </c:pt>
                <c:pt idx="3976">
                  <c:v>-1.0673601874340978E-2</c:v>
                </c:pt>
                <c:pt idx="3977">
                  <c:v>-1.0134261206068151E-2</c:v>
                </c:pt>
                <c:pt idx="3978">
                  <c:v>-9.7045281460441356E-3</c:v>
                </c:pt>
                <c:pt idx="3979">
                  <c:v>-9.4555050268494041E-3</c:v>
                </c:pt>
                <c:pt idx="3980">
                  <c:v>-9.299612607383885E-3</c:v>
                </c:pt>
                <c:pt idx="3981">
                  <c:v>-9.0688696087677153E-3</c:v>
                </c:pt>
                <c:pt idx="3982">
                  <c:v>-8.8179497866174867E-3</c:v>
                </c:pt>
                <c:pt idx="3983">
                  <c:v>-8.5017300713359535E-3</c:v>
                </c:pt>
                <c:pt idx="3984">
                  <c:v>-8.1922773632323101E-3</c:v>
                </c:pt>
                <c:pt idx="3985">
                  <c:v>-7.9025448123001985E-3</c:v>
                </c:pt>
                <c:pt idx="3986">
                  <c:v>-7.6113505394592752E-3</c:v>
                </c:pt>
                <c:pt idx="3987">
                  <c:v>-7.4818248117256101E-3</c:v>
                </c:pt>
                <c:pt idx="3988">
                  <c:v>-7.4879461023710896E-3</c:v>
                </c:pt>
                <c:pt idx="3989">
                  <c:v>-7.5740157557838035E-3</c:v>
                </c:pt>
                <c:pt idx="3990">
                  <c:v>-7.7764140459943374E-3</c:v>
                </c:pt>
                <c:pt idx="3991">
                  <c:v>-8.0284315471886372E-3</c:v>
                </c:pt>
                <c:pt idx="3992">
                  <c:v>-8.3317493411327413E-3</c:v>
                </c:pt>
                <c:pt idx="3993">
                  <c:v>-8.6246901811550328E-3</c:v>
                </c:pt>
                <c:pt idx="3994">
                  <c:v>-8.7722162971739723E-3</c:v>
                </c:pt>
                <c:pt idx="3995">
                  <c:v>-8.6746069725271782E-3</c:v>
                </c:pt>
                <c:pt idx="3996">
                  <c:v>-8.4786598964103066E-3</c:v>
                </c:pt>
                <c:pt idx="3997">
                  <c:v>-8.2064953943145197E-3</c:v>
                </c:pt>
                <c:pt idx="3998">
                  <c:v>-7.8892402365634672E-3</c:v>
                </c:pt>
                <c:pt idx="3999">
                  <c:v>-7.6175178890858612E-3</c:v>
                </c:pt>
                <c:pt idx="4000">
                  <c:v>-7.4729075002593192E-3</c:v>
                </c:pt>
                <c:pt idx="4001">
                  <c:v>-7.4360931995964335E-3</c:v>
                </c:pt>
                <c:pt idx="4002">
                  <c:v>-7.4976604100439369E-3</c:v>
                </c:pt>
                <c:pt idx="4003">
                  <c:v>-7.7053923218037201E-3</c:v>
                </c:pt>
                <c:pt idx="4004">
                  <c:v>-8.0525864429396975E-3</c:v>
                </c:pt>
                <c:pt idx="4005">
                  <c:v>-8.4877104508794005E-3</c:v>
                </c:pt>
                <c:pt idx="4006">
                  <c:v>-8.8818221322034402E-3</c:v>
                </c:pt>
                <c:pt idx="4007">
                  <c:v>-9.2439934293547313E-3</c:v>
                </c:pt>
                <c:pt idx="4008">
                  <c:v>-9.5155716275957675E-3</c:v>
                </c:pt>
                <c:pt idx="4009">
                  <c:v>-9.6777678515314741E-3</c:v>
                </c:pt>
                <c:pt idx="4010">
                  <c:v>-9.7821099887384459E-3</c:v>
                </c:pt>
                <c:pt idx="4011">
                  <c:v>-9.7038793255644525E-3</c:v>
                </c:pt>
                <c:pt idx="4012">
                  <c:v>-9.5296353646616011E-3</c:v>
                </c:pt>
                <c:pt idx="4013">
                  <c:v>-9.2522418352919619E-3</c:v>
                </c:pt>
                <c:pt idx="4014">
                  <c:v>-8.9179658745900878E-3</c:v>
                </c:pt>
                <c:pt idx="4015">
                  <c:v>-8.4967436849115799E-3</c:v>
                </c:pt>
                <c:pt idx="4016">
                  <c:v>-8.1071444868678066E-3</c:v>
                </c:pt>
                <c:pt idx="4017">
                  <c:v>-7.736257767362878E-3</c:v>
                </c:pt>
                <c:pt idx="4018">
                  <c:v>-7.3884258168567538E-3</c:v>
                </c:pt>
                <c:pt idx="4019">
                  <c:v>-7.1194674933900788E-3</c:v>
                </c:pt>
                <c:pt idx="4020">
                  <c:v>-7.0021852163394474E-3</c:v>
                </c:pt>
                <c:pt idx="4021">
                  <c:v>-6.9712028651162331E-3</c:v>
                </c:pt>
                <c:pt idx="4022">
                  <c:v>-7.0786765492858762E-3</c:v>
                </c:pt>
                <c:pt idx="4023">
                  <c:v>-7.3092248828620513E-3</c:v>
                </c:pt>
                <c:pt idx="4024">
                  <c:v>-7.5688752009797008E-3</c:v>
                </c:pt>
                <c:pt idx="4025">
                  <c:v>-7.8392513984801276E-3</c:v>
                </c:pt>
                <c:pt idx="4026">
                  <c:v>-8.1967588234877105E-3</c:v>
                </c:pt>
                <c:pt idx="4027">
                  <c:v>-8.5747309808384218E-3</c:v>
                </c:pt>
                <c:pt idx="4028">
                  <c:v>-8.9259282697250336E-3</c:v>
                </c:pt>
                <c:pt idx="4029">
                  <c:v>-9.192820626723365E-3</c:v>
                </c:pt>
                <c:pt idx="4030">
                  <c:v>-9.3017386387481259E-3</c:v>
                </c:pt>
                <c:pt idx="4031">
                  <c:v>-9.2572577348003365E-3</c:v>
                </c:pt>
                <c:pt idx="4032">
                  <c:v>-9.1860612766367228E-3</c:v>
                </c:pt>
                <c:pt idx="4033">
                  <c:v>-9.1277206377432703E-3</c:v>
                </c:pt>
                <c:pt idx="4034">
                  <c:v>-9.2631850396199481E-3</c:v>
                </c:pt>
                <c:pt idx="4035">
                  <c:v>-9.7288889462573396E-3</c:v>
                </c:pt>
                <c:pt idx="4036">
                  <c:v>-1.0362247163791213E-2</c:v>
                </c:pt>
                <c:pt idx="4037">
                  <c:v>-1.1019445827266683E-2</c:v>
                </c:pt>
                <c:pt idx="4038">
                  <c:v>-1.154964842747495E-2</c:v>
                </c:pt>
                <c:pt idx="4039">
                  <c:v>-1.194905594943417E-2</c:v>
                </c:pt>
                <c:pt idx="4040">
                  <c:v>-1.228160747863883E-2</c:v>
                </c:pt>
                <c:pt idx="4041">
                  <c:v>-1.2683665160854212E-2</c:v>
                </c:pt>
                <c:pt idx="4042">
                  <c:v>-1.3238933305185016E-2</c:v>
                </c:pt>
                <c:pt idx="4043">
                  <c:v>-1.4030492084905439E-2</c:v>
                </c:pt>
                <c:pt idx="4044">
                  <c:v>-1.4881174066995845E-2</c:v>
                </c:pt>
                <c:pt idx="4045">
                  <c:v>-1.564921112312655E-2</c:v>
                </c:pt>
                <c:pt idx="4046">
                  <c:v>-1.6273061020142442E-2</c:v>
                </c:pt>
                <c:pt idx="4047">
                  <c:v>-1.666801820979609E-2</c:v>
                </c:pt>
                <c:pt idx="4048">
                  <c:v>-1.6879577893807632E-2</c:v>
                </c:pt>
                <c:pt idx="4049">
                  <c:v>-1.6931635363764869E-2</c:v>
                </c:pt>
                <c:pt idx="4050">
                  <c:v>-1.6854285084245E-2</c:v>
                </c:pt>
                <c:pt idx="4051">
                  <c:v>-1.6687815927705969E-2</c:v>
                </c:pt>
                <c:pt idx="4052">
                  <c:v>-1.6467838786262647E-2</c:v>
                </c:pt>
                <c:pt idx="4053">
                  <c:v>-1.6301913027960507E-2</c:v>
                </c:pt>
                <c:pt idx="4054">
                  <c:v>-1.6243450830691432E-2</c:v>
                </c:pt>
                <c:pt idx="4055">
                  <c:v>-1.6297398790849321E-2</c:v>
                </c:pt>
                <c:pt idx="4056">
                  <c:v>-1.6417097123360584E-2</c:v>
                </c:pt>
                <c:pt idx="4057">
                  <c:v>-1.6460278267101405E-2</c:v>
                </c:pt>
                <c:pt idx="4058">
                  <c:v>-1.6314137347220547E-2</c:v>
                </c:pt>
                <c:pt idx="4059">
                  <c:v>-1.5939738941059597E-2</c:v>
                </c:pt>
                <c:pt idx="4060">
                  <c:v>-1.5372652384352925E-2</c:v>
                </c:pt>
                <c:pt idx="4061">
                  <c:v>-1.4711733204378099E-2</c:v>
                </c:pt>
                <c:pt idx="4062">
                  <c:v>-1.4041040562470094E-2</c:v>
                </c:pt>
                <c:pt idx="4063">
                  <c:v>-1.3398805871968031E-2</c:v>
                </c:pt>
                <c:pt idx="4064">
                  <c:v>-1.2732475819998939E-2</c:v>
                </c:pt>
                <c:pt idx="4065">
                  <c:v>-1.1999664478395931E-2</c:v>
                </c:pt>
                <c:pt idx="4066">
                  <c:v>-1.1135189474860797E-2</c:v>
                </c:pt>
                <c:pt idx="4067">
                  <c:v>-1.0128078526764102E-2</c:v>
                </c:pt>
                <c:pt idx="4068">
                  <c:v>-9.0283575759338014E-3</c:v>
                </c:pt>
                <c:pt idx="4069">
                  <c:v>-7.9008707730401639E-3</c:v>
                </c:pt>
                <c:pt idx="4070">
                  <c:v>-6.8088798023422433E-3</c:v>
                </c:pt>
                <c:pt idx="4071">
                  <c:v>-5.8021409164486348E-3</c:v>
                </c:pt>
                <c:pt idx="4072">
                  <c:v>-4.8564588080358528E-3</c:v>
                </c:pt>
                <c:pt idx="4073">
                  <c:v>-3.9996696774847115E-3</c:v>
                </c:pt>
                <c:pt idx="4074">
                  <c:v>-3.2737666539162341E-3</c:v>
                </c:pt>
                <c:pt idx="4075">
                  <c:v>-2.6919174911981085E-3</c:v>
                </c:pt>
                <c:pt idx="4076">
                  <c:v>-2.1931588644374346E-3</c:v>
                </c:pt>
                <c:pt idx="4077">
                  <c:v>-1.744034562073156E-3</c:v>
                </c:pt>
                <c:pt idx="4078">
                  <c:v>-1.2799191343254861E-3</c:v>
                </c:pt>
                <c:pt idx="4079">
                  <c:v>-8.13694888129888E-4</c:v>
                </c:pt>
                <c:pt idx="4080">
                  <c:v>-3.1173296363907576E-4</c:v>
                </c:pt>
                <c:pt idx="4081">
                  <c:v>1.8482490727369957E-4</c:v>
                </c:pt>
                <c:pt idx="4082">
                  <c:v>6.8554057509928601E-4</c:v>
                </c:pt>
                <c:pt idx="4083">
                  <c:v>1.1660535935730069E-3</c:v>
                </c:pt>
                <c:pt idx="4084">
                  <c:v>1.6101819218201927E-3</c:v>
                </c:pt>
                <c:pt idx="4085">
                  <c:v>1.9745947106950203E-3</c:v>
                </c:pt>
                <c:pt idx="4086">
                  <c:v>2.2450859499358986E-3</c:v>
                </c:pt>
                <c:pt idx="4087">
                  <c:v>2.3721070791550853E-3</c:v>
                </c:pt>
                <c:pt idx="4088">
                  <c:v>2.369341219284807E-3</c:v>
                </c:pt>
                <c:pt idx="4089">
                  <c:v>2.2400242245861762E-3</c:v>
                </c:pt>
                <c:pt idx="4090">
                  <c:v>1.9394840617514163E-3</c:v>
                </c:pt>
                <c:pt idx="4091">
                  <c:v>1.4848259142124158E-3</c:v>
                </c:pt>
                <c:pt idx="4092">
                  <c:v>9.7250190667350913E-4</c:v>
                </c:pt>
                <c:pt idx="4093">
                  <c:v>4.9062619350457139E-4</c:v>
                </c:pt>
                <c:pt idx="4094">
                  <c:v>1.7333983852625896E-4</c:v>
                </c:pt>
                <c:pt idx="4095">
                  <c:v>3.2012735906626833E-5</c:v>
                </c:pt>
                <c:pt idx="4096">
                  <c:v>-3.5237929820427022E-5</c:v>
                </c:pt>
                <c:pt idx="4097">
                  <c:v>-1.4036863113440411E-4</c:v>
                </c:pt>
                <c:pt idx="4098">
                  <c:v>-4.0627762189401396E-4</c:v>
                </c:pt>
                <c:pt idx="4099">
                  <c:v>-8.8709815541303532E-4</c:v>
                </c:pt>
                <c:pt idx="4100">
                  <c:v>-1.5193548629028474E-3</c:v>
                </c:pt>
                <c:pt idx="4101">
                  <c:v>-2.2103288806536812E-3</c:v>
                </c:pt>
                <c:pt idx="4102">
                  <c:v>-2.8574191312258413E-3</c:v>
                </c:pt>
                <c:pt idx="4103">
                  <c:v>-3.3972550904174149E-3</c:v>
                </c:pt>
                <c:pt idx="4104">
                  <c:v>-3.8440024118293514E-3</c:v>
                </c:pt>
                <c:pt idx="4105">
                  <c:v>-4.2062072158223626E-3</c:v>
                </c:pt>
                <c:pt idx="4106">
                  <c:v>-4.4216111530584207E-3</c:v>
                </c:pt>
                <c:pt idx="4107">
                  <c:v>-4.4901073861437516E-3</c:v>
                </c:pt>
                <c:pt idx="4108">
                  <c:v>-4.4959617604152452E-3</c:v>
                </c:pt>
                <c:pt idx="4109">
                  <c:v>-4.5483296853952452E-3</c:v>
                </c:pt>
                <c:pt idx="4110">
                  <c:v>-4.7768329078338471E-3</c:v>
                </c:pt>
                <c:pt idx="4111">
                  <c:v>-5.1603260840192592E-3</c:v>
                </c:pt>
                <c:pt idx="4112">
                  <c:v>-5.6512431557989209E-3</c:v>
                </c:pt>
                <c:pt idx="4113">
                  <c:v>-6.1085647994883942E-3</c:v>
                </c:pt>
                <c:pt idx="4114">
                  <c:v>-6.4139964628097202E-3</c:v>
                </c:pt>
                <c:pt idx="4115">
                  <c:v>-6.3974751252898546E-3</c:v>
                </c:pt>
                <c:pt idx="4116">
                  <c:v>-6.2142058854709609E-3</c:v>
                </c:pt>
                <c:pt idx="4117">
                  <c:v>-5.9895994260362219E-3</c:v>
                </c:pt>
                <c:pt idx="4118">
                  <c:v>-5.8137505291156449E-3</c:v>
                </c:pt>
                <c:pt idx="4119">
                  <c:v>-5.766876065632363E-3</c:v>
                </c:pt>
                <c:pt idx="4120">
                  <c:v>-5.8391369476274001E-3</c:v>
                </c:pt>
                <c:pt idx="4121">
                  <c:v>-5.934946068265546E-3</c:v>
                </c:pt>
                <c:pt idx="4122">
                  <c:v>-6.0175403345918413E-3</c:v>
                </c:pt>
                <c:pt idx="4123">
                  <c:v>-6.0195135118004889E-3</c:v>
                </c:pt>
                <c:pt idx="4124">
                  <c:v>-5.9387323872452154E-3</c:v>
                </c:pt>
                <c:pt idx="4125">
                  <c:v>-5.8010326361273385E-3</c:v>
                </c:pt>
                <c:pt idx="4126">
                  <c:v>-5.6074369496055898E-3</c:v>
                </c:pt>
                <c:pt idx="4127">
                  <c:v>-5.3144771920506581E-3</c:v>
                </c:pt>
                <c:pt idx="4128">
                  <c:v>-5.023618326666408E-3</c:v>
                </c:pt>
                <c:pt idx="4129">
                  <c:v>-4.8220877618388742E-3</c:v>
                </c:pt>
                <c:pt idx="4130">
                  <c:v>-4.8863329377488987E-3</c:v>
                </c:pt>
                <c:pt idx="4131">
                  <c:v>-5.322379490053957E-3</c:v>
                </c:pt>
                <c:pt idx="4132">
                  <c:v>-5.9537082055316276E-3</c:v>
                </c:pt>
                <c:pt idx="4133">
                  <c:v>-6.6905952492227758E-3</c:v>
                </c:pt>
                <c:pt idx="4134">
                  <c:v>-7.2926543560168514E-3</c:v>
                </c:pt>
                <c:pt idx="4135">
                  <c:v>-7.6168997295656751E-3</c:v>
                </c:pt>
                <c:pt idx="4136">
                  <c:v>-7.7792255384944607E-3</c:v>
                </c:pt>
                <c:pt idx="4137">
                  <c:v>-7.8765219039654936E-3</c:v>
                </c:pt>
                <c:pt idx="4138">
                  <c:v>-7.9773041706834909E-3</c:v>
                </c:pt>
                <c:pt idx="4139">
                  <c:v>-8.2018927385429062E-3</c:v>
                </c:pt>
                <c:pt idx="4140">
                  <c:v>-8.5015669065234088E-3</c:v>
                </c:pt>
                <c:pt idx="4141">
                  <c:v>-8.8194110640410998E-3</c:v>
                </c:pt>
                <c:pt idx="4142">
                  <c:v>-9.1237002152220609E-3</c:v>
                </c:pt>
                <c:pt idx="4143">
                  <c:v>-9.4291985417485433E-3</c:v>
                </c:pt>
                <c:pt idx="4144">
                  <c:v>-9.7567628989970144E-3</c:v>
                </c:pt>
                <c:pt idx="4145">
                  <c:v>-1.0151498713987477E-2</c:v>
                </c:pt>
                <c:pt idx="4146">
                  <c:v>-1.0588642961218179E-2</c:v>
                </c:pt>
                <c:pt idx="4147">
                  <c:v>-1.1113430913043221E-2</c:v>
                </c:pt>
                <c:pt idx="4148">
                  <c:v>-1.1670601628697617E-2</c:v>
                </c:pt>
                <c:pt idx="4149">
                  <c:v>-1.2168144981984968E-2</c:v>
                </c:pt>
                <c:pt idx="4150">
                  <c:v>-1.2624961410263601E-2</c:v>
                </c:pt>
                <c:pt idx="4151">
                  <c:v>-1.2952517895892008E-2</c:v>
                </c:pt>
                <c:pt idx="4152">
                  <c:v>-1.3133308413090287E-2</c:v>
                </c:pt>
                <c:pt idx="4153">
                  <c:v>-1.3179093887537081E-2</c:v>
                </c:pt>
                <c:pt idx="4154">
                  <c:v>-1.3080970162939388E-2</c:v>
                </c:pt>
                <c:pt idx="4155">
                  <c:v>-1.2801466684577763E-2</c:v>
                </c:pt>
                <c:pt idx="4156">
                  <c:v>-1.2373816821258618E-2</c:v>
                </c:pt>
                <c:pt idx="4157">
                  <c:v>-1.1838851625613347E-2</c:v>
                </c:pt>
                <c:pt idx="4158">
                  <c:v>-1.122605573058711E-2</c:v>
                </c:pt>
                <c:pt idx="4159">
                  <c:v>-1.0612554335761118E-2</c:v>
                </c:pt>
                <c:pt idx="4160">
                  <c:v>-1.0031781116483443E-2</c:v>
                </c:pt>
                <c:pt idx="4161">
                  <c:v>-9.4793264402317362E-3</c:v>
                </c:pt>
                <c:pt idx="4162">
                  <c:v>-9.0158567913163137E-3</c:v>
                </c:pt>
                <c:pt idx="4163">
                  <c:v>-8.658878526829273E-3</c:v>
                </c:pt>
                <c:pt idx="4164">
                  <c:v>-8.3094178786470053E-3</c:v>
                </c:pt>
                <c:pt idx="4165">
                  <c:v>-8.0177732515030881E-3</c:v>
                </c:pt>
                <c:pt idx="4166">
                  <c:v>-7.6973384477182936E-3</c:v>
                </c:pt>
                <c:pt idx="4167">
                  <c:v>-7.330434048395288E-3</c:v>
                </c:pt>
                <c:pt idx="4168">
                  <c:v>-6.9253624298415599E-3</c:v>
                </c:pt>
                <c:pt idx="4169">
                  <c:v>-6.4889706962579022E-3</c:v>
                </c:pt>
                <c:pt idx="4170">
                  <c:v>-6.0055236107645618E-3</c:v>
                </c:pt>
                <c:pt idx="4171">
                  <c:v>-5.4841087710693443E-3</c:v>
                </c:pt>
                <c:pt idx="4172">
                  <c:v>-4.9990490881114636E-3</c:v>
                </c:pt>
                <c:pt idx="4173">
                  <c:v>-4.5316678154813869E-3</c:v>
                </c:pt>
                <c:pt idx="4174">
                  <c:v>-4.0834705502091114E-3</c:v>
                </c:pt>
                <c:pt idx="4175">
                  <c:v>-3.6335028634310708E-3</c:v>
                </c:pt>
                <c:pt idx="4176">
                  <c:v>-3.1662103939999139E-3</c:v>
                </c:pt>
                <c:pt idx="4177">
                  <c:v>-2.7556663292937944E-3</c:v>
                </c:pt>
                <c:pt idx="4178">
                  <c:v>-2.3521908825051311E-3</c:v>
                </c:pt>
                <c:pt idx="4179">
                  <c:v>-1.9731840387322598E-3</c:v>
                </c:pt>
                <c:pt idx="4180">
                  <c:v>-1.6593285782462396E-3</c:v>
                </c:pt>
                <c:pt idx="4181">
                  <c:v>-1.4026887383397136E-3</c:v>
                </c:pt>
                <c:pt idx="4182">
                  <c:v>-1.2063221153551034E-3</c:v>
                </c:pt>
                <c:pt idx="4183">
                  <c:v>-1.0563949452075303E-3</c:v>
                </c:pt>
                <c:pt idx="4184">
                  <c:v>-9.580779405521996E-4</c:v>
                </c:pt>
                <c:pt idx="4185">
                  <c:v>-9.7623313908562395E-4</c:v>
                </c:pt>
                <c:pt idx="4186">
                  <c:v>-1.1814852508501431E-3</c:v>
                </c:pt>
                <c:pt idx="4187">
                  <c:v>-1.6365707148260744E-3</c:v>
                </c:pt>
                <c:pt idx="4188">
                  <c:v>-2.1962379144317805E-3</c:v>
                </c:pt>
                <c:pt idx="4189">
                  <c:v>-2.7730798597992794E-3</c:v>
                </c:pt>
                <c:pt idx="4190">
                  <c:v>-3.2539775424578476E-3</c:v>
                </c:pt>
                <c:pt idx="4191">
                  <c:v>-3.551757454879866E-3</c:v>
                </c:pt>
                <c:pt idx="4192">
                  <c:v>-3.7191110691012432E-3</c:v>
                </c:pt>
                <c:pt idx="4193">
                  <c:v>-3.8247716439674768E-3</c:v>
                </c:pt>
                <c:pt idx="4194">
                  <c:v>-3.8586710437992413E-3</c:v>
                </c:pt>
                <c:pt idx="4195">
                  <c:v>-3.8764383639978252E-3</c:v>
                </c:pt>
                <c:pt idx="4196">
                  <c:v>-3.9679845719951257E-3</c:v>
                </c:pt>
                <c:pt idx="4197">
                  <c:v>-4.0964881112909761E-3</c:v>
                </c:pt>
                <c:pt idx="4198">
                  <c:v>-4.3035311251602643E-3</c:v>
                </c:pt>
                <c:pt idx="4199">
                  <c:v>-4.6654604905108825E-3</c:v>
                </c:pt>
                <c:pt idx="4200">
                  <c:v>-5.1149590226223672E-3</c:v>
                </c:pt>
                <c:pt idx="4201">
                  <c:v>-5.6123877014217557E-3</c:v>
                </c:pt>
                <c:pt idx="4202">
                  <c:v>-6.106525798224292E-3</c:v>
                </c:pt>
                <c:pt idx="4203">
                  <c:v>-6.520500126848087E-3</c:v>
                </c:pt>
                <c:pt idx="4204">
                  <c:v>-6.8987305406757087E-3</c:v>
                </c:pt>
                <c:pt idx="4205">
                  <c:v>-7.1861113862787592E-3</c:v>
                </c:pt>
                <c:pt idx="4206">
                  <c:v>-7.3567363347041368E-3</c:v>
                </c:pt>
                <c:pt idx="4207">
                  <c:v>-7.3805920895704015E-3</c:v>
                </c:pt>
                <c:pt idx="4208">
                  <c:v>-7.3061659261169885E-3</c:v>
                </c:pt>
                <c:pt idx="4209">
                  <c:v>-7.2053391491418688E-3</c:v>
                </c:pt>
                <c:pt idx="4210">
                  <c:v>-7.0601009800565374E-3</c:v>
                </c:pt>
                <c:pt idx="4211">
                  <c:v>-6.8986442613497654E-3</c:v>
                </c:pt>
                <c:pt idx="4212">
                  <c:v>-6.6928603266315969E-3</c:v>
                </c:pt>
                <c:pt idx="4213">
                  <c:v>-6.4620672187580075E-3</c:v>
                </c:pt>
                <c:pt idx="4214">
                  <c:v>-6.1751782534883726E-3</c:v>
                </c:pt>
                <c:pt idx="4215">
                  <c:v>-5.798090420300544E-3</c:v>
                </c:pt>
                <c:pt idx="4216">
                  <c:v>-5.3930936616807959E-3</c:v>
                </c:pt>
                <c:pt idx="4217">
                  <c:v>-4.9834180021605433E-3</c:v>
                </c:pt>
                <c:pt idx="4218">
                  <c:v>-4.5610072277806214E-3</c:v>
                </c:pt>
                <c:pt idx="4219">
                  <c:v>-4.1112165435083954E-3</c:v>
                </c:pt>
                <c:pt idx="4220">
                  <c:v>-3.6203101429054694E-3</c:v>
                </c:pt>
                <c:pt idx="4221">
                  <c:v>-3.1411815340019926E-3</c:v>
                </c:pt>
                <c:pt idx="4222">
                  <c:v>-2.677361209557584E-3</c:v>
                </c:pt>
                <c:pt idx="4223">
                  <c:v>-2.2170590434533064E-3</c:v>
                </c:pt>
                <c:pt idx="4224">
                  <c:v>-1.7536713030966784E-3</c:v>
                </c:pt>
                <c:pt idx="4225">
                  <c:v>-1.2799091279560018E-3</c:v>
                </c:pt>
                <c:pt idx="4226">
                  <c:v>-8.1837583943663683E-4</c:v>
                </c:pt>
                <c:pt idx="4227">
                  <c:v>-3.8437404841091459E-4</c:v>
                </c:pt>
                <c:pt idx="4228">
                  <c:v>-1.6090452120973056E-5</c:v>
                </c:pt>
                <c:pt idx="4229">
                  <c:v>2.3298351378978031E-4</c:v>
                </c:pt>
                <c:pt idx="4230">
                  <c:v>3.3754196081427548E-4</c:v>
                </c:pt>
                <c:pt idx="4231">
                  <c:v>2.2178612270609615E-4</c:v>
                </c:pt>
                <c:pt idx="4232">
                  <c:v>-1.8134305431163E-6</c:v>
                </c:pt>
                <c:pt idx="4233">
                  <c:v>-2.0006343687442552E-4</c:v>
                </c:pt>
                <c:pt idx="4234">
                  <c:v>-2.6553972839516251E-4</c:v>
                </c:pt>
                <c:pt idx="4235">
                  <c:v>-9.8995447066475064E-5</c:v>
                </c:pt>
                <c:pt idx="4236">
                  <c:v>2.0109085772308116E-4</c:v>
                </c:pt>
                <c:pt idx="4237">
                  <c:v>5.7195627028748953E-4</c:v>
                </c:pt>
                <c:pt idx="4238">
                  <c:v>9.1484663567673096E-4</c:v>
                </c:pt>
                <c:pt idx="4239">
                  <c:v>1.1210857974199196E-3</c:v>
                </c:pt>
                <c:pt idx="4240">
                  <c:v>1.2050968383306084E-3</c:v>
                </c:pt>
                <c:pt idx="4241">
                  <c:v>1.1754219071002346E-3</c:v>
                </c:pt>
                <c:pt idx="4242">
                  <c:v>1.0038087613767023E-3</c:v>
                </c:pt>
                <c:pt idx="4243">
                  <c:v>6.4458477485098483E-4</c:v>
                </c:pt>
                <c:pt idx="4244">
                  <c:v>1.8304918589639069E-4</c:v>
                </c:pt>
                <c:pt idx="4245">
                  <c:v>-3.3603442506547975E-4</c:v>
                </c:pt>
                <c:pt idx="4246">
                  <c:v>-8.2113425069880227E-4</c:v>
                </c:pt>
                <c:pt idx="4247">
                  <c:v>-1.2470819723087963E-3</c:v>
                </c:pt>
                <c:pt idx="4248">
                  <c:v>-1.5928062475285484E-3</c:v>
                </c:pt>
                <c:pt idx="4249">
                  <c:v>-1.8307994029602319E-3</c:v>
                </c:pt>
                <c:pt idx="4250">
                  <c:v>-1.9375571191372351E-3</c:v>
                </c:pt>
                <c:pt idx="4251">
                  <c:v>-1.8702914089110711E-3</c:v>
                </c:pt>
                <c:pt idx="4252">
                  <c:v>-1.7165476641777522E-3</c:v>
                </c:pt>
                <c:pt idx="4253">
                  <c:v>-1.5283544905423723E-3</c:v>
                </c:pt>
                <c:pt idx="4254">
                  <c:v>-1.279053747703445E-3</c:v>
                </c:pt>
                <c:pt idx="4255">
                  <c:v>-1.0030230403407958E-3</c:v>
                </c:pt>
                <c:pt idx="4256">
                  <c:v>-7.4186795775639785E-4</c:v>
                </c:pt>
                <c:pt idx="4257">
                  <c:v>-5.4389301365349667E-4</c:v>
                </c:pt>
                <c:pt idx="4258">
                  <c:v>-3.5964904735698213E-4</c:v>
                </c:pt>
                <c:pt idx="4259">
                  <c:v>-1.8909621867337209E-4</c:v>
                </c:pt>
                <c:pt idx="4260">
                  <c:v>-3.8782262211499078E-5</c:v>
                </c:pt>
                <c:pt idx="4261">
                  <c:v>9.1374688983449865E-5</c:v>
                </c:pt>
                <c:pt idx="4262">
                  <c:v>2.2346785392700816E-4</c:v>
                </c:pt>
                <c:pt idx="4263">
                  <c:v>4.0565514153142915E-4</c:v>
                </c:pt>
                <c:pt idx="4264">
                  <c:v>6.3451092042923307E-4</c:v>
                </c:pt>
                <c:pt idx="4265">
                  <c:v>9.0219775436409569E-4</c:v>
                </c:pt>
                <c:pt idx="4266">
                  <c:v>1.2331481262456189E-3</c:v>
                </c:pt>
                <c:pt idx="4267">
                  <c:v>1.6703138078112446E-3</c:v>
                </c:pt>
                <c:pt idx="4268">
                  <c:v>2.1440312626937307E-3</c:v>
                </c:pt>
                <c:pt idx="4269">
                  <c:v>2.6117036633820055E-3</c:v>
                </c:pt>
                <c:pt idx="4270">
                  <c:v>3.0148769969334395E-3</c:v>
                </c:pt>
                <c:pt idx="4271">
                  <c:v>3.2719099115605045E-3</c:v>
                </c:pt>
                <c:pt idx="4272">
                  <c:v>3.4606896313156125E-3</c:v>
                </c:pt>
                <c:pt idx="4273">
                  <c:v>3.5851605741801917E-3</c:v>
                </c:pt>
                <c:pt idx="4274">
                  <c:v>3.7261787218071281E-3</c:v>
                </c:pt>
                <c:pt idx="4275">
                  <c:v>3.9287126509186098E-3</c:v>
                </c:pt>
                <c:pt idx="4276">
                  <c:v>4.1534465523557721E-3</c:v>
                </c:pt>
                <c:pt idx="4277">
                  <c:v>4.3089495429071787E-3</c:v>
                </c:pt>
                <c:pt idx="4278">
                  <c:v>4.353190936367865E-3</c:v>
                </c:pt>
                <c:pt idx="4279">
                  <c:v>4.1971638490261491E-3</c:v>
                </c:pt>
                <c:pt idx="4280">
                  <c:v>3.9137558076044431E-3</c:v>
                </c:pt>
                <c:pt idx="4281">
                  <c:v>3.5809636418150216E-3</c:v>
                </c:pt>
                <c:pt idx="4282">
                  <c:v>3.3001154212612552E-3</c:v>
                </c:pt>
                <c:pt idx="4283">
                  <c:v>3.0824402450587022E-3</c:v>
                </c:pt>
                <c:pt idx="4284">
                  <c:v>2.8757376640245846E-3</c:v>
                </c:pt>
                <c:pt idx="4285">
                  <c:v>2.6268099044922332E-3</c:v>
                </c:pt>
                <c:pt idx="4286">
                  <c:v>2.2536263376674156E-3</c:v>
                </c:pt>
                <c:pt idx="4287">
                  <c:v>1.6575957151484617E-3</c:v>
                </c:pt>
                <c:pt idx="4288">
                  <c:v>8.9114293030746966E-4</c:v>
                </c:pt>
                <c:pt idx="4289">
                  <c:v>1.9971077159671368E-5</c:v>
                </c:pt>
                <c:pt idx="4290">
                  <c:v>-8.2169784097327857E-4</c:v>
                </c:pt>
                <c:pt idx="4291">
                  <c:v>-1.5699537937726672E-3</c:v>
                </c:pt>
                <c:pt idx="4292">
                  <c:v>-2.2707913387202171E-3</c:v>
                </c:pt>
                <c:pt idx="4293">
                  <c:v>-2.9175692989790395E-3</c:v>
                </c:pt>
                <c:pt idx="4294">
                  <c:v>-3.5016952680700158E-3</c:v>
                </c:pt>
                <c:pt idx="4295">
                  <c:v>-4.0647178797491501E-3</c:v>
                </c:pt>
                <c:pt idx="4296">
                  <c:v>-4.6517725944919324E-3</c:v>
                </c:pt>
                <c:pt idx="4297">
                  <c:v>-5.2497848711094272E-3</c:v>
                </c:pt>
                <c:pt idx="4298">
                  <c:v>-5.824013572406625E-3</c:v>
                </c:pt>
                <c:pt idx="4299">
                  <c:v>-6.3364474120706869E-3</c:v>
                </c:pt>
                <c:pt idx="4300">
                  <c:v>-6.8550718738228569E-3</c:v>
                </c:pt>
                <c:pt idx="4301">
                  <c:v>-7.3676929466430265E-3</c:v>
                </c:pt>
                <c:pt idx="4302">
                  <c:v>-7.9175343865158249E-3</c:v>
                </c:pt>
                <c:pt idx="4303">
                  <c:v>-8.5199390516840362E-3</c:v>
                </c:pt>
                <c:pt idx="4304">
                  <c:v>-9.1346316273271579E-3</c:v>
                </c:pt>
                <c:pt idx="4305">
                  <c:v>-9.6482705062478479E-3</c:v>
                </c:pt>
                <c:pt idx="4306">
                  <c:v>-9.9841741179382219E-3</c:v>
                </c:pt>
                <c:pt idx="4307">
                  <c:v>-1.0073686817959237E-2</c:v>
                </c:pt>
                <c:pt idx="4308">
                  <c:v>-9.9964882128958307E-3</c:v>
                </c:pt>
                <c:pt idx="4309">
                  <c:v>-9.8767092244902623E-3</c:v>
                </c:pt>
                <c:pt idx="4310">
                  <c:v>-9.7868120972092638E-3</c:v>
                </c:pt>
                <c:pt idx="4311">
                  <c:v>-9.7840694061146587E-3</c:v>
                </c:pt>
                <c:pt idx="4312">
                  <c:v>-9.784521742695243E-3</c:v>
                </c:pt>
                <c:pt idx="4313">
                  <c:v>-9.7784420780029323E-3</c:v>
                </c:pt>
                <c:pt idx="4314">
                  <c:v>-9.7681724807308773E-3</c:v>
                </c:pt>
                <c:pt idx="4315">
                  <c:v>-9.7024158389351287E-3</c:v>
                </c:pt>
                <c:pt idx="4316">
                  <c:v>-9.5431115404680956E-3</c:v>
                </c:pt>
                <c:pt idx="4317">
                  <c:v>-9.2754013922903226E-3</c:v>
                </c:pt>
                <c:pt idx="4318">
                  <c:v>-8.8719375404720646E-3</c:v>
                </c:pt>
                <c:pt idx="4319">
                  <c:v>-8.3771072753632252E-3</c:v>
                </c:pt>
                <c:pt idx="4320">
                  <c:v>-7.8504639877872255E-3</c:v>
                </c:pt>
                <c:pt idx="4321">
                  <c:v>-7.3346048972802776E-3</c:v>
                </c:pt>
                <c:pt idx="4322">
                  <c:v>-6.8008603625495526E-3</c:v>
                </c:pt>
                <c:pt idx="4323">
                  <c:v>-6.1971977671174353E-3</c:v>
                </c:pt>
                <c:pt idx="4324">
                  <c:v>-5.6351891045295088E-3</c:v>
                </c:pt>
                <c:pt idx="4325">
                  <c:v>-5.1298946084014857E-3</c:v>
                </c:pt>
                <c:pt idx="4326">
                  <c:v>-4.7724272864729184E-3</c:v>
                </c:pt>
                <c:pt idx="4327">
                  <c:v>-4.6507646794184104E-3</c:v>
                </c:pt>
                <c:pt idx="4328">
                  <c:v>-4.6707719244025118E-3</c:v>
                </c:pt>
                <c:pt idx="4329">
                  <c:v>-4.7782060770881173E-3</c:v>
                </c:pt>
                <c:pt idx="4330">
                  <c:v>-4.8838276459505659E-3</c:v>
                </c:pt>
                <c:pt idx="4331">
                  <c:v>-4.8911465834762906E-3</c:v>
                </c:pt>
                <c:pt idx="4332">
                  <c:v>-4.796248183292183E-3</c:v>
                </c:pt>
                <c:pt idx="4333">
                  <c:v>-4.6617858355501723E-3</c:v>
                </c:pt>
                <c:pt idx="4334">
                  <c:v>-4.547451072190626E-3</c:v>
                </c:pt>
                <c:pt idx="4335">
                  <c:v>-4.4662545854331839E-3</c:v>
                </c:pt>
                <c:pt idx="4336">
                  <c:v>-4.4692646517148077E-3</c:v>
                </c:pt>
                <c:pt idx="4337">
                  <c:v>-4.4621897567224036E-3</c:v>
                </c:pt>
                <c:pt idx="4338">
                  <c:v>-4.5179187662093513E-3</c:v>
                </c:pt>
                <c:pt idx="4339">
                  <c:v>-4.5841069752138612E-3</c:v>
                </c:pt>
                <c:pt idx="4340">
                  <c:v>-4.6962330374847438E-3</c:v>
                </c:pt>
                <c:pt idx="4341">
                  <c:v>-4.8057797169628871E-3</c:v>
                </c:pt>
                <c:pt idx="4342">
                  <c:v>-4.923920220270976E-3</c:v>
                </c:pt>
                <c:pt idx="4343">
                  <c:v>-5.0321110921035805E-3</c:v>
                </c:pt>
                <c:pt idx="4344">
                  <c:v>-5.0886523485270787E-3</c:v>
                </c:pt>
                <c:pt idx="4345">
                  <c:v>-5.1108225849951462E-3</c:v>
                </c:pt>
                <c:pt idx="4346">
                  <c:v>-5.2033210212141011E-3</c:v>
                </c:pt>
                <c:pt idx="4347">
                  <c:v>-5.388648252203275E-3</c:v>
                </c:pt>
                <c:pt idx="4348">
                  <c:v>-5.6949588572097736E-3</c:v>
                </c:pt>
                <c:pt idx="4349">
                  <c:v>-5.9335836397349864E-3</c:v>
                </c:pt>
                <c:pt idx="4350">
                  <c:v>-6.1765725034884826E-3</c:v>
                </c:pt>
                <c:pt idx="4351">
                  <c:v>-6.4106212559522221E-3</c:v>
                </c:pt>
                <c:pt idx="4352">
                  <c:v>-6.605254162831203E-3</c:v>
                </c:pt>
                <c:pt idx="4353">
                  <c:v>-6.8430205092831087E-3</c:v>
                </c:pt>
                <c:pt idx="4354">
                  <c:v>-7.078493516176166E-3</c:v>
                </c:pt>
                <c:pt idx="4355">
                  <c:v>-7.3081701392519183E-3</c:v>
                </c:pt>
                <c:pt idx="4356">
                  <c:v>-7.4921076916845261E-3</c:v>
                </c:pt>
                <c:pt idx="4357">
                  <c:v>-7.5476083105919791E-3</c:v>
                </c:pt>
                <c:pt idx="4358">
                  <c:v>-7.554082276300938E-3</c:v>
                </c:pt>
                <c:pt idx="4359">
                  <c:v>-7.4524572322842032E-3</c:v>
                </c:pt>
                <c:pt idx="4360">
                  <c:v>-7.3370253690401054E-3</c:v>
                </c:pt>
                <c:pt idx="4361">
                  <c:v>-7.2283213125486166E-3</c:v>
                </c:pt>
                <c:pt idx="4362">
                  <c:v>-7.1484423894350429E-3</c:v>
                </c:pt>
                <c:pt idx="4363">
                  <c:v>-7.1303099443604046E-3</c:v>
                </c:pt>
                <c:pt idx="4364">
                  <c:v>-7.1620111628164897E-3</c:v>
                </c:pt>
                <c:pt idx="4365">
                  <c:v>-7.1891701371768289E-3</c:v>
                </c:pt>
                <c:pt idx="4366">
                  <c:v>-7.2337339290552884E-3</c:v>
                </c:pt>
                <c:pt idx="4367">
                  <c:v>-7.2210805490207043E-3</c:v>
                </c:pt>
                <c:pt idx="4368">
                  <c:v>-7.1652429139914733E-3</c:v>
                </c:pt>
                <c:pt idx="4369">
                  <c:v>-7.151901812543833E-3</c:v>
                </c:pt>
                <c:pt idx="4370">
                  <c:v>-7.1625213286403786E-3</c:v>
                </c:pt>
                <c:pt idx="4371">
                  <c:v>-7.2119647107080935E-3</c:v>
                </c:pt>
                <c:pt idx="4372">
                  <c:v>-7.2645286070028648E-3</c:v>
                </c:pt>
                <c:pt idx="4373">
                  <c:v>-7.3036947387151458E-3</c:v>
                </c:pt>
                <c:pt idx="4374">
                  <c:v>-7.3443980292358414E-3</c:v>
                </c:pt>
                <c:pt idx="4375">
                  <c:v>-7.291401108527106E-3</c:v>
                </c:pt>
                <c:pt idx="4376">
                  <c:v>-7.2156462451149058E-3</c:v>
                </c:pt>
                <c:pt idx="4377">
                  <c:v>-7.2069765100446163E-3</c:v>
                </c:pt>
                <c:pt idx="4378">
                  <c:v>-7.386646003146936E-3</c:v>
                </c:pt>
                <c:pt idx="4379">
                  <c:v>-7.8838120060971007E-3</c:v>
                </c:pt>
                <c:pt idx="4380">
                  <c:v>-8.4915771712205657E-3</c:v>
                </c:pt>
                <c:pt idx="4381">
                  <c:v>-9.1579188389477387E-3</c:v>
                </c:pt>
                <c:pt idx="4382">
                  <c:v>-9.7534833355047788E-3</c:v>
                </c:pt>
                <c:pt idx="4383">
                  <c:v>-1.0160587187437217E-2</c:v>
                </c:pt>
                <c:pt idx="4384">
                  <c:v>-1.0481436629990723E-2</c:v>
                </c:pt>
                <c:pt idx="4385">
                  <c:v>-1.0790777080294002E-2</c:v>
                </c:pt>
                <c:pt idx="4386">
                  <c:v>-1.1223176816624247E-2</c:v>
                </c:pt>
                <c:pt idx="4387">
                  <c:v>-1.1887827818592836E-2</c:v>
                </c:pt>
                <c:pt idx="4388">
                  <c:v>-1.2683984272611878E-2</c:v>
                </c:pt>
                <c:pt idx="4389">
                  <c:v>-1.3531750855518431E-2</c:v>
                </c:pt>
                <c:pt idx="4390">
                  <c:v>-1.4423032158971096E-2</c:v>
                </c:pt>
                <c:pt idx="4391">
                  <c:v>-1.5259207805507794E-2</c:v>
                </c:pt>
                <c:pt idx="4392">
                  <c:v>-1.6045898493669473E-2</c:v>
                </c:pt>
                <c:pt idx="4393">
                  <c:v>-1.6782723586637713E-2</c:v>
                </c:pt>
                <c:pt idx="4394">
                  <c:v>-1.7506746434744761E-2</c:v>
                </c:pt>
                <c:pt idx="4395">
                  <c:v>-1.8230715415996877E-2</c:v>
                </c:pt>
                <c:pt idx="4396">
                  <c:v>-1.8946060695665734E-2</c:v>
                </c:pt>
                <c:pt idx="4397">
                  <c:v>-1.9647556652058008E-2</c:v>
                </c:pt>
                <c:pt idx="4398">
                  <c:v>-2.027109665078939E-2</c:v>
                </c:pt>
                <c:pt idx="4399">
                  <c:v>-2.0836621883169378E-2</c:v>
                </c:pt>
                <c:pt idx="4400">
                  <c:v>-2.1318345737650117E-2</c:v>
                </c:pt>
                <c:pt idx="4401">
                  <c:v>-2.1753053334018835E-2</c:v>
                </c:pt>
                <c:pt idx="4402">
                  <c:v>-2.2174148734222823E-2</c:v>
                </c:pt>
                <c:pt idx="4403">
                  <c:v>-2.2638446587694382E-2</c:v>
                </c:pt>
                <c:pt idx="4404">
                  <c:v>-2.307784115389026E-2</c:v>
                </c:pt>
                <c:pt idx="4405">
                  <c:v>-2.342484832874522E-2</c:v>
                </c:pt>
                <c:pt idx="4406">
                  <c:v>-2.3687071152828157E-2</c:v>
                </c:pt>
                <c:pt idx="4407">
                  <c:v>-2.3856707895815295E-2</c:v>
                </c:pt>
                <c:pt idx="4408">
                  <c:v>-2.3911582879704477E-2</c:v>
                </c:pt>
                <c:pt idx="4409">
                  <c:v>-2.3905408649404769E-2</c:v>
                </c:pt>
                <c:pt idx="4410">
                  <c:v>-2.3869385689057998E-2</c:v>
                </c:pt>
                <c:pt idx="4411">
                  <c:v>-2.3851687610467021E-2</c:v>
                </c:pt>
                <c:pt idx="4412">
                  <c:v>-2.3768187869998535E-2</c:v>
                </c:pt>
                <c:pt idx="4413">
                  <c:v>-2.3730142703945065E-2</c:v>
                </c:pt>
                <c:pt idx="4414">
                  <c:v>-2.3674342414139758E-2</c:v>
                </c:pt>
                <c:pt idx="4415">
                  <c:v>-2.358603271451197E-2</c:v>
                </c:pt>
                <c:pt idx="4416">
                  <c:v>-2.3478676665758771E-2</c:v>
                </c:pt>
                <c:pt idx="4417">
                  <c:v>-2.3268112236486171E-2</c:v>
                </c:pt>
                <c:pt idx="4418">
                  <c:v>-2.2911191663336793E-2</c:v>
                </c:pt>
                <c:pt idx="4419">
                  <c:v>-2.2402987818633296E-2</c:v>
                </c:pt>
                <c:pt idx="4420">
                  <c:v>-2.1783196847233354E-2</c:v>
                </c:pt>
                <c:pt idx="4421">
                  <c:v>-2.1080373749771734E-2</c:v>
                </c:pt>
                <c:pt idx="4422">
                  <c:v>-2.0425370036293626E-2</c:v>
                </c:pt>
                <c:pt idx="4423">
                  <c:v>-1.9902941596175311E-2</c:v>
                </c:pt>
                <c:pt idx="4424">
                  <c:v>-1.9470843722158744E-2</c:v>
                </c:pt>
                <c:pt idx="4425">
                  <c:v>-1.9102973522991128E-2</c:v>
                </c:pt>
                <c:pt idx="4426">
                  <c:v>-1.8809813492490834E-2</c:v>
                </c:pt>
                <c:pt idx="4427">
                  <c:v>-1.8640623163451511E-2</c:v>
                </c:pt>
                <c:pt idx="4428">
                  <c:v>-1.8473809689698591E-2</c:v>
                </c:pt>
                <c:pt idx="4429">
                  <c:v>-1.8246820161671895E-2</c:v>
                </c:pt>
                <c:pt idx="4430">
                  <c:v>-1.79136226912027E-2</c:v>
                </c:pt>
                <c:pt idx="4431">
                  <c:v>-1.7470346190835567E-2</c:v>
                </c:pt>
                <c:pt idx="4432">
                  <c:v>-1.693220425337464E-2</c:v>
                </c:pt>
                <c:pt idx="4433">
                  <c:v>-1.6377911875861934E-2</c:v>
                </c:pt>
                <c:pt idx="4434">
                  <c:v>-1.5911098420339734E-2</c:v>
                </c:pt>
                <c:pt idx="4435">
                  <c:v>-1.5698043722678974E-2</c:v>
                </c:pt>
                <c:pt idx="4436">
                  <c:v>-1.5626699095076517E-2</c:v>
                </c:pt>
                <c:pt idx="4437">
                  <c:v>-1.5623507940150171E-2</c:v>
                </c:pt>
                <c:pt idx="4438">
                  <c:v>-1.5643350309235353E-2</c:v>
                </c:pt>
                <c:pt idx="4439">
                  <c:v>-1.5641345849591835E-2</c:v>
                </c:pt>
                <c:pt idx="4440">
                  <c:v>-1.5607269818664331E-2</c:v>
                </c:pt>
                <c:pt idx="4441">
                  <c:v>-1.5544687019792549E-2</c:v>
                </c:pt>
                <c:pt idx="4442">
                  <c:v>-1.5463338779322676E-2</c:v>
                </c:pt>
                <c:pt idx="4443">
                  <c:v>-1.539528521754846E-2</c:v>
                </c:pt>
                <c:pt idx="4444">
                  <c:v>-1.5301815248070835E-2</c:v>
                </c:pt>
                <c:pt idx="4445">
                  <c:v>-1.5163088205932346E-2</c:v>
                </c:pt>
                <c:pt idx="4446">
                  <c:v>-1.499108413520589E-2</c:v>
                </c:pt>
                <c:pt idx="4447">
                  <c:v>-1.4745563348081497E-2</c:v>
                </c:pt>
                <c:pt idx="4448">
                  <c:v>-1.4478964799879479E-2</c:v>
                </c:pt>
                <c:pt idx="4449">
                  <c:v>-1.4240222583419638E-2</c:v>
                </c:pt>
                <c:pt idx="4450">
                  <c:v>-1.4097635609079378E-2</c:v>
                </c:pt>
                <c:pt idx="4451">
                  <c:v>-1.4095871722830142E-2</c:v>
                </c:pt>
                <c:pt idx="4452">
                  <c:v>-1.4201678170236032E-2</c:v>
                </c:pt>
                <c:pt idx="4453">
                  <c:v>-1.4354046247496588E-2</c:v>
                </c:pt>
                <c:pt idx="4454">
                  <c:v>-1.452093646596812E-2</c:v>
                </c:pt>
                <c:pt idx="4455">
                  <c:v>-1.4667915511356985E-2</c:v>
                </c:pt>
                <c:pt idx="4456">
                  <c:v>-1.4780039967774713E-2</c:v>
                </c:pt>
                <c:pt idx="4457">
                  <c:v>-1.4814316034839773E-2</c:v>
                </c:pt>
                <c:pt idx="4458">
                  <c:v>-1.4774600958226107E-2</c:v>
                </c:pt>
                <c:pt idx="4459">
                  <c:v>-1.4649216922967161E-2</c:v>
                </c:pt>
                <c:pt idx="4460">
                  <c:v>-1.4436372570455295E-2</c:v>
                </c:pt>
                <c:pt idx="4461">
                  <c:v>-1.4139035140980347E-2</c:v>
                </c:pt>
                <c:pt idx="4462">
                  <c:v>-1.3796170435503083E-2</c:v>
                </c:pt>
                <c:pt idx="4463">
                  <c:v>-1.338338418657091E-2</c:v>
                </c:pt>
                <c:pt idx="4464">
                  <c:v>-1.2904300265354182E-2</c:v>
                </c:pt>
                <c:pt idx="4465">
                  <c:v>-1.2412008058334255E-2</c:v>
                </c:pt>
                <c:pt idx="4466">
                  <c:v>-1.1925339502260166E-2</c:v>
                </c:pt>
                <c:pt idx="4467">
                  <c:v>-1.1470455267373921E-2</c:v>
                </c:pt>
                <c:pt idx="4468">
                  <c:v>-1.1089035745851218E-2</c:v>
                </c:pt>
                <c:pt idx="4469">
                  <c:v>-1.0823244078232017E-2</c:v>
                </c:pt>
                <c:pt idx="4470">
                  <c:v>-1.0768084930631774E-2</c:v>
                </c:pt>
                <c:pt idx="4471">
                  <c:v>-1.094728238850155E-2</c:v>
                </c:pt>
                <c:pt idx="4472">
                  <c:v>-1.1279873347414536E-2</c:v>
                </c:pt>
                <c:pt idx="4473">
                  <c:v>-1.1688591926279029E-2</c:v>
                </c:pt>
                <c:pt idx="4474">
                  <c:v>-1.2124552897253905E-2</c:v>
                </c:pt>
                <c:pt idx="4475">
                  <c:v>-1.2598553033251296E-2</c:v>
                </c:pt>
                <c:pt idx="4476">
                  <c:v>-1.3018250971938806E-2</c:v>
                </c:pt>
                <c:pt idx="4477">
                  <c:v>-1.3358042104122548E-2</c:v>
                </c:pt>
                <c:pt idx="4478">
                  <c:v>-1.3623487139233195E-2</c:v>
                </c:pt>
                <c:pt idx="4479">
                  <c:v>-1.373966320644766E-2</c:v>
                </c:pt>
                <c:pt idx="4480">
                  <c:v>-1.375600623420171E-2</c:v>
                </c:pt>
                <c:pt idx="4481">
                  <c:v>-1.3715075109139652E-2</c:v>
                </c:pt>
                <c:pt idx="4482">
                  <c:v>-1.3767646774759244E-2</c:v>
                </c:pt>
                <c:pt idx="4483">
                  <c:v>-1.397568567519266E-2</c:v>
                </c:pt>
                <c:pt idx="4484">
                  <c:v>-1.429052057522782E-2</c:v>
                </c:pt>
                <c:pt idx="4485">
                  <c:v>-1.4692775162281593E-2</c:v>
                </c:pt>
                <c:pt idx="4486">
                  <c:v>-1.5223718972357886E-2</c:v>
                </c:pt>
                <c:pt idx="4487">
                  <c:v>-1.586408308496369E-2</c:v>
                </c:pt>
                <c:pt idx="4488">
                  <c:v>-1.6589069621985419E-2</c:v>
                </c:pt>
                <c:pt idx="4489">
                  <c:v>-1.7336061133257551E-2</c:v>
                </c:pt>
                <c:pt idx="4490">
                  <c:v>-1.8027707939385611E-2</c:v>
                </c:pt>
                <c:pt idx="4491">
                  <c:v>-1.8604570608878126E-2</c:v>
                </c:pt>
                <c:pt idx="4492">
                  <c:v>-1.9122614203110976E-2</c:v>
                </c:pt>
                <c:pt idx="4493">
                  <c:v>-1.9649963449434947E-2</c:v>
                </c:pt>
                <c:pt idx="4494">
                  <c:v>-2.0142342521298713E-2</c:v>
                </c:pt>
                <c:pt idx="4495">
                  <c:v>-2.0627194007936098E-2</c:v>
                </c:pt>
                <c:pt idx="4496">
                  <c:v>-2.1117413648234926E-2</c:v>
                </c:pt>
                <c:pt idx="4497">
                  <c:v>-2.1616901654636263E-2</c:v>
                </c:pt>
                <c:pt idx="4498">
                  <c:v>-2.2119415989010207E-2</c:v>
                </c:pt>
                <c:pt idx="4499">
                  <c:v>-2.2499117701136245E-2</c:v>
                </c:pt>
                <c:pt idx="4500">
                  <c:v>-2.2788684429693416E-2</c:v>
                </c:pt>
                <c:pt idx="4501">
                  <c:v>-2.3089001301061021E-2</c:v>
                </c:pt>
                <c:pt idx="4502">
                  <c:v>-2.3390652482267078E-2</c:v>
                </c:pt>
                <c:pt idx="4503">
                  <c:v>-2.3776231572328478E-2</c:v>
                </c:pt>
                <c:pt idx="4504">
                  <c:v>-2.4198288677337004E-2</c:v>
                </c:pt>
                <c:pt idx="4505">
                  <c:v>-2.4571031809209165E-2</c:v>
                </c:pt>
                <c:pt idx="4506">
                  <c:v>-2.4791002863265771E-2</c:v>
                </c:pt>
                <c:pt idx="4507">
                  <c:v>-2.4744714952177921E-2</c:v>
                </c:pt>
                <c:pt idx="4508">
                  <c:v>-2.455293361993803E-2</c:v>
                </c:pt>
                <c:pt idx="4509">
                  <c:v>-2.4335666921193089E-2</c:v>
                </c:pt>
                <c:pt idx="4510">
                  <c:v>-2.4074653186300185E-2</c:v>
                </c:pt>
                <c:pt idx="4511">
                  <c:v>-2.3871469139015049E-2</c:v>
                </c:pt>
                <c:pt idx="4512">
                  <c:v>-2.3741749940232974E-2</c:v>
                </c:pt>
                <c:pt idx="4513">
                  <c:v>-2.3583294141554578E-2</c:v>
                </c:pt>
                <c:pt idx="4514">
                  <c:v>-2.331081849842382E-2</c:v>
                </c:pt>
                <c:pt idx="4515">
                  <c:v>-2.2928227775996519E-2</c:v>
                </c:pt>
                <c:pt idx="4516">
                  <c:v>-2.2470412528569988E-2</c:v>
                </c:pt>
                <c:pt idx="4517">
                  <c:v>-2.2031345368525291E-2</c:v>
                </c:pt>
                <c:pt idx="4518">
                  <c:v>-2.1602369966193372E-2</c:v>
                </c:pt>
                <c:pt idx="4519">
                  <c:v>-2.1258749978211956E-2</c:v>
                </c:pt>
                <c:pt idx="4520">
                  <c:v>-2.1022803503832878E-2</c:v>
                </c:pt>
                <c:pt idx="4521">
                  <c:v>-2.082139175102219E-2</c:v>
                </c:pt>
                <c:pt idx="4522">
                  <c:v>-2.0596986524882427E-2</c:v>
                </c:pt>
                <c:pt idx="4523">
                  <c:v>-2.0417827295565939E-2</c:v>
                </c:pt>
                <c:pt idx="4524">
                  <c:v>-2.0204078261965689E-2</c:v>
                </c:pt>
                <c:pt idx="4525">
                  <c:v>-1.9909106881862104E-2</c:v>
                </c:pt>
                <c:pt idx="4526">
                  <c:v>-1.9423334913748525E-2</c:v>
                </c:pt>
                <c:pt idx="4527">
                  <c:v>-1.886781186294707E-2</c:v>
                </c:pt>
                <c:pt idx="4528">
                  <c:v>-1.8243272669227054E-2</c:v>
                </c:pt>
                <c:pt idx="4529">
                  <c:v>-1.770795399602558E-2</c:v>
                </c:pt>
                <c:pt idx="4530">
                  <c:v>-1.7355930512243697E-2</c:v>
                </c:pt>
                <c:pt idx="4531">
                  <c:v>-1.7266435777900494E-2</c:v>
                </c:pt>
                <c:pt idx="4532">
                  <c:v>-1.7340214001466764E-2</c:v>
                </c:pt>
                <c:pt idx="4533">
                  <c:v>-1.751067042807046E-2</c:v>
                </c:pt>
                <c:pt idx="4534">
                  <c:v>-1.7721637643179574E-2</c:v>
                </c:pt>
                <c:pt idx="4535">
                  <c:v>-1.7841803756219313E-2</c:v>
                </c:pt>
                <c:pt idx="4536">
                  <c:v>-1.8038897349863314E-2</c:v>
                </c:pt>
                <c:pt idx="4537">
                  <c:v>-1.8144655845245501E-2</c:v>
                </c:pt>
                <c:pt idx="4538">
                  <c:v>-1.80956281114815E-2</c:v>
                </c:pt>
                <c:pt idx="4539">
                  <c:v>-1.7876905542344012E-2</c:v>
                </c:pt>
                <c:pt idx="4540">
                  <c:v>-1.7557087168403377E-2</c:v>
                </c:pt>
                <c:pt idx="4541">
                  <c:v>-1.7318483888664908E-2</c:v>
                </c:pt>
                <c:pt idx="4542">
                  <c:v>-1.7283359399482286E-2</c:v>
                </c:pt>
                <c:pt idx="4543">
                  <c:v>-1.7537951179506159E-2</c:v>
                </c:pt>
                <c:pt idx="4544">
                  <c:v>-1.8044189107408237E-2</c:v>
                </c:pt>
                <c:pt idx="4545">
                  <c:v>-1.8666816522011333E-2</c:v>
                </c:pt>
                <c:pt idx="4546">
                  <c:v>-1.9246661417447748E-2</c:v>
                </c:pt>
                <c:pt idx="4547">
                  <c:v>-1.9669656495254071E-2</c:v>
                </c:pt>
                <c:pt idx="4548">
                  <c:v>-2.0028177807080473E-2</c:v>
                </c:pt>
                <c:pt idx="4549">
                  <c:v>-2.0302189882500703E-2</c:v>
                </c:pt>
                <c:pt idx="4550">
                  <c:v>-2.0490532392715602E-2</c:v>
                </c:pt>
                <c:pt idx="4551">
                  <c:v>-2.070379509557433E-2</c:v>
                </c:pt>
                <c:pt idx="4552">
                  <c:v>-2.0952676470565985E-2</c:v>
                </c:pt>
                <c:pt idx="4553">
                  <c:v>-2.1264932461440025E-2</c:v>
                </c:pt>
                <c:pt idx="4554">
                  <c:v>-2.1555801446350373E-2</c:v>
                </c:pt>
                <c:pt idx="4555">
                  <c:v>-2.1816118225623893E-2</c:v>
                </c:pt>
                <c:pt idx="4556">
                  <c:v>-2.200816269961459E-2</c:v>
                </c:pt>
                <c:pt idx="4557">
                  <c:v>-2.2021667912407901E-2</c:v>
                </c:pt>
                <c:pt idx="4558">
                  <c:v>-2.1993667052486357E-2</c:v>
                </c:pt>
                <c:pt idx="4559">
                  <c:v>-2.1867522870608506E-2</c:v>
                </c:pt>
                <c:pt idx="4560">
                  <c:v>-2.1677320744364327E-2</c:v>
                </c:pt>
                <c:pt idx="4561">
                  <c:v>-2.1431016035982679E-2</c:v>
                </c:pt>
                <c:pt idx="4562">
                  <c:v>-2.1152312592935246E-2</c:v>
                </c:pt>
                <c:pt idx="4563">
                  <c:v>-2.0997020828133685E-2</c:v>
                </c:pt>
                <c:pt idx="4564">
                  <c:v>-2.0834850636260966E-2</c:v>
                </c:pt>
                <c:pt idx="4565">
                  <c:v>-2.0727430267743967E-2</c:v>
                </c:pt>
                <c:pt idx="4566">
                  <c:v>-2.0578492871791174E-2</c:v>
                </c:pt>
                <c:pt idx="4567">
                  <c:v>-2.0315627792736927E-2</c:v>
                </c:pt>
                <c:pt idx="4568">
                  <c:v>-2.0001893901830405E-2</c:v>
                </c:pt>
                <c:pt idx="4569">
                  <c:v>-1.9650942525495773E-2</c:v>
                </c:pt>
                <c:pt idx="4570">
                  <c:v>-1.941670431812003E-2</c:v>
                </c:pt>
                <c:pt idx="4571">
                  <c:v>-1.9375009396254254E-2</c:v>
                </c:pt>
                <c:pt idx="4572">
                  <c:v>-1.935381594765875E-2</c:v>
                </c:pt>
                <c:pt idx="4573">
                  <c:v>-1.9310217419200609E-2</c:v>
                </c:pt>
                <c:pt idx="4574">
                  <c:v>-1.9230096040842262E-2</c:v>
                </c:pt>
                <c:pt idx="4575">
                  <c:v>-1.9058328704554928E-2</c:v>
                </c:pt>
                <c:pt idx="4576">
                  <c:v>-1.8818091169313017E-2</c:v>
                </c:pt>
                <c:pt idx="4577">
                  <c:v>-1.8594173665015944E-2</c:v>
                </c:pt>
                <c:pt idx="4578">
                  <c:v>-1.8452274014386146E-2</c:v>
                </c:pt>
                <c:pt idx="4579">
                  <c:v>-1.8554656299956715E-2</c:v>
                </c:pt>
                <c:pt idx="4580">
                  <c:v>-1.8756733683690692E-2</c:v>
                </c:pt>
                <c:pt idx="4581">
                  <c:v>-1.8999547423147641E-2</c:v>
                </c:pt>
                <c:pt idx="4582">
                  <c:v>-1.9262034338034494E-2</c:v>
                </c:pt>
                <c:pt idx="4583">
                  <c:v>-1.9586783840344377E-2</c:v>
                </c:pt>
                <c:pt idx="4584">
                  <c:v>-1.9920638948431671E-2</c:v>
                </c:pt>
                <c:pt idx="4585">
                  <c:v>-2.0254796251389925E-2</c:v>
                </c:pt>
                <c:pt idx="4586">
                  <c:v>-2.0532654098797044E-2</c:v>
                </c:pt>
                <c:pt idx="4587">
                  <c:v>-2.0785229469855497E-2</c:v>
                </c:pt>
                <c:pt idx="4588">
                  <c:v>-2.0996839938567581E-2</c:v>
                </c:pt>
                <c:pt idx="4589">
                  <c:v>-2.1191781840827727E-2</c:v>
                </c:pt>
                <c:pt idx="4590">
                  <c:v>-2.1390595771492524E-2</c:v>
                </c:pt>
                <c:pt idx="4591">
                  <c:v>-2.1600778349865866E-2</c:v>
                </c:pt>
                <c:pt idx="4592">
                  <c:v>-2.1819574020228327E-2</c:v>
                </c:pt>
                <c:pt idx="4593">
                  <c:v>-2.2044247340776077E-2</c:v>
                </c:pt>
                <c:pt idx="4594">
                  <c:v>-2.2309934601057707E-2</c:v>
                </c:pt>
                <c:pt idx="4595">
                  <c:v>-2.2526601202929493E-2</c:v>
                </c:pt>
                <c:pt idx="4596">
                  <c:v>-2.2678396783630421E-2</c:v>
                </c:pt>
                <c:pt idx="4597">
                  <c:v>-2.2778066087551153E-2</c:v>
                </c:pt>
                <c:pt idx="4598">
                  <c:v>-2.2770265493934627E-2</c:v>
                </c:pt>
                <c:pt idx="4599">
                  <c:v>-2.2699300242148324E-2</c:v>
                </c:pt>
                <c:pt idx="4600">
                  <c:v>-2.2561469581210192E-2</c:v>
                </c:pt>
                <c:pt idx="4601">
                  <c:v>-2.2425164703959104E-2</c:v>
                </c:pt>
                <c:pt idx="4602">
                  <c:v>-2.2285563631789081E-2</c:v>
                </c:pt>
                <c:pt idx="4603">
                  <c:v>-2.2165419213270737E-2</c:v>
                </c:pt>
                <c:pt idx="4604">
                  <c:v>-2.1912461658694045E-2</c:v>
                </c:pt>
                <c:pt idx="4605">
                  <c:v>-2.1609398963345544E-2</c:v>
                </c:pt>
                <c:pt idx="4606">
                  <c:v>-2.1163140414774941E-2</c:v>
                </c:pt>
                <c:pt idx="4607">
                  <c:v>-2.0533045250519088E-2</c:v>
                </c:pt>
                <c:pt idx="4608">
                  <c:v>-1.9826064276475881E-2</c:v>
                </c:pt>
                <c:pt idx="4609">
                  <c:v>-1.9137612998055005E-2</c:v>
                </c:pt>
                <c:pt idx="4610">
                  <c:v>-1.8555552557391882E-2</c:v>
                </c:pt>
                <c:pt idx="4611">
                  <c:v>-1.8084718339013112E-2</c:v>
                </c:pt>
                <c:pt idx="4612">
                  <c:v>-1.7649543426803117E-2</c:v>
                </c:pt>
                <c:pt idx="4613">
                  <c:v>-1.720651941574465E-2</c:v>
                </c:pt>
                <c:pt idx="4614">
                  <c:v>-1.666360117608463E-2</c:v>
                </c:pt>
                <c:pt idx="4615">
                  <c:v>-1.5957517831184348E-2</c:v>
                </c:pt>
                <c:pt idx="4616">
                  <c:v>-1.5139162985051788E-2</c:v>
                </c:pt>
                <c:pt idx="4617">
                  <c:v>-1.4244924557005184E-2</c:v>
                </c:pt>
                <c:pt idx="4618">
                  <c:v>-1.3332035101211783E-2</c:v>
                </c:pt>
                <c:pt idx="4619">
                  <c:v>-1.2448271855018761E-2</c:v>
                </c:pt>
                <c:pt idx="4620">
                  <c:v>-1.1616401488494726E-2</c:v>
                </c:pt>
                <c:pt idx="4621">
                  <c:v>-1.0894649092345377E-2</c:v>
                </c:pt>
                <c:pt idx="4622">
                  <c:v>-1.0330356650227576E-2</c:v>
                </c:pt>
                <c:pt idx="4623">
                  <c:v>-9.9733129666282408E-3</c:v>
                </c:pt>
                <c:pt idx="4624">
                  <c:v>-9.7472924799176484E-3</c:v>
                </c:pt>
                <c:pt idx="4625">
                  <c:v>-9.5776622233696707E-3</c:v>
                </c:pt>
                <c:pt idx="4626">
                  <c:v>-9.3786426551054417E-3</c:v>
                </c:pt>
                <c:pt idx="4627">
                  <c:v>-9.1136107857649681E-3</c:v>
                </c:pt>
                <c:pt idx="4628">
                  <c:v>-8.815826590822997E-3</c:v>
                </c:pt>
                <c:pt idx="4629">
                  <c:v>-8.5063089203662977E-3</c:v>
                </c:pt>
                <c:pt idx="4630">
                  <c:v>-8.1817316569395351E-3</c:v>
                </c:pt>
                <c:pt idx="4631">
                  <c:v>-7.876068371343789E-3</c:v>
                </c:pt>
                <c:pt idx="4632">
                  <c:v>-7.5979430161952719E-3</c:v>
                </c:pt>
                <c:pt idx="4633">
                  <c:v>-7.3878559852328194E-3</c:v>
                </c:pt>
                <c:pt idx="4634">
                  <c:v>-7.3145026267902296E-3</c:v>
                </c:pt>
                <c:pt idx="4635">
                  <c:v>-7.3783124969964576E-3</c:v>
                </c:pt>
                <c:pt idx="4636">
                  <c:v>-7.5440072650367167E-3</c:v>
                </c:pt>
                <c:pt idx="4637">
                  <c:v>-7.7713702068300528E-3</c:v>
                </c:pt>
                <c:pt idx="4638">
                  <c:v>-8.0578563218609914E-3</c:v>
                </c:pt>
                <c:pt idx="4639">
                  <c:v>-8.4423035652997341E-3</c:v>
                </c:pt>
                <c:pt idx="4640">
                  <c:v>-8.8721802196818078E-3</c:v>
                </c:pt>
                <c:pt idx="4641">
                  <c:v>-9.3818026829534818E-3</c:v>
                </c:pt>
                <c:pt idx="4642">
                  <c:v>-9.9329152563070559E-3</c:v>
                </c:pt>
                <c:pt idx="4643">
                  <c:v>-1.0567614278604597E-2</c:v>
                </c:pt>
                <c:pt idx="4644">
                  <c:v>-1.1274445232705519E-2</c:v>
                </c:pt>
                <c:pt idx="4645">
                  <c:v>-1.2029684720031474E-2</c:v>
                </c:pt>
                <c:pt idx="4646">
                  <c:v>-1.2815623650696693E-2</c:v>
                </c:pt>
                <c:pt idx="4647">
                  <c:v>-1.3632737036253933E-2</c:v>
                </c:pt>
                <c:pt idx="4648">
                  <c:v>-1.439016896350249E-2</c:v>
                </c:pt>
                <c:pt idx="4649">
                  <c:v>-1.50638519990445E-2</c:v>
                </c:pt>
                <c:pt idx="4650">
                  <c:v>-1.5464254358924814E-2</c:v>
                </c:pt>
                <c:pt idx="4651">
                  <c:v>-1.5613748560133896E-2</c:v>
                </c:pt>
                <c:pt idx="4652">
                  <c:v>-1.5634713668186518E-2</c:v>
                </c:pt>
                <c:pt idx="4653">
                  <c:v>-1.5677236084421408E-2</c:v>
                </c:pt>
                <c:pt idx="4654">
                  <c:v>-1.587039733644199E-2</c:v>
                </c:pt>
                <c:pt idx="4655">
                  <c:v>-1.6230845125667116E-2</c:v>
                </c:pt>
                <c:pt idx="4656">
                  <c:v>-1.6624138138950251E-2</c:v>
                </c:pt>
                <c:pt idx="4657">
                  <c:v>-1.6960792883231088E-2</c:v>
                </c:pt>
                <c:pt idx="4658">
                  <c:v>-1.7058173097616189E-2</c:v>
                </c:pt>
                <c:pt idx="4659">
                  <c:v>-1.6825692441387242E-2</c:v>
                </c:pt>
                <c:pt idx="4660">
                  <c:v>-1.6432806012190652E-2</c:v>
                </c:pt>
                <c:pt idx="4661">
                  <c:v>-1.6050479583844143E-2</c:v>
                </c:pt>
                <c:pt idx="4662">
                  <c:v>-1.5713491831819474E-2</c:v>
                </c:pt>
                <c:pt idx="4663">
                  <c:v>-1.5525539452612909E-2</c:v>
                </c:pt>
                <c:pt idx="4664">
                  <c:v>-1.5415602616292851E-2</c:v>
                </c:pt>
                <c:pt idx="4665">
                  <c:v>-1.5428462263917475E-2</c:v>
                </c:pt>
                <c:pt idx="4666">
                  <c:v>-1.5604327895533881E-2</c:v>
                </c:pt>
                <c:pt idx="4667">
                  <c:v>-1.5825709512610597E-2</c:v>
                </c:pt>
                <c:pt idx="4668">
                  <c:v>-1.6008469004904727E-2</c:v>
                </c:pt>
                <c:pt idx="4669">
                  <c:v>-1.6036422805856508E-2</c:v>
                </c:pt>
                <c:pt idx="4670">
                  <c:v>-1.5801760593879617E-2</c:v>
                </c:pt>
                <c:pt idx="4671">
                  <c:v>-1.5300923653728291E-2</c:v>
                </c:pt>
                <c:pt idx="4672">
                  <c:v>-1.4680137843554861E-2</c:v>
                </c:pt>
                <c:pt idx="4673">
                  <c:v>-1.4114545012928671E-2</c:v>
                </c:pt>
                <c:pt idx="4674">
                  <c:v>-1.3684568109964643E-2</c:v>
                </c:pt>
                <c:pt idx="4675">
                  <c:v>-1.343727278416439E-2</c:v>
                </c:pt>
                <c:pt idx="4676">
                  <c:v>-1.3331092847464183E-2</c:v>
                </c:pt>
                <c:pt idx="4677">
                  <c:v>-1.3346891882636342E-2</c:v>
                </c:pt>
                <c:pt idx="4678">
                  <c:v>-1.3450571919612393E-2</c:v>
                </c:pt>
                <c:pt idx="4679">
                  <c:v>-1.3544934982890975E-2</c:v>
                </c:pt>
                <c:pt idx="4680">
                  <c:v>-1.3708286184577603E-2</c:v>
                </c:pt>
                <c:pt idx="4681">
                  <c:v>-1.3827840068311441E-2</c:v>
                </c:pt>
                <c:pt idx="4682">
                  <c:v>-1.3862446160990449E-2</c:v>
                </c:pt>
                <c:pt idx="4683">
                  <c:v>-1.377321943791841E-2</c:v>
                </c:pt>
                <c:pt idx="4684">
                  <c:v>-1.3615598251505188E-2</c:v>
                </c:pt>
                <c:pt idx="4685">
                  <c:v>-1.3431886429135093E-2</c:v>
                </c:pt>
                <c:pt idx="4686">
                  <c:v>-1.3332217449359841E-2</c:v>
                </c:pt>
                <c:pt idx="4687">
                  <c:v>-1.3252106888530618E-2</c:v>
                </c:pt>
                <c:pt idx="4688">
                  <c:v>-1.325036598616201E-2</c:v>
                </c:pt>
                <c:pt idx="4689">
                  <c:v>-1.3301862725973895E-2</c:v>
                </c:pt>
                <c:pt idx="4690">
                  <c:v>-1.3392076771285455E-2</c:v>
                </c:pt>
                <c:pt idx="4691">
                  <c:v>-1.3452864376789164E-2</c:v>
                </c:pt>
                <c:pt idx="4692">
                  <c:v>-1.3540308244940836E-2</c:v>
                </c:pt>
                <c:pt idx="4693">
                  <c:v>-1.3716174493169904E-2</c:v>
                </c:pt>
                <c:pt idx="4694">
                  <c:v>-1.3899124187416059E-2</c:v>
                </c:pt>
                <c:pt idx="4695">
                  <c:v>-1.407186157861736E-2</c:v>
                </c:pt>
                <c:pt idx="4696">
                  <c:v>-1.4258834106787376E-2</c:v>
                </c:pt>
                <c:pt idx="4697">
                  <c:v>-1.4435828742441342E-2</c:v>
                </c:pt>
                <c:pt idx="4698">
                  <c:v>-1.454151071188451E-2</c:v>
                </c:pt>
                <c:pt idx="4699">
                  <c:v>-1.4525724136152669E-2</c:v>
                </c:pt>
                <c:pt idx="4700">
                  <c:v>-1.4453937008850944E-2</c:v>
                </c:pt>
                <c:pt idx="4701">
                  <c:v>-1.4369302303456748E-2</c:v>
                </c:pt>
                <c:pt idx="4702">
                  <c:v>-1.4278518425599438E-2</c:v>
                </c:pt>
                <c:pt idx="4703">
                  <c:v>-1.4116989161876274E-2</c:v>
                </c:pt>
                <c:pt idx="4704">
                  <c:v>-1.3898637275391874E-2</c:v>
                </c:pt>
                <c:pt idx="4705">
                  <c:v>-1.3631908055606313E-2</c:v>
                </c:pt>
                <c:pt idx="4706">
                  <c:v>-1.3205083227457467E-2</c:v>
                </c:pt>
                <c:pt idx="4707">
                  <c:v>-1.261248257043132E-2</c:v>
                </c:pt>
                <c:pt idx="4708">
                  <c:v>-1.1987820073691556E-2</c:v>
                </c:pt>
                <c:pt idx="4709">
                  <c:v>-1.1438809646344725E-2</c:v>
                </c:pt>
                <c:pt idx="4710">
                  <c:v>-1.0990536746944083E-2</c:v>
                </c:pt>
                <c:pt idx="4711">
                  <c:v>-1.0587484956624097E-2</c:v>
                </c:pt>
                <c:pt idx="4712">
                  <c:v>-1.0348781838190027E-2</c:v>
                </c:pt>
                <c:pt idx="4713">
                  <c:v>-1.0278110094689281E-2</c:v>
                </c:pt>
                <c:pt idx="4714">
                  <c:v>-1.0340228569496668E-2</c:v>
                </c:pt>
                <c:pt idx="4715">
                  <c:v>-1.0416878498595163E-2</c:v>
                </c:pt>
                <c:pt idx="4716">
                  <c:v>-1.0532642783243642E-2</c:v>
                </c:pt>
                <c:pt idx="4717">
                  <c:v>-1.0589013841746639E-2</c:v>
                </c:pt>
                <c:pt idx="4718">
                  <c:v>-1.0432538638398629E-2</c:v>
                </c:pt>
                <c:pt idx="4719">
                  <c:v>-1.0168076215584371E-2</c:v>
                </c:pt>
                <c:pt idx="4720">
                  <c:v>-9.7902982624877496E-3</c:v>
                </c:pt>
                <c:pt idx="4721">
                  <c:v>-9.4886545851010848E-3</c:v>
                </c:pt>
                <c:pt idx="4722">
                  <c:v>-9.233770613972769E-3</c:v>
                </c:pt>
                <c:pt idx="4723">
                  <c:v>-9.0229529589254641E-3</c:v>
                </c:pt>
                <c:pt idx="4724">
                  <c:v>-8.9486129777072709E-3</c:v>
                </c:pt>
                <c:pt idx="4725">
                  <c:v>-8.9336362949676926E-3</c:v>
                </c:pt>
                <c:pt idx="4726">
                  <c:v>-9.0759498989787888E-3</c:v>
                </c:pt>
                <c:pt idx="4727">
                  <c:v>-9.3002081254073207E-3</c:v>
                </c:pt>
                <c:pt idx="4728">
                  <c:v>-9.5764750687894803E-3</c:v>
                </c:pt>
                <c:pt idx="4729">
                  <c:v>-9.877796148986524E-3</c:v>
                </c:pt>
                <c:pt idx="4730">
                  <c:v>-1.0203985792934835E-2</c:v>
                </c:pt>
                <c:pt idx="4731">
                  <c:v>-1.0500065724796037E-2</c:v>
                </c:pt>
                <c:pt idx="4732">
                  <c:v>-1.0840659639890724E-2</c:v>
                </c:pt>
                <c:pt idx="4733">
                  <c:v>-1.1168408470895216E-2</c:v>
                </c:pt>
                <c:pt idx="4734">
                  <c:v>-1.1570749995974048E-2</c:v>
                </c:pt>
                <c:pt idx="4735">
                  <c:v>-1.2064430237217207E-2</c:v>
                </c:pt>
                <c:pt idx="4736">
                  <c:v>-1.2568272565230673E-2</c:v>
                </c:pt>
                <c:pt idx="4737">
                  <c:v>-1.3154261014515133E-2</c:v>
                </c:pt>
                <c:pt idx="4738">
                  <c:v>-1.3748913428677428E-2</c:v>
                </c:pt>
                <c:pt idx="4739">
                  <c:v>-1.4395797119145787E-2</c:v>
                </c:pt>
                <c:pt idx="4740">
                  <c:v>-1.5115907053796753E-2</c:v>
                </c:pt>
                <c:pt idx="4741">
                  <c:v>-1.5881376095767046E-2</c:v>
                </c:pt>
                <c:pt idx="4742">
                  <c:v>-1.6662643839634041E-2</c:v>
                </c:pt>
                <c:pt idx="4743">
                  <c:v>-1.7479632604473289E-2</c:v>
                </c:pt>
                <c:pt idx="4744">
                  <c:v>-1.8327643606936006E-2</c:v>
                </c:pt>
                <c:pt idx="4745">
                  <c:v>-1.9154745844310081E-2</c:v>
                </c:pt>
                <c:pt idx="4746">
                  <c:v>-1.9975952557628761E-2</c:v>
                </c:pt>
                <c:pt idx="4747">
                  <c:v>-2.0777933699417321E-2</c:v>
                </c:pt>
                <c:pt idx="4748">
                  <c:v>-2.1545770452243165E-2</c:v>
                </c:pt>
                <c:pt idx="4749">
                  <c:v>-2.2269374607007758E-2</c:v>
                </c:pt>
                <c:pt idx="4750">
                  <c:v>-2.2938691766108046E-2</c:v>
                </c:pt>
                <c:pt idx="4751">
                  <c:v>-2.3563567867053419E-2</c:v>
                </c:pt>
                <c:pt idx="4752">
                  <c:v>-2.4136502941088989E-2</c:v>
                </c:pt>
                <c:pt idx="4753">
                  <c:v>-2.4595956782883933E-2</c:v>
                </c:pt>
                <c:pt idx="4754">
                  <c:v>-2.4967823945918937E-2</c:v>
                </c:pt>
                <c:pt idx="4755">
                  <c:v>-2.5247979111698512E-2</c:v>
                </c:pt>
                <c:pt idx="4756">
                  <c:v>-2.5459893545035618E-2</c:v>
                </c:pt>
                <c:pt idx="4757">
                  <c:v>-2.5546753245794751E-2</c:v>
                </c:pt>
                <c:pt idx="4758">
                  <c:v>-2.5530979544787526E-2</c:v>
                </c:pt>
                <c:pt idx="4759">
                  <c:v>-2.5443190156514684E-2</c:v>
                </c:pt>
                <c:pt idx="4760">
                  <c:v>-2.5387203774537789E-2</c:v>
                </c:pt>
                <c:pt idx="4761">
                  <c:v>-2.5402252728275461E-2</c:v>
                </c:pt>
                <c:pt idx="4762">
                  <c:v>-2.5533531626868083E-2</c:v>
                </c:pt>
                <c:pt idx="4763">
                  <c:v>-2.5701762387869004E-2</c:v>
                </c:pt>
                <c:pt idx="4764">
                  <c:v>-2.5867020146776595E-2</c:v>
                </c:pt>
                <c:pt idx="4765">
                  <c:v>-2.5939972710248029E-2</c:v>
                </c:pt>
                <c:pt idx="4766">
                  <c:v>-2.5889840506660624E-2</c:v>
                </c:pt>
                <c:pt idx="4767">
                  <c:v>-2.5772710068960876E-2</c:v>
                </c:pt>
                <c:pt idx="4768">
                  <c:v>-2.5579604000758177E-2</c:v>
                </c:pt>
                <c:pt idx="4769">
                  <c:v>-2.529273690103747E-2</c:v>
                </c:pt>
                <c:pt idx="4770">
                  <c:v>-2.4960376425404794E-2</c:v>
                </c:pt>
                <c:pt idx="4771">
                  <c:v>-2.4667512535972262E-2</c:v>
                </c:pt>
                <c:pt idx="4772">
                  <c:v>-2.4413601897956657E-2</c:v>
                </c:pt>
                <c:pt idx="4773">
                  <c:v>-2.4240730624355541E-2</c:v>
                </c:pt>
                <c:pt idx="4774">
                  <c:v>-2.4213025912118005E-2</c:v>
                </c:pt>
                <c:pt idx="4775">
                  <c:v>-2.4240266557725043E-2</c:v>
                </c:pt>
                <c:pt idx="4776">
                  <c:v>-2.4323338324642733E-2</c:v>
                </c:pt>
                <c:pt idx="4777">
                  <c:v>-2.4430769339700269E-2</c:v>
                </c:pt>
                <c:pt idx="4778">
                  <c:v>-2.4534261517151962E-2</c:v>
                </c:pt>
                <c:pt idx="4779">
                  <c:v>-2.45823088925319E-2</c:v>
                </c:pt>
                <c:pt idx="4780">
                  <c:v>-2.45292936302067E-2</c:v>
                </c:pt>
                <c:pt idx="4781">
                  <c:v>-2.4325693020316844E-2</c:v>
                </c:pt>
                <c:pt idx="4782">
                  <c:v>-2.3950794053786417E-2</c:v>
                </c:pt>
                <c:pt idx="4783">
                  <c:v>-2.3517225839738101E-2</c:v>
                </c:pt>
                <c:pt idx="4784">
                  <c:v>-2.3141627199919711E-2</c:v>
                </c:pt>
                <c:pt idx="4785">
                  <c:v>-2.2945815028513963E-2</c:v>
                </c:pt>
                <c:pt idx="4786">
                  <c:v>-2.3089706099737095E-2</c:v>
                </c:pt>
                <c:pt idx="4787">
                  <c:v>-2.3410592411270685E-2</c:v>
                </c:pt>
                <c:pt idx="4788">
                  <c:v>-2.3794480673493906E-2</c:v>
                </c:pt>
                <c:pt idx="4789">
                  <c:v>-2.414593846942777E-2</c:v>
                </c:pt>
                <c:pt idx="4790">
                  <c:v>-2.4376079373396812E-2</c:v>
                </c:pt>
                <c:pt idx="4791">
                  <c:v>-2.4498836040981652E-2</c:v>
                </c:pt>
                <c:pt idx="4792">
                  <c:v>-2.4531637524317303E-2</c:v>
                </c:pt>
                <c:pt idx="4793">
                  <c:v>-2.4552260840429108E-2</c:v>
                </c:pt>
                <c:pt idx="4794">
                  <c:v>-2.4656824658994287E-2</c:v>
                </c:pt>
                <c:pt idx="4795">
                  <c:v>-2.4756379209395094E-2</c:v>
                </c:pt>
                <c:pt idx="4796">
                  <c:v>-2.4825468903245756E-2</c:v>
                </c:pt>
                <c:pt idx="4797">
                  <c:v>-2.4840589734032623E-2</c:v>
                </c:pt>
                <c:pt idx="4798">
                  <c:v>-2.4758893230904706E-2</c:v>
                </c:pt>
                <c:pt idx="4799">
                  <c:v>-2.4617642797353977E-2</c:v>
                </c:pt>
                <c:pt idx="4800">
                  <c:v>-2.4440303753499995E-2</c:v>
                </c:pt>
                <c:pt idx="4801">
                  <c:v>-2.4194458511105049E-2</c:v>
                </c:pt>
                <c:pt idx="4802">
                  <c:v>-2.3865753246885536E-2</c:v>
                </c:pt>
                <c:pt idx="4803">
                  <c:v>-2.3537641329575223E-2</c:v>
                </c:pt>
                <c:pt idx="4804">
                  <c:v>-2.322728733714776E-2</c:v>
                </c:pt>
                <c:pt idx="4805">
                  <c:v>-2.2969452072399164E-2</c:v>
                </c:pt>
                <c:pt idx="4806">
                  <c:v>-2.2793212568687611E-2</c:v>
                </c:pt>
                <c:pt idx="4807">
                  <c:v>-2.2634976508784516E-2</c:v>
                </c:pt>
                <c:pt idx="4808">
                  <c:v>-2.2443311996615697E-2</c:v>
                </c:pt>
                <c:pt idx="4809">
                  <c:v>-2.2119750385917056E-2</c:v>
                </c:pt>
                <c:pt idx="4810">
                  <c:v>-2.1614525954380515E-2</c:v>
                </c:pt>
                <c:pt idx="4811">
                  <c:v>-2.1015041478293563E-2</c:v>
                </c:pt>
                <c:pt idx="4812">
                  <c:v>-2.0400057116898965E-2</c:v>
                </c:pt>
                <c:pt idx="4813">
                  <c:v>-1.9900434487411755E-2</c:v>
                </c:pt>
                <c:pt idx="4814">
                  <c:v>-1.9530683773960823E-2</c:v>
                </c:pt>
                <c:pt idx="4815">
                  <c:v>-1.92451658747585E-2</c:v>
                </c:pt>
                <c:pt idx="4816">
                  <c:v>-1.8993033043704491E-2</c:v>
                </c:pt>
                <c:pt idx="4817">
                  <c:v>-1.8737562927127419E-2</c:v>
                </c:pt>
                <c:pt idx="4818">
                  <c:v>-1.8404332096644344E-2</c:v>
                </c:pt>
                <c:pt idx="4819">
                  <c:v>-1.8026638724634225E-2</c:v>
                </c:pt>
                <c:pt idx="4820">
                  <c:v>-1.7619915805761707E-2</c:v>
                </c:pt>
                <c:pt idx="4821">
                  <c:v>-1.7148587257205979E-2</c:v>
                </c:pt>
                <c:pt idx="4822">
                  <c:v>-1.6559436666836805E-2</c:v>
                </c:pt>
                <c:pt idx="4823">
                  <c:v>-1.5983994620873184E-2</c:v>
                </c:pt>
                <c:pt idx="4824">
                  <c:v>-1.5506440489398851E-2</c:v>
                </c:pt>
                <c:pt idx="4825">
                  <c:v>-1.5193663533459748E-2</c:v>
                </c:pt>
                <c:pt idx="4826">
                  <c:v>-1.511542223956177E-2</c:v>
                </c:pt>
                <c:pt idx="4827">
                  <c:v>-1.5235005265130518E-2</c:v>
                </c:pt>
                <c:pt idx="4828">
                  <c:v>-1.5515427085043138E-2</c:v>
                </c:pt>
                <c:pt idx="4829">
                  <c:v>-1.587362202846164E-2</c:v>
                </c:pt>
                <c:pt idx="4830">
                  <c:v>-1.6300629929084837E-2</c:v>
                </c:pt>
                <c:pt idx="4831">
                  <c:v>-1.6763154595967954E-2</c:v>
                </c:pt>
                <c:pt idx="4832">
                  <c:v>-1.7235106229016146E-2</c:v>
                </c:pt>
                <c:pt idx="4833">
                  <c:v>-1.7712336623065393E-2</c:v>
                </c:pt>
                <c:pt idx="4834">
                  <c:v>-1.8134010910286397E-2</c:v>
                </c:pt>
                <c:pt idx="4835">
                  <c:v>-1.8575297864784204E-2</c:v>
                </c:pt>
                <c:pt idx="4836">
                  <c:v>-1.9088945420850649E-2</c:v>
                </c:pt>
                <c:pt idx="4837">
                  <c:v>-1.9617963910821427E-2</c:v>
                </c:pt>
                <c:pt idx="4838">
                  <c:v>-2.0222913916028516E-2</c:v>
                </c:pt>
                <c:pt idx="4839">
                  <c:v>-2.0855227092240424E-2</c:v>
                </c:pt>
                <c:pt idx="4840">
                  <c:v>-2.1400955895139694E-2</c:v>
                </c:pt>
                <c:pt idx="4841">
                  <c:v>-2.1833989456801151E-2</c:v>
                </c:pt>
                <c:pt idx="4842">
                  <c:v>-2.2096037209113066E-2</c:v>
                </c:pt>
                <c:pt idx="4843">
                  <c:v>-2.2271062468932609E-2</c:v>
                </c:pt>
                <c:pt idx="4844">
                  <c:v>-2.2506091283082529E-2</c:v>
                </c:pt>
                <c:pt idx="4845">
                  <c:v>-2.2767882286241783E-2</c:v>
                </c:pt>
                <c:pt idx="4846">
                  <c:v>-2.3123173065922764E-2</c:v>
                </c:pt>
                <c:pt idx="4847">
                  <c:v>-2.3517354442514043E-2</c:v>
                </c:pt>
                <c:pt idx="4848">
                  <c:v>-2.3936831610732869E-2</c:v>
                </c:pt>
                <c:pt idx="4849">
                  <c:v>-2.430060668876214E-2</c:v>
                </c:pt>
                <c:pt idx="4850">
                  <c:v>-2.4462960045857754E-2</c:v>
                </c:pt>
                <c:pt idx="4851">
                  <c:v>-2.4600704879692015E-2</c:v>
                </c:pt>
                <c:pt idx="4852">
                  <c:v>-2.4666022403169403E-2</c:v>
                </c:pt>
                <c:pt idx="4853">
                  <c:v>-2.4729188064160267E-2</c:v>
                </c:pt>
                <c:pt idx="4854">
                  <c:v>-2.489524332608067E-2</c:v>
                </c:pt>
                <c:pt idx="4855">
                  <c:v>-2.5064290331675995E-2</c:v>
                </c:pt>
                <c:pt idx="4856">
                  <c:v>-2.5227972789663891E-2</c:v>
                </c:pt>
                <c:pt idx="4857">
                  <c:v>-2.5277757128290196E-2</c:v>
                </c:pt>
                <c:pt idx="4858">
                  <c:v>-2.5126852139609759E-2</c:v>
                </c:pt>
                <c:pt idx="4859">
                  <c:v>-2.4840483555897928E-2</c:v>
                </c:pt>
                <c:pt idx="4860">
                  <c:v>-2.4423570585347214E-2</c:v>
                </c:pt>
                <c:pt idx="4861">
                  <c:v>-2.3934299637241245E-2</c:v>
                </c:pt>
                <c:pt idx="4862">
                  <c:v>-2.3374152419990708E-2</c:v>
                </c:pt>
                <c:pt idx="4863">
                  <c:v>-2.2794599456156653E-2</c:v>
                </c:pt>
                <c:pt idx="4864">
                  <c:v>-2.2185546833834894E-2</c:v>
                </c:pt>
                <c:pt idx="4865">
                  <c:v>-2.1665406007248464E-2</c:v>
                </c:pt>
                <c:pt idx="4866">
                  <c:v>-2.1132533439684152E-2</c:v>
                </c:pt>
                <c:pt idx="4867">
                  <c:v>-2.0614614112678582E-2</c:v>
                </c:pt>
                <c:pt idx="4868">
                  <c:v>-2.0131636147649061E-2</c:v>
                </c:pt>
                <c:pt idx="4869">
                  <c:v>-1.9754748787009592E-2</c:v>
                </c:pt>
                <c:pt idx="4870">
                  <c:v>-1.9486161959788535E-2</c:v>
                </c:pt>
                <c:pt idx="4871">
                  <c:v>-1.9277937060302036E-2</c:v>
                </c:pt>
                <c:pt idx="4872">
                  <c:v>-1.9033895638592813E-2</c:v>
                </c:pt>
                <c:pt idx="4873">
                  <c:v>-1.8843444531933165E-2</c:v>
                </c:pt>
                <c:pt idx="4874">
                  <c:v>-1.8492357957851688E-2</c:v>
                </c:pt>
                <c:pt idx="4875">
                  <c:v>-1.8135004635009826E-2</c:v>
                </c:pt>
                <c:pt idx="4876">
                  <c:v>-1.7700485076335655E-2</c:v>
                </c:pt>
                <c:pt idx="4877">
                  <c:v>-1.726454612102241E-2</c:v>
                </c:pt>
                <c:pt idx="4878">
                  <c:v>-1.6876650818129953E-2</c:v>
                </c:pt>
                <c:pt idx="4879">
                  <c:v>-1.6474312235248895E-2</c:v>
                </c:pt>
                <c:pt idx="4880">
                  <c:v>-1.6208518765057925E-2</c:v>
                </c:pt>
                <c:pt idx="4881">
                  <c:v>-1.6006660365540191E-2</c:v>
                </c:pt>
                <c:pt idx="4882">
                  <c:v>-1.5846646845570161E-2</c:v>
                </c:pt>
                <c:pt idx="4883">
                  <c:v>-1.5728588488564326E-2</c:v>
                </c:pt>
                <c:pt idx="4884">
                  <c:v>-1.5667215942021299E-2</c:v>
                </c:pt>
                <c:pt idx="4885">
                  <c:v>-1.5699819592398363E-2</c:v>
                </c:pt>
                <c:pt idx="4886">
                  <c:v>-1.565498660481186E-2</c:v>
                </c:pt>
                <c:pt idx="4887">
                  <c:v>-1.5618373901958867E-2</c:v>
                </c:pt>
                <c:pt idx="4888">
                  <c:v>-1.5597476657105171E-2</c:v>
                </c:pt>
                <c:pt idx="4889">
                  <c:v>-1.5576970819763412E-2</c:v>
                </c:pt>
                <c:pt idx="4890">
                  <c:v>-1.562952338756754E-2</c:v>
                </c:pt>
                <c:pt idx="4891">
                  <c:v>-1.5770471580668861E-2</c:v>
                </c:pt>
                <c:pt idx="4892">
                  <c:v>-1.5967407627242039E-2</c:v>
                </c:pt>
                <c:pt idx="4893">
                  <c:v>-1.6183835429668874E-2</c:v>
                </c:pt>
                <c:pt idx="4894">
                  <c:v>-1.6309821242487137E-2</c:v>
                </c:pt>
                <c:pt idx="4895">
                  <c:v>-1.6414127079344559E-2</c:v>
                </c:pt>
                <c:pt idx="4896">
                  <c:v>-1.6494949948230114E-2</c:v>
                </c:pt>
                <c:pt idx="4897">
                  <c:v>-1.6545887195303581E-2</c:v>
                </c:pt>
                <c:pt idx="4898">
                  <c:v>-1.6568775137318643E-2</c:v>
                </c:pt>
                <c:pt idx="4899">
                  <c:v>-1.661624230119535E-2</c:v>
                </c:pt>
                <c:pt idx="4900">
                  <c:v>-1.6637019090590115E-2</c:v>
                </c:pt>
                <c:pt idx="4901">
                  <c:v>-1.6608562092616887E-2</c:v>
                </c:pt>
                <c:pt idx="4902">
                  <c:v>-1.6497747004197507E-2</c:v>
                </c:pt>
                <c:pt idx="4903">
                  <c:v>-1.6403667845127094E-2</c:v>
                </c:pt>
                <c:pt idx="4904">
                  <c:v>-1.6237908283900128E-2</c:v>
                </c:pt>
                <c:pt idx="4905">
                  <c:v>-1.603889694649991E-2</c:v>
                </c:pt>
                <c:pt idx="4906">
                  <c:v>-1.577543945514457E-2</c:v>
                </c:pt>
                <c:pt idx="4907">
                  <c:v>-1.5424913648551055E-2</c:v>
                </c:pt>
                <c:pt idx="4908">
                  <c:v>-1.5091203429171701E-2</c:v>
                </c:pt>
                <c:pt idx="4909">
                  <c:v>-1.4802149457976038E-2</c:v>
                </c:pt>
                <c:pt idx="4910">
                  <c:v>-1.4568396719862828E-2</c:v>
                </c:pt>
                <c:pt idx="4911">
                  <c:v>-1.4342688929407293E-2</c:v>
                </c:pt>
                <c:pt idx="4912">
                  <c:v>-1.4102698356654177E-2</c:v>
                </c:pt>
                <c:pt idx="4913">
                  <c:v>-1.3741482226037865E-2</c:v>
                </c:pt>
                <c:pt idx="4914">
                  <c:v>-1.3284570191676269E-2</c:v>
                </c:pt>
                <c:pt idx="4915">
                  <c:v>-1.2811021228123685E-2</c:v>
                </c:pt>
                <c:pt idx="4916">
                  <c:v>-1.2301734546915341E-2</c:v>
                </c:pt>
                <c:pt idx="4917">
                  <c:v>-1.1769126542201656E-2</c:v>
                </c:pt>
                <c:pt idx="4918">
                  <c:v>-1.1210175223004375E-2</c:v>
                </c:pt>
                <c:pt idx="4919">
                  <c:v>-1.0707438888557675E-2</c:v>
                </c:pt>
                <c:pt idx="4920">
                  <c:v>-1.0262607352825583E-2</c:v>
                </c:pt>
                <c:pt idx="4921">
                  <c:v>-9.8586451187452125E-3</c:v>
                </c:pt>
                <c:pt idx="4922">
                  <c:v>-9.4603516918134057E-3</c:v>
                </c:pt>
                <c:pt idx="4923">
                  <c:v>-9.0354615832019831E-3</c:v>
                </c:pt>
                <c:pt idx="4924">
                  <c:v>-8.6210476554442785E-3</c:v>
                </c:pt>
                <c:pt idx="4925">
                  <c:v>-8.1490566606393072E-3</c:v>
                </c:pt>
                <c:pt idx="4926">
                  <c:v>-7.7188737666376833E-3</c:v>
                </c:pt>
                <c:pt idx="4927">
                  <c:v>-7.3140743079425693E-3</c:v>
                </c:pt>
                <c:pt idx="4928">
                  <c:v>-6.8998042507423685E-3</c:v>
                </c:pt>
                <c:pt idx="4929">
                  <c:v>-6.5233186858563198E-3</c:v>
                </c:pt>
                <c:pt idx="4930">
                  <c:v>-6.2276358717082616E-3</c:v>
                </c:pt>
                <c:pt idx="4931">
                  <c:v>-6.0015469795358361E-3</c:v>
                </c:pt>
                <c:pt idx="4932">
                  <c:v>-5.8149613845777364E-3</c:v>
                </c:pt>
                <c:pt idx="4933">
                  <c:v>-5.645782864168049E-3</c:v>
                </c:pt>
                <c:pt idx="4934">
                  <c:v>-5.5136759345229634E-3</c:v>
                </c:pt>
                <c:pt idx="4935">
                  <c:v>-5.4242792937573784E-3</c:v>
                </c:pt>
                <c:pt idx="4936">
                  <c:v>-5.3679066885567494E-3</c:v>
                </c:pt>
                <c:pt idx="4937">
                  <c:v>-5.3196570983227078E-3</c:v>
                </c:pt>
                <c:pt idx="4938">
                  <c:v>-5.3495680997015299E-3</c:v>
                </c:pt>
                <c:pt idx="4939">
                  <c:v>-5.4468058568051068E-3</c:v>
                </c:pt>
                <c:pt idx="4940">
                  <c:v>-5.5411319769764411E-3</c:v>
                </c:pt>
                <c:pt idx="4941">
                  <c:v>-5.5956482375617749E-3</c:v>
                </c:pt>
                <c:pt idx="4942">
                  <c:v>-5.5910723016933395E-3</c:v>
                </c:pt>
                <c:pt idx="4943">
                  <c:v>-5.5240918135480276E-3</c:v>
                </c:pt>
                <c:pt idx="4944">
                  <c:v>-5.4069014708667002E-3</c:v>
                </c:pt>
                <c:pt idx="4945">
                  <c:v>-5.3078706525931333E-3</c:v>
                </c:pt>
                <c:pt idx="4946">
                  <c:v>-5.2771490531218143E-3</c:v>
                </c:pt>
                <c:pt idx="4947">
                  <c:v>-5.2538725867430826E-3</c:v>
                </c:pt>
                <c:pt idx="4948">
                  <c:v>-5.1973905036779133E-3</c:v>
                </c:pt>
                <c:pt idx="4949">
                  <c:v>-5.1355957082552719E-3</c:v>
                </c:pt>
                <c:pt idx="4950">
                  <c:v>-5.0111021359388677E-3</c:v>
                </c:pt>
                <c:pt idx="4951">
                  <c:v>-4.7891097747021685E-3</c:v>
                </c:pt>
                <c:pt idx="4952">
                  <c:v>-4.5141533262762819E-3</c:v>
                </c:pt>
                <c:pt idx="4953">
                  <c:v>-4.1826334207932369E-3</c:v>
                </c:pt>
                <c:pt idx="4954">
                  <c:v>-3.78821486612778E-3</c:v>
                </c:pt>
                <c:pt idx="4955">
                  <c:v>-3.3374646186403261E-3</c:v>
                </c:pt>
                <c:pt idx="4956">
                  <c:v>-2.8736858390402843E-3</c:v>
                </c:pt>
                <c:pt idx="4957">
                  <c:v>-2.4361713503629834E-3</c:v>
                </c:pt>
                <c:pt idx="4958">
                  <c:v>-2.0499865845479311E-3</c:v>
                </c:pt>
                <c:pt idx="4959">
                  <c:v>-1.7103396695321855E-3</c:v>
                </c:pt>
                <c:pt idx="4960">
                  <c:v>-1.4044843077309587E-3</c:v>
                </c:pt>
                <c:pt idx="4961">
                  <c:v>-1.1657227186602564E-3</c:v>
                </c:pt>
                <c:pt idx="4962">
                  <c:v>-8.2229585639624267E-4</c:v>
                </c:pt>
                <c:pt idx="4963">
                  <c:v>-5.1966597291720675E-4</c:v>
                </c:pt>
                <c:pt idx="4964">
                  <c:v>-2.7635084251660024E-4</c:v>
                </c:pt>
                <c:pt idx="4965">
                  <c:v>6.2226139088583882E-5</c:v>
                </c:pt>
                <c:pt idx="4966">
                  <c:v>5.114436176981462E-4</c:v>
                </c:pt>
                <c:pt idx="4967">
                  <c:v>1.0374967814454745E-3</c:v>
                </c:pt>
                <c:pt idx="4968">
                  <c:v>1.5936329263143056E-3</c:v>
                </c:pt>
                <c:pt idx="4969">
                  <c:v>2.1543287075433655E-3</c:v>
                </c:pt>
                <c:pt idx="4970">
                  <c:v>2.681744258564287E-3</c:v>
                </c:pt>
                <c:pt idx="4971">
                  <c:v>3.1568766674635387E-3</c:v>
                </c:pt>
                <c:pt idx="4972">
                  <c:v>3.5782071059819284E-3</c:v>
                </c:pt>
                <c:pt idx="4973">
                  <c:v>3.9999837046634044E-3</c:v>
                </c:pt>
                <c:pt idx="4974">
                  <c:v>4.4160568649007272E-3</c:v>
                </c:pt>
                <c:pt idx="4975">
                  <c:v>4.8145568255435461E-3</c:v>
                </c:pt>
                <c:pt idx="4976">
                  <c:v>5.1854994656453162E-3</c:v>
                </c:pt>
                <c:pt idx="4977">
                  <c:v>5.4566023882148054E-3</c:v>
                </c:pt>
                <c:pt idx="4978">
                  <c:v>5.6563826808021722E-3</c:v>
                </c:pt>
                <c:pt idx="4979">
                  <c:v>5.8002736794551604E-3</c:v>
                </c:pt>
                <c:pt idx="4980">
                  <c:v>5.881635096896317E-3</c:v>
                </c:pt>
                <c:pt idx="4981">
                  <c:v>5.8930385339106038E-3</c:v>
                </c:pt>
                <c:pt idx="4982">
                  <c:v>5.8756314066662936E-3</c:v>
                </c:pt>
                <c:pt idx="4983">
                  <c:v>5.8177442307245702E-3</c:v>
                </c:pt>
                <c:pt idx="4984">
                  <c:v>5.6885462265086843E-3</c:v>
                </c:pt>
                <c:pt idx="4985">
                  <c:v>5.4968378878338846E-3</c:v>
                </c:pt>
                <c:pt idx="4986">
                  <c:v>5.1984134940600921E-3</c:v>
                </c:pt>
                <c:pt idx="4987">
                  <c:v>4.8016399918737974E-3</c:v>
                </c:pt>
                <c:pt idx="4988">
                  <c:v>4.3096456990116203E-3</c:v>
                </c:pt>
                <c:pt idx="4989">
                  <c:v>3.7566402863997818E-3</c:v>
                </c:pt>
                <c:pt idx="4990">
                  <c:v>3.1746574760706547E-3</c:v>
                </c:pt>
                <c:pt idx="4991">
                  <c:v>2.5920023781616395E-3</c:v>
                </c:pt>
                <c:pt idx="4992">
                  <c:v>1.9947105075150936E-3</c:v>
                </c:pt>
                <c:pt idx="4993">
                  <c:v>1.4109746114926497E-3</c:v>
                </c:pt>
                <c:pt idx="4994">
                  <c:v>8.6454565609118148E-4</c:v>
                </c:pt>
                <c:pt idx="4995">
                  <c:v>3.5111791327948835E-4</c:v>
                </c:pt>
                <c:pt idx="4996">
                  <c:v>-1.5526062892555134E-4</c:v>
                </c:pt>
                <c:pt idx="4997">
                  <c:v>-6.8995058937707649E-4</c:v>
                </c:pt>
                <c:pt idx="4998">
                  <c:v>-1.2310363839464549E-3</c:v>
                </c:pt>
                <c:pt idx="4999">
                  <c:v>-1.7380354315149164E-3</c:v>
                </c:pt>
                <c:pt idx="5000">
                  <c:v>-2.2506602862930806E-3</c:v>
                </c:pt>
                <c:pt idx="5001">
                  <c:v>-2.703456792179273E-3</c:v>
                </c:pt>
                <c:pt idx="5002">
                  <c:v>-3.1036709853336166E-3</c:v>
                </c:pt>
                <c:pt idx="5003">
                  <c:v>-3.3155430264324012E-3</c:v>
                </c:pt>
                <c:pt idx="5004">
                  <c:v>-3.4784736319834674E-3</c:v>
                </c:pt>
                <c:pt idx="5005">
                  <c:v>-3.6053218814517439E-3</c:v>
                </c:pt>
                <c:pt idx="5006">
                  <c:v>-3.6667796977937058E-3</c:v>
                </c:pt>
                <c:pt idx="5007">
                  <c:v>-3.6707645211183746E-3</c:v>
                </c:pt>
                <c:pt idx="5008">
                  <c:v>-3.6581665301201795E-3</c:v>
                </c:pt>
                <c:pt idx="5009">
                  <c:v>-3.6261456188842827E-3</c:v>
                </c:pt>
                <c:pt idx="5010">
                  <c:v>-3.5919493806391657E-3</c:v>
                </c:pt>
                <c:pt idx="5011">
                  <c:v>-3.5029465331132791E-3</c:v>
                </c:pt>
                <c:pt idx="5012">
                  <c:v>-3.366619678599499E-3</c:v>
                </c:pt>
                <c:pt idx="5013">
                  <c:v>-3.2436437562190176E-3</c:v>
                </c:pt>
                <c:pt idx="5014">
                  <c:v>-3.0671710510255428E-3</c:v>
                </c:pt>
                <c:pt idx="5015">
                  <c:v>-2.762002984083022E-3</c:v>
                </c:pt>
                <c:pt idx="5016">
                  <c:v>-2.3938494697297941E-3</c:v>
                </c:pt>
                <c:pt idx="5017">
                  <c:v>-2.0054137915220828E-3</c:v>
                </c:pt>
                <c:pt idx="5018">
                  <c:v>-1.5446614861092981E-3</c:v>
                </c:pt>
                <c:pt idx="5019">
                  <c:v>-1.0198121365407639E-3</c:v>
                </c:pt>
                <c:pt idx="5020">
                  <c:v>-4.7908191026671808E-4</c:v>
                </c:pt>
                <c:pt idx="5021">
                  <c:v>3.4714523569258837E-5</c:v>
                </c:pt>
                <c:pt idx="5022">
                  <c:v>4.4035981836859823E-4</c:v>
                </c:pt>
                <c:pt idx="5023">
                  <c:v>7.5559194669952705E-4</c:v>
                </c:pt>
                <c:pt idx="5024">
                  <c:v>1.0271893334220582E-3</c:v>
                </c:pt>
                <c:pt idx="5025">
                  <c:v>1.1620305930127783E-3</c:v>
                </c:pt>
                <c:pt idx="5026">
                  <c:v>1.3258802372712831E-3</c:v>
                </c:pt>
                <c:pt idx="5027">
                  <c:v>1.4537931903836677E-3</c:v>
                </c:pt>
                <c:pt idx="5028">
                  <c:v>1.5946536060261196E-3</c:v>
                </c:pt>
                <c:pt idx="5029">
                  <c:v>1.6763881345020762E-3</c:v>
                </c:pt>
                <c:pt idx="5030">
                  <c:v>1.6876682170210019E-3</c:v>
                </c:pt>
                <c:pt idx="5031">
                  <c:v>1.6545041417912814E-3</c:v>
                </c:pt>
                <c:pt idx="5032">
                  <c:v>1.6398043691244419E-3</c:v>
                </c:pt>
                <c:pt idx="5033">
                  <c:v>1.6387330765494147E-3</c:v>
                </c:pt>
                <c:pt idx="5034">
                  <c:v>1.6518624339330618E-3</c:v>
                </c:pt>
                <c:pt idx="5035">
                  <c:v>1.6305692668925091E-3</c:v>
                </c:pt>
                <c:pt idx="5036">
                  <c:v>1.5854865569248657E-3</c:v>
                </c:pt>
                <c:pt idx="5037">
                  <c:v>1.5195428673685739E-3</c:v>
                </c:pt>
                <c:pt idx="5038">
                  <c:v>1.3765777622603012E-3</c:v>
                </c:pt>
                <c:pt idx="5039">
                  <c:v>1.2050520860032413E-3</c:v>
                </c:pt>
                <c:pt idx="5040">
                  <c:v>9.796549003295088E-4</c:v>
                </c:pt>
                <c:pt idx="5041">
                  <c:v>7.4473133593427085E-4</c:v>
                </c:pt>
                <c:pt idx="5042">
                  <c:v>5.268441073660677E-4</c:v>
                </c:pt>
                <c:pt idx="5043">
                  <c:v>3.1910487482684656E-4</c:v>
                </c:pt>
                <c:pt idx="5044">
                  <c:v>2.09776840270078E-4</c:v>
                </c:pt>
                <c:pt idx="5045">
                  <c:v>1.3123495198601724E-4</c:v>
                </c:pt>
                <c:pt idx="5046">
                  <c:v>1.4017100978524864E-4</c:v>
                </c:pt>
                <c:pt idx="5047">
                  <c:v>2.5821874422967783E-4</c:v>
                </c:pt>
                <c:pt idx="5048">
                  <c:v>4.8730710160896292E-4</c:v>
                </c:pt>
                <c:pt idx="5049">
                  <c:v>7.0966104445594456E-4</c:v>
                </c:pt>
                <c:pt idx="5050">
                  <c:v>9.1681816942141225E-4</c:v>
                </c:pt>
                <c:pt idx="5051">
                  <c:v>1.091882322503263E-3</c:v>
                </c:pt>
                <c:pt idx="5052">
                  <c:v>1.2060078145431992E-3</c:v>
                </c:pt>
                <c:pt idx="5053">
                  <c:v>1.2526598426291027E-3</c:v>
                </c:pt>
                <c:pt idx="5054">
                  <c:v>1.3092407499302253E-3</c:v>
                </c:pt>
                <c:pt idx="5055">
                  <c:v>1.4138852750599569E-3</c:v>
                </c:pt>
                <c:pt idx="5056">
                  <c:v>1.5524080292784359E-3</c:v>
                </c:pt>
                <c:pt idx="5057">
                  <c:v>1.7417591216843465E-3</c:v>
                </c:pt>
                <c:pt idx="5058">
                  <c:v>1.9327317945636148E-3</c:v>
                </c:pt>
                <c:pt idx="5059">
                  <c:v>2.1904874231531927E-3</c:v>
                </c:pt>
                <c:pt idx="5060">
                  <c:v>2.5077478022531622E-3</c:v>
                </c:pt>
                <c:pt idx="5061">
                  <c:v>2.8134554242055859E-3</c:v>
                </c:pt>
                <c:pt idx="5062">
                  <c:v>3.0797231484247542E-3</c:v>
                </c:pt>
                <c:pt idx="5063">
                  <c:v>3.3042961546777367E-3</c:v>
                </c:pt>
                <c:pt idx="5064">
                  <c:v>3.4439019971509496E-3</c:v>
                </c:pt>
                <c:pt idx="5065">
                  <c:v>3.6093475754678818E-3</c:v>
                </c:pt>
                <c:pt idx="5066">
                  <c:v>3.8462897134883935E-3</c:v>
                </c:pt>
                <c:pt idx="5067">
                  <c:v>4.0988110372993927E-3</c:v>
                </c:pt>
                <c:pt idx="5068">
                  <c:v>4.4729444948843891E-3</c:v>
                </c:pt>
                <c:pt idx="5069">
                  <c:v>4.8484790462092692E-3</c:v>
                </c:pt>
                <c:pt idx="5070">
                  <c:v>5.1488417874685517E-3</c:v>
                </c:pt>
                <c:pt idx="5071">
                  <c:v>5.4000850879341138E-3</c:v>
                </c:pt>
                <c:pt idx="5072">
                  <c:v>5.6598355083071032E-3</c:v>
                </c:pt>
                <c:pt idx="5073">
                  <c:v>5.9299914947868963E-3</c:v>
                </c:pt>
                <c:pt idx="5074">
                  <c:v>6.0709336814129058E-3</c:v>
                </c:pt>
                <c:pt idx="5075">
                  <c:v>6.159928880739244E-3</c:v>
                </c:pt>
                <c:pt idx="5076">
                  <c:v>6.1992591372102097E-3</c:v>
                </c:pt>
                <c:pt idx="5077">
                  <c:v>6.1878039800329701E-3</c:v>
                </c:pt>
                <c:pt idx="5078">
                  <c:v>6.0923426730237458E-3</c:v>
                </c:pt>
                <c:pt idx="5079">
                  <c:v>5.8816763098467435E-3</c:v>
                </c:pt>
                <c:pt idx="5080">
                  <c:v>5.5391095919903009E-3</c:v>
                </c:pt>
                <c:pt idx="5081">
                  <c:v>5.1669425546320598E-3</c:v>
                </c:pt>
                <c:pt idx="5082">
                  <c:v>4.7112244963270732E-3</c:v>
                </c:pt>
                <c:pt idx="5083">
                  <c:v>4.242964667466164E-3</c:v>
                </c:pt>
                <c:pt idx="5084">
                  <c:v>3.8373135139762333E-3</c:v>
                </c:pt>
                <c:pt idx="5085">
                  <c:v>3.3937900266501663E-3</c:v>
                </c:pt>
                <c:pt idx="5086">
                  <c:v>2.8527105089602486E-3</c:v>
                </c:pt>
                <c:pt idx="5087">
                  <c:v>2.207958870266796E-3</c:v>
                </c:pt>
                <c:pt idx="5088">
                  <c:v>1.532071545512674E-3</c:v>
                </c:pt>
                <c:pt idx="5089">
                  <c:v>8.3481797396723451E-4</c:v>
                </c:pt>
                <c:pt idx="5090">
                  <c:v>1.1537241375081256E-4</c:v>
                </c:pt>
                <c:pt idx="5091">
                  <c:v>-5.7210571957051293E-4</c:v>
                </c:pt>
                <c:pt idx="5092">
                  <c:v>-1.2754708204425706E-3</c:v>
                </c:pt>
                <c:pt idx="5093">
                  <c:v>-1.9364100986028298E-3</c:v>
                </c:pt>
                <c:pt idx="5094">
                  <c:v>-2.5960918342338717E-3</c:v>
                </c:pt>
                <c:pt idx="5095">
                  <c:v>-3.2062603486333469E-3</c:v>
                </c:pt>
                <c:pt idx="5096">
                  <c:v>-3.8225144373385984E-3</c:v>
                </c:pt>
                <c:pt idx="5097">
                  <c:v>-4.4686191345728607E-3</c:v>
                </c:pt>
                <c:pt idx="5098">
                  <c:v>-5.151157420607449E-3</c:v>
                </c:pt>
                <c:pt idx="5099">
                  <c:v>-5.8420624169421426E-3</c:v>
                </c:pt>
                <c:pt idx="5100">
                  <c:v>-6.5789851594412873E-3</c:v>
                </c:pt>
                <c:pt idx="5101">
                  <c:v>-7.3178531762291901E-3</c:v>
                </c:pt>
                <c:pt idx="5102">
                  <c:v>-8.0402132547021457E-3</c:v>
                </c:pt>
                <c:pt idx="5103">
                  <c:v>-8.6962851024850706E-3</c:v>
                </c:pt>
                <c:pt idx="5104">
                  <c:v>-9.300709228643551E-3</c:v>
                </c:pt>
                <c:pt idx="5105">
                  <c:v>-9.9028392166073658E-3</c:v>
                </c:pt>
                <c:pt idx="5106">
                  <c:v>-1.0387248679874589E-2</c:v>
                </c:pt>
                <c:pt idx="5107">
                  <c:v>-1.0827411186216598E-2</c:v>
                </c:pt>
                <c:pt idx="5108">
                  <c:v>-1.1255605561409084E-2</c:v>
                </c:pt>
                <c:pt idx="5109">
                  <c:v>-1.1629800994971096E-2</c:v>
                </c:pt>
                <c:pt idx="5110">
                  <c:v>-1.1964612144200646E-2</c:v>
                </c:pt>
                <c:pt idx="5111">
                  <c:v>-1.2244648693195994E-2</c:v>
                </c:pt>
                <c:pt idx="5112">
                  <c:v>-1.2438526328207414E-2</c:v>
                </c:pt>
                <c:pt idx="5113">
                  <c:v>-1.255924627656861E-2</c:v>
                </c:pt>
                <c:pt idx="5114">
                  <c:v>-1.2648141986144404E-2</c:v>
                </c:pt>
                <c:pt idx="5115">
                  <c:v>-1.2629580965651782E-2</c:v>
                </c:pt>
                <c:pt idx="5116">
                  <c:v>-1.25624616484654E-2</c:v>
                </c:pt>
                <c:pt idx="5117">
                  <c:v>-1.2523214753317646E-2</c:v>
                </c:pt>
                <c:pt idx="5118">
                  <c:v>-1.256153690869629E-2</c:v>
                </c:pt>
                <c:pt idx="5119">
                  <c:v>-1.2679006729218937E-2</c:v>
                </c:pt>
                <c:pt idx="5120">
                  <c:v>-1.2845223425178878E-2</c:v>
                </c:pt>
                <c:pt idx="5121">
                  <c:v>-1.2976363002906388E-2</c:v>
                </c:pt>
                <c:pt idx="5122">
                  <c:v>-1.3040556485291663E-2</c:v>
                </c:pt>
                <c:pt idx="5123">
                  <c:v>-1.3000673529950969E-2</c:v>
                </c:pt>
                <c:pt idx="5124">
                  <c:v>-1.2945520113606078E-2</c:v>
                </c:pt>
                <c:pt idx="5125">
                  <c:v>-1.2887495674397769E-2</c:v>
                </c:pt>
                <c:pt idx="5126">
                  <c:v>-1.2888398610972492E-2</c:v>
                </c:pt>
                <c:pt idx="5127">
                  <c:v>-1.3037759016880446E-2</c:v>
                </c:pt>
                <c:pt idx="5128">
                  <c:v>-1.323996467752871E-2</c:v>
                </c:pt>
                <c:pt idx="5129">
                  <c:v>-1.3453175435555936E-2</c:v>
                </c:pt>
                <c:pt idx="5130">
                  <c:v>-1.3669367817130773E-2</c:v>
                </c:pt>
                <c:pt idx="5131">
                  <c:v>-1.3909299570051424E-2</c:v>
                </c:pt>
                <c:pt idx="5132">
                  <c:v>-1.4143018716726853E-2</c:v>
                </c:pt>
                <c:pt idx="5133">
                  <c:v>-1.4388235913878776E-2</c:v>
                </c:pt>
                <c:pt idx="5134">
                  <c:v>-1.4647872018019519E-2</c:v>
                </c:pt>
                <c:pt idx="5135">
                  <c:v>-1.4963490779244758E-2</c:v>
                </c:pt>
                <c:pt idx="5136">
                  <c:v>-1.529977369782355E-2</c:v>
                </c:pt>
                <c:pt idx="5137">
                  <c:v>-1.5650350474470234E-2</c:v>
                </c:pt>
                <c:pt idx="5138">
                  <c:v>-1.6050301842574402E-2</c:v>
                </c:pt>
                <c:pt idx="5139">
                  <c:v>-1.6511320599479309E-2</c:v>
                </c:pt>
                <c:pt idx="5140">
                  <c:v>-1.6988065020675153E-2</c:v>
                </c:pt>
                <c:pt idx="5141">
                  <c:v>-1.7460449079594612E-2</c:v>
                </c:pt>
                <c:pt idx="5142">
                  <c:v>-1.7913478272230901E-2</c:v>
                </c:pt>
                <c:pt idx="5143">
                  <c:v>-1.8332184614138811E-2</c:v>
                </c:pt>
                <c:pt idx="5144">
                  <c:v>-1.8704069153975128E-2</c:v>
                </c:pt>
                <c:pt idx="5145">
                  <c:v>-1.9018648724559734E-2</c:v>
                </c:pt>
                <c:pt idx="5146">
                  <c:v>-1.9278270499360949E-2</c:v>
                </c:pt>
                <c:pt idx="5147">
                  <c:v>-1.9462283833441816E-2</c:v>
                </c:pt>
                <c:pt idx="5148">
                  <c:v>-1.9575501918977497E-2</c:v>
                </c:pt>
                <c:pt idx="5149">
                  <c:v>-1.9618755298679742E-2</c:v>
                </c:pt>
                <c:pt idx="5150">
                  <c:v>-1.9605825341609116E-2</c:v>
                </c:pt>
                <c:pt idx="5151">
                  <c:v>-1.9570378430088346E-2</c:v>
                </c:pt>
                <c:pt idx="5152">
                  <c:v>-1.9492618927576855E-2</c:v>
                </c:pt>
                <c:pt idx="5153">
                  <c:v>-1.9368754171032225E-2</c:v>
                </c:pt>
                <c:pt idx="5154">
                  <c:v>-1.925657966473978E-2</c:v>
                </c:pt>
                <c:pt idx="5155">
                  <c:v>-1.9166381298341712E-2</c:v>
                </c:pt>
                <c:pt idx="5156">
                  <c:v>-1.9086858758055464E-2</c:v>
                </c:pt>
                <c:pt idx="5157">
                  <c:v>-1.9012715512525587E-2</c:v>
                </c:pt>
                <c:pt idx="5158">
                  <c:v>-1.8905287794706398E-2</c:v>
                </c:pt>
                <c:pt idx="5159">
                  <c:v>-1.8709507372531908E-2</c:v>
                </c:pt>
                <c:pt idx="5160">
                  <c:v>-1.8479206352651205E-2</c:v>
                </c:pt>
                <c:pt idx="5161">
                  <c:v>-1.8235986142909163E-2</c:v>
                </c:pt>
                <c:pt idx="5162">
                  <c:v>-1.800823361966207E-2</c:v>
                </c:pt>
                <c:pt idx="5163">
                  <c:v>-1.780799689280315E-2</c:v>
                </c:pt>
                <c:pt idx="5164">
                  <c:v>-1.7593843498930548E-2</c:v>
                </c:pt>
                <c:pt idx="5165">
                  <c:v>-1.7353747053053932E-2</c:v>
                </c:pt>
                <c:pt idx="5166">
                  <c:v>-1.7035898742516598E-2</c:v>
                </c:pt>
                <c:pt idx="5167">
                  <c:v>-1.663042177160599E-2</c:v>
                </c:pt>
                <c:pt idx="5168">
                  <c:v>-1.6216632738746774E-2</c:v>
                </c:pt>
                <c:pt idx="5169">
                  <c:v>-1.5774071997452566E-2</c:v>
                </c:pt>
                <c:pt idx="5170">
                  <c:v>-1.5345089111029366E-2</c:v>
                </c:pt>
                <c:pt idx="5171">
                  <c:v>-1.4907335934442701E-2</c:v>
                </c:pt>
                <c:pt idx="5172">
                  <c:v>-1.4471998868478183E-2</c:v>
                </c:pt>
                <c:pt idx="5173">
                  <c:v>-1.4101507951136761E-2</c:v>
                </c:pt>
                <c:pt idx="5174">
                  <c:v>-1.3810238872972187E-2</c:v>
                </c:pt>
                <c:pt idx="5175">
                  <c:v>-1.3582981535808867E-2</c:v>
                </c:pt>
                <c:pt idx="5176">
                  <c:v>-1.335451947813052E-2</c:v>
                </c:pt>
                <c:pt idx="5177">
                  <c:v>-1.3113745017212044E-2</c:v>
                </c:pt>
                <c:pt idx="5178">
                  <c:v>-1.2759394110561793E-2</c:v>
                </c:pt>
                <c:pt idx="5179">
                  <c:v>-1.2351780674291704E-2</c:v>
                </c:pt>
                <c:pt idx="5180">
                  <c:v>-1.1956272093130819E-2</c:v>
                </c:pt>
                <c:pt idx="5181">
                  <c:v>-1.1650355415316799E-2</c:v>
                </c:pt>
                <c:pt idx="5182">
                  <c:v>-1.1476186740281315E-2</c:v>
                </c:pt>
                <c:pt idx="5183">
                  <c:v>-1.1469424399519812E-2</c:v>
                </c:pt>
                <c:pt idx="5184">
                  <c:v>-1.1624100947220023E-2</c:v>
                </c:pt>
                <c:pt idx="5185">
                  <c:v>-1.1839038462606628E-2</c:v>
                </c:pt>
                <c:pt idx="5186">
                  <c:v>-1.2042826469129445E-2</c:v>
                </c:pt>
                <c:pt idx="5187">
                  <c:v>-1.2259725170911392E-2</c:v>
                </c:pt>
                <c:pt idx="5188">
                  <c:v>-1.2495715225686446E-2</c:v>
                </c:pt>
                <c:pt idx="5189">
                  <c:v>-1.2691233240434939E-2</c:v>
                </c:pt>
                <c:pt idx="5190">
                  <c:v>-1.2807832505387218E-2</c:v>
                </c:pt>
                <c:pt idx="5191">
                  <c:v>-1.2894491644874367E-2</c:v>
                </c:pt>
                <c:pt idx="5192">
                  <c:v>-1.3001051377351544E-2</c:v>
                </c:pt>
                <c:pt idx="5193">
                  <c:v>-1.3143213494691776E-2</c:v>
                </c:pt>
                <c:pt idx="5194">
                  <c:v>-1.3308819869671694E-2</c:v>
                </c:pt>
                <c:pt idx="5195">
                  <c:v>-1.3526346759043208E-2</c:v>
                </c:pt>
                <c:pt idx="5196">
                  <c:v>-1.3797606228837703E-2</c:v>
                </c:pt>
                <c:pt idx="5197">
                  <c:v>-1.4016273837037305E-2</c:v>
                </c:pt>
                <c:pt idx="5198">
                  <c:v>-1.4178774254908901E-2</c:v>
                </c:pt>
                <c:pt idx="5199">
                  <c:v>-1.4262086555771663E-2</c:v>
                </c:pt>
                <c:pt idx="5200">
                  <c:v>-1.4274592159615355E-2</c:v>
                </c:pt>
                <c:pt idx="5201">
                  <c:v>-1.4252960649592651E-2</c:v>
                </c:pt>
                <c:pt idx="5202">
                  <c:v>-1.4209344801284716E-2</c:v>
                </c:pt>
                <c:pt idx="5203">
                  <c:v>-1.4036795676252987E-2</c:v>
                </c:pt>
                <c:pt idx="5204">
                  <c:v>-1.3845266457743784E-2</c:v>
                </c:pt>
                <c:pt idx="5205">
                  <c:v>-1.3617075149629298E-2</c:v>
                </c:pt>
                <c:pt idx="5206">
                  <c:v>-1.3368006025402779E-2</c:v>
                </c:pt>
                <c:pt idx="5207">
                  <c:v>-1.3091271004377941E-2</c:v>
                </c:pt>
                <c:pt idx="5208">
                  <c:v>-1.2869162628884909E-2</c:v>
                </c:pt>
                <c:pt idx="5209">
                  <c:v>-1.2629617516380878E-2</c:v>
                </c:pt>
                <c:pt idx="5210">
                  <c:v>-1.2291083139160341E-2</c:v>
                </c:pt>
                <c:pt idx="5211">
                  <c:v>-1.1903502530370643E-2</c:v>
                </c:pt>
                <c:pt idx="5212">
                  <c:v>-1.145776373811223E-2</c:v>
                </c:pt>
                <c:pt idx="5213">
                  <c:v>-1.0920619332947997E-2</c:v>
                </c:pt>
                <c:pt idx="5214">
                  <c:v>-1.0333524841363958E-2</c:v>
                </c:pt>
                <c:pt idx="5215">
                  <c:v>-9.6343764258961968E-3</c:v>
                </c:pt>
                <c:pt idx="5216">
                  <c:v>-8.915586189839125E-3</c:v>
                </c:pt>
                <c:pt idx="5217">
                  <c:v>-8.1952523678541812E-3</c:v>
                </c:pt>
                <c:pt idx="5218">
                  <c:v>-7.5297408765253107E-3</c:v>
                </c:pt>
                <c:pt idx="5219">
                  <c:v>-6.8148023757426002E-3</c:v>
                </c:pt>
                <c:pt idx="5220">
                  <c:v>-6.1773223255242819E-3</c:v>
                </c:pt>
                <c:pt idx="5221">
                  <c:v>-5.5750086415987613E-3</c:v>
                </c:pt>
                <c:pt idx="5222">
                  <c:v>-5.0496064592235081E-3</c:v>
                </c:pt>
                <c:pt idx="5223">
                  <c:v>-4.6370022273695558E-3</c:v>
                </c:pt>
                <c:pt idx="5224">
                  <c:v>-4.2546377871286196E-3</c:v>
                </c:pt>
                <c:pt idx="5225">
                  <c:v>-3.8790416243995561E-3</c:v>
                </c:pt>
                <c:pt idx="5226">
                  <c:v>-3.4884550747901109E-3</c:v>
                </c:pt>
                <c:pt idx="5227">
                  <c:v>-3.0654957585825159E-3</c:v>
                </c:pt>
                <c:pt idx="5228">
                  <c:v>-2.6436539890895353E-3</c:v>
                </c:pt>
                <c:pt idx="5229">
                  <c:v>-2.2836708255230026E-3</c:v>
                </c:pt>
                <c:pt idx="5230">
                  <c:v>-2.0221166593336953E-3</c:v>
                </c:pt>
                <c:pt idx="5231">
                  <c:v>-1.9471978460885693E-3</c:v>
                </c:pt>
                <c:pt idx="5232">
                  <c:v>-2.00523512176796E-3</c:v>
                </c:pt>
                <c:pt idx="5233">
                  <c:v>-2.0597238361811936E-3</c:v>
                </c:pt>
                <c:pt idx="5234">
                  <c:v>-2.1819164512773886E-3</c:v>
                </c:pt>
                <c:pt idx="5235">
                  <c:v>-2.3862026088986026E-3</c:v>
                </c:pt>
                <c:pt idx="5236">
                  <c:v>-2.575401666014211E-3</c:v>
                </c:pt>
                <c:pt idx="5237">
                  <c:v>-2.7666429408793767E-3</c:v>
                </c:pt>
                <c:pt idx="5238">
                  <c:v>-2.8840386979013229E-3</c:v>
                </c:pt>
                <c:pt idx="5239">
                  <c:v>-2.9798681173317763E-3</c:v>
                </c:pt>
                <c:pt idx="5240">
                  <c:v>-3.0584492122912475E-3</c:v>
                </c:pt>
                <c:pt idx="5241">
                  <c:v>-3.1113939935282948E-3</c:v>
                </c:pt>
                <c:pt idx="5242">
                  <c:v>-3.1943431563088306E-3</c:v>
                </c:pt>
                <c:pt idx="5243">
                  <c:v>-3.3425604194501101E-3</c:v>
                </c:pt>
                <c:pt idx="5244">
                  <c:v>-3.4501768424610871E-3</c:v>
                </c:pt>
                <c:pt idx="5245">
                  <c:v>-3.5789448100126235E-3</c:v>
                </c:pt>
                <c:pt idx="5246">
                  <c:v>-3.6245809333168887E-3</c:v>
                </c:pt>
                <c:pt idx="5247">
                  <c:v>-3.5501997078127203E-3</c:v>
                </c:pt>
                <c:pt idx="5248">
                  <c:v>-3.38814518154428E-3</c:v>
                </c:pt>
                <c:pt idx="5249">
                  <c:v>-3.2016518229063353E-3</c:v>
                </c:pt>
                <c:pt idx="5250">
                  <c:v>-3.0776416732634189E-3</c:v>
                </c:pt>
                <c:pt idx="5251">
                  <c:v>-3.0751691187272121E-3</c:v>
                </c:pt>
                <c:pt idx="5252">
                  <c:v>-3.0849752780834853E-3</c:v>
                </c:pt>
                <c:pt idx="5253">
                  <c:v>-3.1729756801139484E-3</c:v>
                </c:pt>
                <c:pt idx="5254">
                  <c:v>-3.1640688040701801E-3</c:v>
                </c:pt>
                <c:pt idx="5255">
                  <c:v>-3.0016092814511928E-3</c:v>
                </c:pt>
                <c:pt idx="5256">
                  <c:v>-2.8194953426206124E-3</c:v>
                </c:pt>
                <c:pt idx="5257">
                  <c:v>-2.5638034610908451E-3</c:v>
                </c:pt>
                <c:pt idx="5258">
                  <c:v>-2.2159006764041565E-3</c:v>
                </c:pt>
                <c:pt idx="5259">
                  <c:v>-1.8641339329171359E-3</c:v>
                </c:pt>
                <c:pt idx="5260">
                  <c:v>-1.5287164122582367E-3</c:v>
                </c:pt>
                <c:pt idx="5261">
                  <c:v>-1.1429368350374149E-3</c:v>
                </c:pt>
                <c:pt idx="5262">
                  <c:v>-8.5019905082203912E-4</c:v>
                </c:pt>
                <c:pt idx="5263">
                  <c:v>-6.1618520142540326E-4</c:v>
                </c:pt>
                <c:pt idx="5264">
                  <c:v>-3.6102431706730231E-4</c:v>
                </c:pt>
                <c:pt idx="5265">
                  <c:v>-3.7335443883324785E-5</c:v>
                </c:pt>
                <c:pt idx="5266">
                  <c:v>3.3787582647788376E-4</c:v>
                </c:pt>
                <c:pt idx="5267">
                  <c:v>7.8859545713024838E-4</c:v>
                </c:pt>
                <c:pt idx="5268">
                  <c:v>1.2007077264610583E-3</c:v>
                </c:pt>
                <c:pt idx="5269">
                  <c:v>1.6649390167468804E-3</c:v>
                </c:pt>
                <c:pt idx="5270">
                  <c:v>2.1190008865114665E-3</c:v>
                </c:pt>
                <c:pt idx="5271">
                  <c:v>2.5030950380662198E-3</c:v>
                </c:pt>
                <c:pt idx="5272">
                  <c:v>2.8435379949574317E-3</c:v>
                </c:pt>
                <c:pt idx="5273">
                  <c:v>3.1883408848423934E-3</c:v>
                </c:pt>
                <c:pt idx="5274">
                  <c:v>3.4908654090439074E-3</c:v>
                </c:pt>
                <c:pt idx="5275">
                  <c:v>3.681004758496375E-3</c:v>
                </c:pt>
                <c:pt idx="5276">
                  <c:v>3.8084426676558251E-3</c:v>
                </c:pt>
                <c:pt idx="5277">
                  <c:v>3.9395648310344006E-3</c:v>
                </c:pt>
                <c:pt idx="5278">
                  <c:v>4.0366512855819648E-3</c:v>
                </c:pt>
                <c:pt idx="5279">
                  <c:v>4.0268561484250549E-3</c:v>
                </c:pt>
                <c:pt idx="5280">
                  <c:v>3.9207710535503915E-3</c:v>
                </c:pt>
                <c:pt idx="5281">
                  <c:v>3.8771863075512986E-3</c:v>
                </c:pt>
                <c:pt idx="5282">
                  <c:v>3.7915014095147416E-3</c:v>
                </c:pt>
                <c:pt idx="5283">
                  <c:v>3.6805153349351548E-3</c:v>
                </c:pt>
                <c:pt idx="5284">
                  <c:v>3.5788493620155125E-3</c:v>
                </c:pt>
                <c:pt idx="5285">
                  <c:v>3.4482826719307333E-3</c:v>
                </c:pt>
                <c:pt idx="5286">
                  <c:v>3.1922905937536309E-3</c:v>
                </c:pt>
                <c:pt idx="5287">
                  <c:v>2.7599101222209347E-3</c:v>
                </c:pt>
                <c:pt idx="5288">
                  <c:v>2.2119880238738315E-3</c:v>
                </c:pt>
                <c:pt idx="5289">
                  <c:v>1.593782465681824E-3</c:v>
                </c:pt>
                <c:pt idx="5290">
                  <c:v>1.0317302127978449E-3</c:v>
                </c:pt>
                <c:pt idx="5291">
                  <c:v>6.7185531697988403E-4</c:v>
                </c:pt>
                <c:pt idx="5292">
                  <c:v>5.0127668991133091E-4</c:v>
                </c:pt>
                <c:pt idx="5293">
                  <c:v>3.8506849425273327E-4</c:v>
                </c:pt>
                <c:pt idx="5294">
                  <c:v>2.3796316036543165E-4</c:v>
                </c:pt>
                <c:pt idx="5295">
                  <c:v>8.5383817672144015E-5</c:v>
                </c:pt>
                <c:pt idx="5296">
                  <c:v>-8.7887168798863403E-5</c:v>
                </c:pt>
                <c:pt idx="5297">
                  <c:v>-3.7197766392066563E-4</c:v>
                </c:pt>
                <c:pt idx="5298">
                  <c:v>-6.4103039028808354E-4</c:v>
                </c:pt>
                <c:pt idx="5299">
                  <c:v>-8.691507591831705E-4</c:v>
                </c:pt>
                <c:pt idx="5300">
                  <c:v>-1.0503954020121987E-3</c:v>
                </c:pt>
                <c:pt idx="5301">
                  <c:v>-1.1861668935092215E-3</c:v>
                </c:pt>
                <c:pt idx="5302">
                  <c:v>-1.3125430408808699E-3</c:v>
                </c:pt>
                <c:pt idx="5303">
                  <c:v>-1.3737586129110467E-3</c:v>
                </c:pt>
                <c:pt idx="5304">
                  <c:v>-1.3726996312695529E-3</c:v>
                </c:pt>
                <c:pt idx="5305">
                  <c:v>-1.263851396317887E-3</c:v>
                </c:pt>
                <c:pt idx="5306">
                  <c:v>-1.0531954202299097E-3</c:v>
                </c:pt>
                <c:pt idx="5307">
                  <c:v>-7.4975656941023822E-4</c:v>
                </c:pt>
                <c:pt idx="5308">
                  <c:v>-3.5922274670934304E-4</c:v>
                </c:pt>
                <c:pt idx="5309">
                  <c:v>6.3131417099687324E-5</c:v>
                </c:pt>
                <c:pt idx="5310">
                  <c:v>5.2415242441765874E-4</c:v>
                </c:pt>
                <c:pt idx="5311">
                  <c:v>1.0000263042674589E-3</c:v>
                </c:pt>
                <c:pt idx="5312">
                  <c:v>1.5099850538894404E-3</c:v>
                </c:pt>
                <c:pt idx="5313">
                  <c:v>2.0375597307495216E-3</c:v>
                </c:pt>
                <c:pt idx="5314">
                  <c:v>2.6241526407532337E-3</c:v>
                </c:pt>
                <c:pt idx="5315">
                  <c:v>3.2461727766544932E-3</c:v>
                </c:pt>
                <c:pt idx="5316">
                  <c:v>3.9229199644438056E-3</c:v>
                </c:pt>
                <c:pt idx="5317">
                  <c:v>4.6507471089376837E-3</c:v>
                </c:pt>
                <c:pt idx="5318">
                  <c:v>5.4203206125073618E-3</c:v>
                </c:pt>
                <c:pt idx="5319">
                  <c:v>6.2463661884517825E-3</c:v>
                </c:pt>
                <c:pt idx="5320">
                  <c:v>7.1038066226839979E-3</c:v>
                </c:pt>
                <c:pt idx="5321">
                  <c:v>7.938334205639155E-3</c:v>
                </c:pt>
                <c:pt idx="5322">
                  <c:v>8.7003796147283492E-3</c:v>
                </c:pt>
                <c:pt idx="5323">
                  <c:v>9.3488456506296506E-3</c:v>
                </c:pt>
                <c:pt idx="5324">
                  <c:v>9.9062310069975394E-3</c:v>
                </c:pt>
                <c:pt idx="5325">
                  <c:v>1.0385046104616226E-2</c:v>
                </c:pt>
                <c:pt idx="5326">
                  <c:v>1.0817873744452316E-2</c:v>
                </c:pt>
                <c:pt idx="5327">
                  <c:v>1.1244067269739595E-2</c:v>
                </c:pt>
                <c:pt idx="5328">
                  <c:v>1.1668830382505702E-2</c:v>
                </c:pt>
                <c:pt idx="5329">
                  <c:v>1.2059991719064814E-2</c:v>
                </c:pt>
                <c:pt idx="5330">
                  <c:v>1.2399369060378133E-2</c:v>
                </c:pt>
                <c:pt idx="5331">
                  <c:v>1.2662009073136169E-2</c:v>
                </c:pt>
                <c:pt idx="5332">
                  <c:v>1.2845148568486779E-2</c:v>
                </c:pt>
                <c:pt idx="5333">
                  <c:v>1.2953969087877907E-2</c:v>
                </c:pt>
                <c:pt idx="5334">
                  <c:v>1.3043133870174492E-2</c:v>
                </c:pt>
                <c:pt idx="5335">
                  <c:v>1.3098740796151937E-2</c:v>
                </c:pt>
                <c:pt idx="5336">
                  <c:v>1.3121542511890356E-2</c:v>
                </c:pt>
                <c:pt idx="5337">
                  <c:v>1.3081160159536297E-2</c:v>
                </c:pt>
                <c:pt idx="5338">
                  <c:v>1.2937602465228602E-2</c:v>
                </c:pt>
                <c:pt idx="5339">
                  <c:v>1.2677162369604797E-2</c:v>
                </c:pt>
                <c:pt idx="5340">
                  <c:v>1.2281391072696216E-2</c:v>
                </c:pt>
                <c:pt idx="5341">
                  <c:v>1.1803110279429322E-2</c:v>
                </c:pt>
                <c:pt idx="5342">
                  <c:v>1.128788107261286E-2</c:v>
                </c:pt>
                <c:pt idx="5343">
                  <c:v>1.0828654251681899E-2</c:v>
                </c:pt>
                <c:pt idx="5344">
                  <c:v>1.044724646613838E-2</c:v>
                </c:pt>
                <c:pt idx="5345">
                  <c:v>1.0081393148357487E-2</c:v>
                </c:pt>
                <c:pt idx="5346">
                  <c:v>9.7598854439390169E-3</c:v>
                </c:pt>
                <c:pt idx="5347">
                  <c:v>9.4412056300134037E-3</c:v>
                </c:pt>
                <c:pt idx="5348">
                  <c:v>9.1299287104198625E-3</c:v>
                </c:pt>
                <c:pt idx="5349">
                  <c:v>8.7890885461915924E-3</c:v>
                </c:pt>
                <c:pt idx="5350">
                  <c:v>8.3937301021465328E-3</c:v>
                </c:pt>
                <c:pt idx="5351">
                  <c:v>7.9364848565269073E-3</c:v>
                </c:pt>
                <c:pt idx="5352">
                  <c:v>7.4467489259521791E-3</c:v>
                </c:pt>
                <c:pt idx="5353">
                  <c:v>6.9354437879577567E-3</c:v>
                </c:pt>
                <c:pt idx="5354">
                  <c:v>6.4532428831229685E-3</c:v>
                </c:pt>
                <c:pt idx="5355">
                  <c:v>6.0505340832990072E-3</c:v>
                </c:pt>
                <c:pt idx="5356">
                  <c:v>5.8038966574162545E-3</c:v>
                </c:pt>
                <c:pt idx="5357">
                  <c:v>5.6071640374003029E-3</c:v>
                </c:pt>
                <c:pt idx="5358">
                  <c:v>5.403372993001916E-3</c:v>
                </c:pt>
                <c:pt idx="5359">
                  <c:v>5.160395634771252E-3</c:v>
                </c:pt>
                <c:pt idx="5360">
                  <c:v>4.938308059689216E-3</c:v>
                </c:pt>
                <c:pt idx="5361">
                  <c:v>4.6737906568312115E-3</c:v>
                </c:pt>
                <c:pt idx="5362">
                  <c:v>4.4339641563737962E-3</c:v>
                </c:pt>
                <c:pt idx="5363">
                  <c:v>4.1958340091950257E-3</c:v>
                </c:pt>
                <c:pt idx="5364">
                  <c:v>3.9197551007806005E-3</c:v>
                </c:pt>
                <c:pt idx="5365">
                  <c:v>3.6589185350951042E-3</c:v>
                </c:pt>
                <c:pt idx="5366">
                  <c:v>3.4206596196668555E-3</c:v>
                </c:pt>
                <c:pt idx="5367">
                  <c:v>3.1972790461241777E-3</c:v>
                </c:pt>
                <c:pt idx="5368">
                  <c:v>3.0085665475929075E-3</c:v>
                </c:pt>
                <c:pt idx="5369">
                  <c:v>2.8678009283593809E-3</c:v>
                </c:pt>
                <c:pt idx="5370">
                  <c:v>2.7487388419020894E-3</c:v>
                </c:pt>
                <c:pt idx="5371">
                  <c:v>2.6624735513502526E-3</c:v>
                </c:pt>
                <c:pt idx="5372">
                  <c:v>2.5632771071581145E-3</c:v>
                </c:pt>
                <c:pt idx="5373">
                  <c:v>2.4566313033941964E-3</c:v>
                </c:pt>
                <c:pt idx="5374">
                  <c:v>2.3813343779956414E-3</c:v>
                </c:pt>
                <c:pt idx="5375">
                  <c:v>2.2788237237630071E-3</c:v>
                </c:pt>
                <c:pt idx="5376">
                  <c:v>2.186395583925276E-3</c:v>
                </c:pt>
                <c:pt idx="5377">
                  <c:v>2.1273796584142853E-3</c:v>
                </c:pt>
                <c:pt idx="5378">
                  <c:v>2.0538356160221859E-3</c:v>
                </c:pt>
                <c:pt idx="5379">
                  <c:v>1.9834258690498421E-3</c:v>
                </c:pt>
                <c:pt idx="5380">
                  <c:v>1.8609257594130561E-3</c:v>
                </c:pt>
                <c:pt idx="5381">
                  <c:v>1.7562398362255161E-3</c:v>
                </c:pt>
                <c:pt idx="5382">
                  <c:v>1.6347312998877413E-3</c:v>
                </c:pt>
                <c:pt idx="5383">
                  <c:v>1.4164746018723955E-3</c:v>
                </c:pt>
                <c:pt idx="5384">
                  <c:v>1.0591611851783009E-3</c:v>
                </c:pt>
                <c:pt idx="5385">
                  <c:v>6.1008245591205547E-4</c:v>
                </c:pt>
                <c:pt idx="5386">
                  <c:v>1.413567068023162E-4</c:v>
                </c:pt>
                <c:pt idx="5387">
                  <c:v>-3.6550281857596393E-4</c:v>
                </c:pt>
                <c:pt idx="5388">
                  <c:v>-8.9156751241848244E-4</c:v>
                </c:pt>
                <c:pt idx="5389">
                  <c:v>-1.3744095283803237E-3</c:v>
                </c:pt>
                <c:pt idx="5390">
                  <c:v>-1.842731462709633E-3</c:v>
                </c:pt>
                <c:pt idx="5391">
                  <c:v>-2.2327705642664394E-3</c:v>
                </c:pt>
                <c:pt idx="5392">
                  <c:v>-2.5401510395119545E-3</c:v>
                </c:pt>
                <c:pt idx="5393">
                  <c:v>-2.7476625325511101E-3</c:v>
                </c:pt>
                <c:pt idx="5394">
                  <c:v>-2.9202855588845822E-3</c:v>
                </c:pt>
                <c:pt idx="5395">
                  <c:v>-3.1057362252087193E-3</c:v>
                </c:pt>
                <c:pt idx="5396">
                  <c:v>-3.3849415453854415E-3</c:v>
                </c:pt>
                <c:pt idx="5397">
                  <c:v>-3.6584817135969353E-3</c:v>
                </c:pt>
                <c:pt idx="5398">
                  <c:v>-3.8824792851909922E-3</c:v>
                </c:pt>
                <c:pt idx="5399">
                  <c:v>-4.046955010799924E-3</c:v>
                </c:pt>
                <c:pt idx="5400">
                  <c:v>-4.09296256422584E-3</c:v>
                </c:pt>
                <c:pt idx="5401">
                  <c:v>-4.0272246387534844E-3</c:v>
                </c:pt>
                <c:pt idx="5402">
                  <c:v>-3.9357022241777954E-3</c:v>
                </c:pt>
                <c:pt idx="5403">
                  <c:v>-3.8169338221988518E-3</c:v>
                </c:pt>
                <c:pt idx="5404">
                  <c:v>-3.6551795596521217E-3</c:v>
                </c:pt>
                <c:pt idx="5405">
                  <c:v>-3.5513977425765792E-3</c:v>
                </c:pt>
                <c:pt idx="5406">
                  <c:v>-3.3847970963823779E-3</c:v>
                </c:pt>
                <c:pt idx="5407">
                  <c:v>-3.1620310501401742E-3</c:v>
                </c:pt>
                <c:pt idx="5408">
                  <c:v>-2.9306380346590145E-3</c:v>
                </c:pt>
                <c:pt idx="5409">
                  <c:v>-2.6898389511493962E-3</c:v>
                </c:pt>
                <c:pt idx="5410">
                  <c:v>-2.4323749808211797E-3</c:v>
                </c:pt>
                <c:pt idx="5411">
                  <c:v>-2.0625909502294398E-3</c:v>
                </c:pt>
                <c:pt idx="5412">
                  <c:v>-1.5751158468260431E-3</c:v>
                </c:pt>
                <c:pt idx="5413">
                  <c:v>-1.0523565804907713E-3</c:v>
                </c:pt>
                <c:pt idx="5414">
                  <c:v>-5.0333628844620665E-4</c:v>
                </c:pt>
                <c:pt idx="5415">
                  <c:v>1.1065309589460297E-4</c:v>
                </c:pt>
                <c:pt idx="5416">
                  <c:v>6.9499386364066862E-4</c:v>
                </c:pt>
                <c:pt idx="5417">
                  <c:v>1.2543860631047308E-3</c:v>
                </c:pt>
                <c:pt idx="5418">
                  <c:v>1.8393457982421768E-3</c:v>
                </c:pt>
                <c:pt idx="5419">
                  <c:v>2.4335855662341011E-3</c:v>
                </c:pt>
                <c:pt idx="5420">
                  <c:v>3.1351072223278192E-3</c:v>
                </c:pt>
                <c:pt idx="5421">
                  <c:v>3.7997552767816607E-3</c:v>
                </c:pt>
                <c:pt idx="5422">
                  <c:v>4.4276045176315903E-3</c:v>
                </c:pt>
                <c:pt idx="5423">
                  <c:v>5.099964131785175E-3</c:v>
                </c:pt>
                <c:pt idx="5424">
                  <c:v>5.6675494738370113E-3</c:v>
                </c:pt>
                <c:pt idx="5425">
                  <c:v>6.2465370763753851E-3</c:v>
                </c:pt>
                <c:pt idx="5426">
                  <c:v>6.8333955355270454E-3</c:v>
                </c:pt>
                <c:pt idx="5427">
                  <c:v>7.4045905634703927E-3</c:v>
                </c:pt>
                <c:pt idx="5428">
                  <c:v>7.8686717584544597E-3</c:v>
                </c:pt>
                <c:pt idx="5429">
                  <c:v>8.1975620780608098E-3</c:v>
                </c:pt>
                <c:pt idx="5430">
                  <c:v>8.4608246787558315E-3</c:v>
                </c:pt>
                <c:pt idx="5431">
                  <c:v>8.6754087926798132E-3</c:v>
                </c:pt>
                <c:pt idx="5432">
                  <c:v>8.7644448854070633E-3</c:v>
                </c:pt>
                <c:pt idx="5433">
                  <c:v>8.708268508002253E-3</c:v>
                </c:pt>
                <c:pt idx="5434">
                  <c:v>8.6015995284293399E-3</c:v>
                </c:pt>
                <c:pt idx="5435">
                  <c:v>8.4565458927234362E-3</c:v>
                </c:pt>
                <c:pt idx="5436">
                  <c:v>8.1770100419927792E-3</c:v>
                </c:pt>
                <c:pt idx="5437">
                  <c:v>7.8614779437613871E-3</c:v>
                </c:pt>
                <c:pt idx="5438">
                  <c:v>7.5062037555115712E-3</c:v>
                </c:pt>
                <c:pt idx="5439">
                  <c:v>7.1163097424699687E-3</c:v>
                </c:pt>
                <c:pt idx="5440">
                  <c:v>6.6520493648004313E-3</c:v>
                </c:pt>
                <c:pt idx="5441">
                  <c:v>6.0668958558620038E-3</c:v>
                </c:pt>
                <c:pt idx="5442">
                  <c:v>5.395739221076775E-3</c:v>
                </c:pt>
                <c:pt idx="5443">
                  <c:v>4.7112210385469797E-3</c:v>
                </c:pt>
                <c:pt idx="5444">
                  <c:v>3.8864997036451238E-3</c:v>
                </c:pt>
                <c:pt idx="5445">
                  <c:v>2.9964929339622104E-3</c:v>
                </c:pt>
                <c:pt idx="5446">
                  <c:v>2.0083557051076509E-3</c:v>
                </c:pt>
                <c:pt idx="5447">
                  <c:v>1.1197371952626537E-3</c:v>
                </c:pt>
                <c:pt idx="5448">
                  <c:v>3.3389330652232904E-4</c:v>
                </c:pt>
                <c:pt idx="5449">
                  <c:v>-4.0729909767287268E-4</c:v>
                </c:pt>
                <c:pt idx="5450">
                  <c:v>-1.1396991584220987E-3</c:v>
                </c:pt>
                <c:pt idx="5451">
                  <c:v>-1.8709702242074417E-3</c:v>
                </c:pt>
                <c:pt idx="5452">
                  <c:v>-2.6479157249283476E-3</c:v>
                </c:pt>
                <c:pt idx="5453">
                  <c:v>-3.4989599817266213E-3</c:v>
                </c:pt>
                <c:pt idx="5454">
                  <c:v>-4.3455680305041176E-3</c:v>
                </c:pt>
                <c:pt idx="5455">
                  <c:v>-5.2297920102421253E-3</c:v>
                </c:pt>
                <c:pt idx="5456">
                  <c:v>-6.054313298666885E-3</c:v>
                </c:pt>
                <c:pt idx="5457">
                  <c:v>-6.7083268982315114E-3</c:v>
                </c:pt>
                <c:pt idx="5458">
                  <c:v>-7.2252874898181309E-3</c:v>
                </c:pt>
                <c:pt idx="5459">
                  <c:v>-7.6454621052255076E-3</c:v>
                </c:pt>
                <c:pt idx="5460">
                  <c:v>-8.1543965145661635E-3</c:v>
                </c:pt>
                <c:pt idx="5461">
                  <c:v>-8.6137700714569547E-3</c:v>
                </c:pt>
                <c:pt idx="5462">
                  <c:v>-9.0007996360536285E-3</c:v>
                </c:pt>
                <c:pt idx="5463">
                  <c:v>-9.3310436689054768E-3</c:v>
                </c:pt>
                <c:pt idx="5464">
                  <c:v>-9.6585595401647729E-3</c:v>
                </c:pt>
                <c:pt idx="5465">
                  <c:v>-9.9136401707735477E-3</c:v>
                </c:pt>
                <c:pt idx="5466">
                  <c:v>-1.0076900048864622E-2</c:v>
                </c:pt>
                <c:pt idx="5467">
                  <c:v>-1.0217024153031423E-2</c:v>
                </c:pt>
                <c:pt idx="5468">
                  <c:v>-1.0353623975453186E-2</c:v>
                </c:pt>
                <c:pt idx="5469">
                  <c:v>-1.0480359811078272E-2</c:v>
                </c:pt>
                <c:pt idx="5470">
                  <c:v>-1.0552519770795524E-2</c:v>
                </c:pt>
                <c:pt idx="5471">
                  <c:v>-1.0644062324665101E-2</c:v>
                </c:pt>
                <c:pt idx="5472">
                  <c:v>-1.0714717641091592E-2</c:v>
                </c:pt>
                <c:pt idx="5473">
                  <c:v>-1.073408959719456E-2</c:v>
                </c:pt>
                <c:pt idx="5474">
                  <c:v>-1.0705577016062735E-2</c:v>
                </c:pt>
                <c:pt idx="5475">
                  <c:v>-1.0674662058186676E-2</c:v>
                </c:pt>
                <c:pt idx="5476">
                  <c:v>-1.0681047590497036E-2</c:v>
                </c:pt>
                <c:pt idx="5477">
                  <c:v>-1.0700035274268598E-2</c:v>
                </c:pt>
                <c:pt idx="5478">
                  <c:v>-1.0735568174649058E-2</c:v>
                </c:pt>
                <c:pt idx="5479">
                  <c:v>-1.0777671704166302E-2</c:v>
                </c:pt>
                <c:pt idx="5480">
                  <c:v>-1.0845970438031514E-2</c:v>
                </c:pt>
                <c:pt idx="5481">
                  <c:v>-1.0953913644983417E-2</c:v>
                </c:pt>
                <c:pt idx="5482">
                  <c:v>-1.1034644996768574E-2</c:v>
                </c:pt>
                <c:pt idx="5483">
                  <c:v>-1.1117513846953576E-2</c:v>
                </c:pt>
                <c:pt idx="5484">
                  <c:v>-1.1260986006301793E-2</c:v>
                </c:pt>
                <c:pt idx="5485">
                  <c:v>-1.1431936703340837E-2</c:v>
                </c:pt>
                <c:pt idx="5486">
                  <c:v>-1.1591727786494619E-2</c:v>
                </c:pt>
                <c:pt idx="5487">
                  <c:v>-1.1814969796691242E-2</c:v>
                </c:pt>
                <c:pt idx="5488">
                  <c:v>-1.2173356679529602E-2</c:v>
                </c:pt>
                <c:pt idx="5489">
                  <c:v>-1.2591972883995555E-2</c:v>
                </c:pt>
                <c:pt idx="5490">
                  <c:v>-1.2953028488545969E-2</c:v>
                </c:pt>
                <c:pt idx="5491">
                  <c:v>-1.3211294790310225E-2</c:v>
                </c:pt>
                <c:pt idx="5492">
                  <c:v>-1.3300397691187404E-2</c:v>
                </c:pt>
                <c:pt idx="5493">
                  <c:v>-1.3234735009164025E-2</c:v>
                </c:pt>
                <c:pt idx="5494">
                  <c:v>-1.305123180748733E-2</c:v>
                </c:pt>
                <c:pt idx="5495">
                  <c:v>-1.2815364641851611E-2</c:v>
                </c:pt>
                <c:pt idx="5496">
                  <c:v>-1.2630149637287511E-2</c:v>
                </c:pt>
                <c:pt idx="5497">
                  <c:v>-1.2491046784163346E-2</c:v>
                </c:pt>
                <c:pt idx="5498">
                  <c:v>-1.2386219138718683E-2</c:v>
                </c:pt>
                <c:pt idx="5499">
                  <c:v>-1.2304490137668536E-2</c:v>
                </c:pt>
                <c:pt idx="5500">
                  <c:v>-1.2257469820258987E-2</c:v>
                </c:pt>
                <c:pt idx="5501">
                  <c:v>-1.2186796546954785E-2</c:v>
                </c:pt>
                <c:pt idx="5502">
                  <c:v>-1.2019544422148231E-2</c:v>
                </c:pt>
                <c:pt idx="5503">
                  <c:v>-1.1727808868273145E-2</c:v>
                </c:pt>
                <c:pt idx="5504">
                  <c:v>-1.1266700755921373E-2</c:v>
                </c:pt>
                <c:pt idx="5505">
                  <c:v>-1.0672634370479855E-2</c:v>
                </c:pt>
                <c:pt idx="5506">
                  <c:v>-9.9637474159975752E-3</c:v>
                </c:pt>
                <c:pt idx="5507">
                  <c:v>-9.1813759254333153E-3</c:v>
                </c:pt>
                <c:pt idx="5508">
                  <c:v>-8.4052571508220954E-3</c:v>
                </c:pt>
                <c:pt idx="5509">
                  <c:v>-7.6676504656142501E-3</c:v>
                </c:pt>
                <c:pt idx="5510">
                  <c:v>-6.9075154382902248E-3</c:v>
                </c:pt>
                <c:pt idx="5511">
                  <c:v>-6.1783128946580612E-3</c:v>
                </c:pt>
                <c:pt idx="5512">
                  <c:v>-5.4616822239170705E-3</c:v>
                </c:pt>
                <c:pt idx="5513">
                  <c:v>-4.7095065045039686E-3</c:v>
                </c:pt>
                <c:pt idx="5514">
                  <c:v>-3.9120321763850135E-3</c:v>
                </c:pt>
                <c:pt idx="5515">
                  <c:v>-3.1093275038795148E-3</c:v>
                </c:pt>
                <c:pt idx="5516">
                  <c:v>-2.2867658229501799E-3</c:v>
                </c:pt>
                <c:pt idx="5517">
                  <c:v>-1.4342604825168059E-3</c:v>
                </c:pt>
                <c:pt idx="5518">
                  <c:v>-5.0753187254560963E-4</c:v>
                </c:pt>
                <c:pt idx="5519">
                  <c:v>5.0438359254790686E-4</c:v>
                </c:pt>
                <c:pt idx="5520">
                  <c:v>1.6111475202689985E-3</c:v>
                </c:pt>
                <c:pt idx="5521">
                  <c:v>2.7620538785084092E-3</c:v>
                </c:pt>
                <c:pt idx="5522">
                  <c:v>3.8626125761243081E-3</c:v>
                </c:pt>
                <c:pt idx="5523">
                  <c:v>4.8177551129997961E-3</c:v>
                </c:pt>
                <c:pt idx="5524">
                  <c:v>5.5071525138741303E-3</c:v>
                </c:pt>
                <c:pt idx="5525">
                  <c:v>5.8949397762367919E-3</c:v>
                </c:pt>
                <c:pt idx="5526">
                  <c:v>6.190936797949945E-3</c:v>
                </c:pt>
                <c:pt idx="5527">
                  <c:v>6.3923049798223722E-3</c:v>
                </c:pt>
                <c:pt idx="5528">
                  <c:v>6.5706630003460158E-3</c:v>
                </c:pt>
                <c:pt idx="5529">
                  <c:v>6.7257016498156437E-3</c:v>
                </c:pt>
                <c:pt idx="5530">
                  <c:v>6.8890200611038581E-3</c:v>
                </c:pt>
                <c:pt idx="5531">
                  <c:v>7.0083349955648543E-3</c:v>
                </c:pt>
                <c:pt idx="5532">
                  <c:v>6.9783673493232336E-3</c:v>
                </c:pt>
                <c:pt idx="5533">
                  <c:v>6.9231999234417776E-3</c:v>
                </c:pt>
                <c:pt idx="5534">
                  <c:v>6.7190607756775437E-3</c:v>
                </c:pt>
                <c:pt idx="5535">
                  <c:v>6.4253666177191519E-3</c:v>
                </c:pt>
                <c:pt idx="5536">
                  <c:v>6.0211380350707741E-3</c:v>
                </c:pt>
                <c:pt idx="5537">
                  <c:v>5.5412556405107574E-3</c:v>
                </c:pt>
                <c:pt idx="5538">
                  <c:v>4.9892310994080757E-3</c:v>
                </c:pt>
                <c:pt idx="5539">
                  <c:v>4.3582767503399988E-3</c:v>
                </c:pt>
                <c:pt idx="5540">
                  <c:v>3.6570751437180818E-3</c:v>
                </c:pt>
                <c:pt idx="5541">
                  <c:v>2.8921166135709503E-3</c:v>
                </c:pt>
                <c:pt idx="5542">
                  <c:v>2.2496037504675277E-3</c:v>
                </c:pt>
                <c:pt idx="5543">
                  <c:v>1.5453001163193865E-3</c:v>
                </c:pt>
                <c:pt idx="5544">
                  <c:v>9.7304486978051113E-4</c:v>
                </c:pt>
                <c:pt idx="5545">
                  <c:v>5.171353278901463E-4</c:v>
                </c:pt>
                <c:pt idx="5546">
                  <c:v>1.25691144156636E-4</c:v>
                </c:pt>
                <c:pt idx="5547">
                  <c:v>-3.7581715956314576E-4</c:v>
                </c:pt>
                <c:pt idx="5548">
                  <c:v>-9.7588064774659458E-4</c:v>
                </c:pt>
                <c:pt idx="5549">
                  <c:v>-1.7186630157437631E-3</c:v>
                </c:pt>
                <c:pt idx="5550">
                  <c:v>-2.5600657014682527E-3</c:v>
                </c:pt>
                <c:pt idx="5551">
                  <c:v>-3.4712294143990625E-3</c:v>
                </c:pt>
                <c:pt idx="5552">
                  <c:v>-4.1844712879497269E-3</c:v>
                </c:pt>
                <c:pt idx="5553">
                  <c:v>-4.725096920830299E-3</c:v>
                </c:pt>
                <c:pt idx="5554">
                  <c:v>-5.1639041961974476E-3</c:v>
                </c:pt>
                <c:pt idx="5555">
                  <c:v>-5.6348770275814457E-3</c:v>
                </c:pt>
                <c:pt idx="5556">
                  <c:v>-6.1472085765165909E-3</c:v>
                </c:pt>
                <c:pt idx="5557">
                  <c:v>-6.6231483948315135E-3</c:v>
                </c:pt>
                <c:pt idx="5558">
                  <c:v>-7.0966913269660641E-3</c:v>
                </c:pt>
                <c:pt idx="5559">
                  <c:v>-7.4771078569293888E-3</c:v>
                </c:pt>
                <c:pt idx="5560">
                  <c:v>-7.8163386340543897E-3</c:v>
                </c:pt>
                <c:pt idx="5561">
                  <c:v>-8.0855223597677377E-3</c:v>
                </c:pt>
                <c:pt idx="5562">
                  <c:v>-8.2897838753798817E-3</c:v>
                </c:pt>
                <c:pt idx="5563">
                  <c:v>-8.5084882967750471E-3</c:v>
                </c:pt>
                <c:pt idx="5564">
                  <c:v>-8.7589736097365214E-3</c:v>
                </c:pt>
                <c:pt idx="5565">
                  <c:v>-9.0276018730110156E-3</c:v>
                </c:pt>
                <c:pt idx="5566">
                  <c:v>-9.2376545428712355E-3</c:v>
                </c:pt>
                <c:pt idx="5567">
                  <c:v>-9.4020322516392592E-3</c:v>
                </c:pt>
                <c:pt idx="5568">
                  <c:v>-9.4856115498776587E-3</c:v>
                </c:pt>
                <c:pt idx="5569">
                  <c:v>-9.4624484554419377E-3</c:v>
                </c:pt>
                <c:pt idx="5570">
                  <c:v>-9.4249234194576908E-3</c:v>
                </c:pt>
                <c:pt idx="5571">
                  <c:v>-9.310311683681273E-3</c:v>
                </c:pt>
                <c:pt idx="5572">
                  <c:v>-9.1622815119637158E-3</c:v>
                </c:pt>
                <c:pt idx="5573">
                  <c:v>-8.9670297099105241E-3</c:v>
                </c:pt>
                <c:pt idx="5574">
                  <c:v>-8.8475910140172857E-3</c:v>
                </c:pt>
                <c:pt idx="5575">
                  <c:v>-8.7714243845423978E-3</c:v>
                </c:pt>
                <c:pt idx="5576">
                  <c:v>-8.7504562814472373E-3</c:v>
                </c:pt>
                <c:pt idx="5577">
                  <c:v>-8.7210441414737553E-3</c:v>
                </c:pt>
                <c:pt idx="5578">
                  <c:v>-8.7868076218753418E-3</c:v>
                </c:pt>
                <c:pt idx="5579">
                  <c:v>-8.8041146424356585E-3</c:v>
                </c:pt>
                <c:pt idx="5580">
                  <c:v>-8.9446686832800829E-3</c:v>
                </c:pt>
                <c:pt idx="5581">
                  <c:v>-9.1794945894841176E-3</c:v>
                </c:pt>
                <c:pt idx="5582">
                  <c:v>-9.3747594976476018E-3</c:v>
                </c:pt>
                <c:pt idx="5583">
                  <c:v>-9.6305878232851513E-3</c:v>
                </c:pt>
                <c:pt idx="5584">
                  <c:v>-9.8962465110295876E-3</c:v>
                </c:pt>
                <c:pt idx="5585">
                  <c:v>-1.010333456360989E-2</c:v>
                </c:pt>
                <c:pt idx="5586">
                  <c:v>-1.0205292724994167E-2</c:v>
                </c:pt>
                <c:pt idx="5587">
                  <c:v>-1.0298963498878388E-2</c:v>
                </c:pt>
                <c:pt idx="5588">
                  <c:v>-1.0470231463335171E-2</c:v>
                </c:pt>
                <c:pt idx="5589">
                  <c:v>-1.0642555482987081E-2</c:v>
                </c:pt>
                <c:pt idx="5590">
                  <c:v>-1.0870728923303943E-2</c:v>
                </c:pt>
                <c:pt idx="5591">
                  <c:v>-1.1134045223313582E-2</c:v>
                </c:pt>
                <c:pt idx="5592">
                  <c:v>-1.1596702515519634E-2</c:v>
                </c:pt>
                <c:pt idx="5593">
                  <c:v>-1.2093908485854498E-2</c:v>
                </c:pt>
                <c:pt idx="5594">
                  <c:v>-1.2571867283927068E-2</c:v>
                </c:pt>
                <c:pt idx="5595">
                  <c:v>-1.3059367244576339E-2</c:v>
                </c:pt>
                <c:pt idx="5596">
                  <c:v>-1.3588965516191157E-2</c:v>
                </c:pt>
                <c:pt idx="5597">
                  <c:v>-1.4056294373323118E-2</c:v>
                </c:pt>
                <c:pt idx="5598">
                  <c:v>-1.434849733373081E-2</c:v>
                </c:pt>
                <c:pt idx="5599">
                  <c:v>-1.4575680680534457E-2</c:v>
                </c:pt>
                <c:pt idx="5600">
                  <c:v>-1.4611414404633474E-2</c:v>
                </c:pt>
                <c:pt idx="5601">
                  <c:v>-1.4421116159789219E-2</c:v>
                </c:pt>
                <c:pt idx="5602">
                  <c:v>-1.4140807941012128E-2</c:v>
                </c:pt>
                <c:pt idx="5603">
                  <c:v>-1.3743722664819134E-2</c:v>
                </c:pt>
                <c:pt idx="5604">
                  <c:v>-1.3255590955777972E-2</c:v>
                </c:pt>
                <c:pt idx="5605">
                  <c:v>-1.2776218966052228E-2</c:v>
                </c:pt>
                <c:pt idx="5606">
                  <c:v>-1.2277695589664409E-2</c:v>
                </c:pt>
                <c:pt idx="5607">
                  <c:v>-1.1801470654748927E-2</c:v>
                </c:pt>
                <c:pt idx="5608">
                  <c:v>-1.136810916414528E-2</c:v>
                </c:pt>
                <c:pt idx="5609">
                  <c:v>-1.096000013405599E-2</c:v>
                </c:pt>
                <c:pt idx="5610">
                  <c:v>-1.058169842738693E-2</c:v>
                </c:pt>
                <c:pt idx="5611">
                  <c:v>-1.0236073220917442E-2</c:v>
                </c:pt>
                <c:pt idx="5612">
                  <c:v>-9.9043961376076243E-3</c:v>
                </c:pt>
                <c:pt idx="5613">
                  <c:v>-9.5312263301820348E-3</c:v>
                </c:pt>
                <c:pt idx="5614">
                  <c:v>-9.2172224327707157E-3</c:v>
                </c:pt>
                <c:pt idx="5615">
                  <c:v>-8.7821014545079977E-3</c:v>
                </c:pt>
                <c:pt idx="5616">
                  <c:v>-8.2370153758746338E-3</c:v>
                </c:pt>
                <c:pt idx="5617">
                  <c:v>-7.5409549031507633E-3</c:v>
                </c:pt>
                <c:pt idx="5618">
                  <c:v>-6.7728562212762272E-3</c:v>
                </c:pt>
                <c:pt idx="5619">
                  <c:v>-5.945287321340904E-3</c:v>
                </c:pt>
                <c:pt idx="5620">
                  <c:v>-5.0744453802695948E-3</c:v>
                </c:pt>
                <c:pt idx="5621">
                  <c:v>-4.2354905032236361E-3</c:v>
                </c:pt>
                <c:pt idx="5622">
                  <c:v>-3.4229300957805426E-3</c:v>
                </c:pt>
                <c:pt idx="5623">
                  <c:v>-2.7019568676547642E-3</c:v>
                </c:pt>
                <c:pt idx="5624">
                  <c:v>-2.0369399306651272E-3</c:v>
                </c:pt>
                <c:pt idx="5625">
                  <c:v>-1.4047822098167129E-3</c:v>
                </c:pt>
                <c:pt idx="5626">
                  <c:v>-9.1584555512159776E-4</c:v>
                </c:pt>
                <c:pt idx="5627">
                  <c:v>-5.6398023068731859E-4</c:v>
                </c:pt>
                <c:pt idx="5628">
                  <c:v>-3.6136661989536324E-4</c:v>
                </c:pt>
                <c:pt idx="5629">
                  <c:v>-3.2818062268109448E-4</c:v>
                </c:pt>
                <c:pt idx="5630">
                  <c:v>-3.5956409319084376E-4</c:v>
                </c:pt>
                <c:pt idx="5631">
                  <c:v>-3.5236479296490671E-4</c:v>
                </c:pt>
                <c:pt idx="5632">
                  <c:v>-2.8447706032304365E-4</c:v>
                </c:pt>
                <c:pt idx="5633">
                  <c:v>-1.1185972295729718E-4</c:v>
                </c:pt>
                <c:pt idx="5634">
                  <c:v>1.4807614907548039E-4</c:v>
                </c:pt>
                <c:pt idx="5635">
                  <c:v>4.8037219661557854E-4</c:v>
                </c:pt>
                <c:pt idx="5636">
                  <c:v>9.27439465041538E-4</c:v>
                </c:pt>
                <c:pt idx="5637">
                  <c:v>1.3603183454691113E-3</c:v>
                </c:pt>
                <c:pt idx="5638">
                  <c:v>1.774758889436074E-3</c:v>
                </c:pt>
                <c:pt idx="5639">
                  <c:v>2.0865173115207671E-3</c:v>
                </c:pt>
                <c:pt idx="5640">
                  <c:v>2.2684436408980661E-3</c:v>
                </c:pt>
                <c:pt idx="5641">
                  <c:v>2.3421081049347626E-3</c:v>
                </c:pt>
                <c:pt idx="5642">
                  <c:v>2.2783949315475106E-3</c:v>
                </c:pt>
                <c:pt idx="5643">
                  <c:v>2.0423479859521072E-3</c:v>
                </c:pt>
                <c:pt idx="5644">
                  <c:v>1.7055767571010254E-3</c:v>
                </c:pt>
                <c:pt idx="5645">
                  <c:v>1.2557936226738325E-3</c:v>
                </c:pt>
                <c:pt idx="5646">
                  <c:v>7.541981188850603E-4</c:v>
                </c:pt>
                <c:pt idx="5647">
                  <c:v>1.7964175258448006E-4</c:v>
                </c:pt>
                <c:pt idx="5648">
                  <c:v>-3.352728553357861E-4</c:v>
                </c:pt>
                <c:pt idx="5649">
                  <c:v>-7.3953591036720202E-4</c:v>
                </c:pt>
                <c:pt idx="5650">
                  <c:v>-9.9699263642891211E-4</c:v>
                </c:pt>
                <c:pt idx="5651">
                  <c:v>-1.0559389731089137E-3</c:v>
                </c:pt>
                <c:pt idx="5652">
                  <c:v>-9.1814828346721414E-4</c:v>
                </c:pt>
                <c:pt idx="5653">
                  <c:v>-5.8842656044850907E-4</c:v>
                </c:pt>
                <c:pt idx="5654">
                  <c:v>-1.3545127221804436E-4</c:v>
                </c:pt>
                <c:pt idx="5655">
                  <c:v>4.3840136124522562E-4</c:v>
                </c:pt>
                <c:pt idx="5656">
                  <c:v>1.0366867317303415E-3</c:v>
                </c:pt>
                <c:pt idx="5657">
                  <c:v>1.6813680601076386E-3</c:v>
                </c:pt>
                <c:pt idx="5658">
                  <c:v>2.4056129002416409E-3</c:v>
                </c:pt>
                <c:pt idx="5659">
                  <c:v>3.1249633766436751E-3</c:v>
                </c:pt>
                <c:pt idx="5660">
                  <c:v>3.8944158985158681E-3</c:v>
                </c:pt>
                <c:pt idx="5661">
                  <c:v>4.707297110180959E-3</c:v>
                </c:pt>
                <c:pt idx="5662">
                  <c:v>5.545848291110449E-3</c:v>
                </c:pt>
                <c:pt idx="5663">
                  <c:v>6.4661386308832239E-3</c:v>
                </c:pt>
                <c:pt idx="5664">
                  <c:v>7.4695975849778861E-3</c:v>
                </c:pt>
                <c:pt idx="5665">
                  <c:v>8.4755489249866839E-3</c:v>
                </c:pt>
                <c:pt idx="5666">
                  <c:v>9.3918104744956897E-3</c:v>
                </c:pt>
                <c:pt idx="5667">
                  <c:v>1.0174882620795661E-2</c:v>
                </c:pt>
                <c:pt idx="5668">
                  <c:v>1.0714073837827846E-2</c:v>
                </c:pt>
                <c:pt idx="5669">
                  <c:v>1.1027807546177128E-2</c:v>
                </c:pt>
                <c:pt idx="5670">
                  <c:v>1.1248882795790092E-2</c:v>
                </c:pt>
                <c:pt idx="5671">
                  <c:v>1.1545105128802833E-2</c:v>
                </c:pt>
                <c:pt idx="5672">
                  <c:v>1.2070752053548893E-2</c:v>
                </c:pt>
                <c:pt idx="5673">
                  <c:v>1.2787738287338025E-2</c:v>
                </c:pt>
                <c:pt idx="5674">
                  <c:v>1.3613603441485701E-2</c:v>
                </c:pt>
                <c:pt idx="5675">
                  <c:v>1.4469430287754569E-2</c:v>
                </c:pt>
                <c:pt idx="5676">
                  <c:v>1.5244686392420837E-2</c:v>
                </c:pt>
                <c:pt idx="5677">
                  <c:v>1.5933434204619231E-2</c:v>
                </c:pt>
                <c:pt idx="5678">
                  <c:v>1.6537064817449439E-2</c:v>
                </c:pt>
                <c:pt idx="5679">
                  <c:v>1.6983503561064338E-2</c:v>
                </c:pt>
                <c:pt idx="5680">
                  <c:v>1.7308014652769519E-2</c:v>
                </c:pt>
                <c:pt idx="5681">
                  <c:v>1.7515622728704459E-2</c:v>
                </c:pt>
                <c:pt idx="5682">
                  <c:v>1.7629377856196803E-2</c:v>
                </c:pt>
                <c:pt idx="5683">
                  <c:v>1.7612434039371308E-2</c:v>
                </c:pt>
                <c:pt idx="5684">
                  <c:v>1.7499871642576981E-2</c:v>
                </c:pt>
                <c:pt idx="5685">
                  <c:v>1.7288279975163565E-2</c:v>
                </c:pt>
                <c:pt idx="5686">
                  <c:v>1.6994352903928027E-2</c:v>
                </c:pt>
                <c:pt idx="5687">
                  <c:v>1.6629201376767027E-2</c:v>
                </c:pt>
                <c:pt idx="5688">
                  <c:v>1.6254114329000171E-2</c:v>
                </c:pt>
                <c:pt idx="5689">
                  <c:v>1.583535512681419E-2</c:v>
                </c:pt>
                <c:pt idx="5690">
                  <c:v>1.5305422714943267E-2</c:v>
                </c:pt>
                <c:pt idx="5691">
                  <c:v>1.4596474955401919E-2</c:v>
                </c:pt>
                <c:pt idx="5692">
                  <c:v>1.363035065047636E-2</c:v>
                </c:pt>
                <c:pt idx="5693">
                  <c:v>1.2468225386255452E-2</c:v>
                </c:pt>
                <c:pt idx="5694">
                  <c:v>1.1282524023552917E-2</c:v>
                </c:pt>
                <c:pt idx="5695">
                  <c:v>1.0233770374731437E-2</c:v>
                </c:pt>
                <c:pt idx="5696">
                  <c:v>9.4820665667208291E-3</c:v>
                </c:pt>
                <c:pt idx="5697">
                  <c:v>9.0462377971834151E-3</c:v>
                </c:pt>
                <c:pt idx="5698">
                  <c:v>8.7079486353284045E-3</c:v>
                </c:pt>
                <c:pt idx="5699">
                  <c:v>8.2211985675018657E-3</c:v>
                </c:pt>
                <c:pt idx="5700">
                  <c:v>7.4348786816310517E-3</c:v>
                </c:pt>
                <c:pt idx="5701">
                  <c:v>6.4109156988978845E-3</c:v>
                </c:pt>
                <c:pt idx="5702">
                  <c:v>5.3122683306553644E-3</c:v>
                </c:pt>
                <c:pt idx="5703">
                  <c:v>4.2734361081323089E-3</c:v>
                </c:pt>
                <c:pt idx="5704">
                  <c:v>3.5093198391191772E-3</c:v>
                </c:pt>
                <c:pt idx="5705">
                  <c:v>2.9982413068639904E-3</c:v>
                </c:pt>
                <c:pt idx="5706">
                  <c:v>2.6381930428479063E-3</c:v>
                </c:pt>
                <c:pt idx="5707">
                  <c:v>2.321387921482467E-3</c:v>
                </c:pt>
                <c:pt idx="5708">
                  <c:v>1.9460942328238255E-3</c:v>
                </c:pt>
                <c:pt idx="5709">
                  <c:v>1.5302386443176276E-3</c:v>
                </c:pt>
                <c:pt idx="5710">
                  <c:v>1.1033193010028435E-3</c:v>
                </c:pt>
                <c:pt idx="5711">
                  <c:v>7.1051196552047459E-4</c:v>
                </c:pt>
                <c:pt idx="5712">
                  <c:v>4.1030821199613556E-4</c:v>
                </c:pt>
                <c:pt idx="5713">
                  <c:v>1.3148187022008504E-4</c:v>
                </c:pt>
                <c:pt idx="5714">
                  <c:v>-1.2632728679006286E-4</c:v>
                </c:pt>
                <c:pt idx="5715">
                  <c:v>-4.1995695520086445E-4</c:v>
                </c:pt>
                <c:pt idx="5716">
                  <c:v>-8.0783921437982582E-4</c:v>
                </c:pt>
                <c:pt idx="5717">
                  <c:v>-1.2724419627599462E-3</c:v>
                </c:pt>
                <c:pt idx="5718">
                  <c:v>-1.7380122171234008E-3</c:v>
                </c:pt>
                <c:pt idx="5719">
                  <c:v>-2.1804524969981386E-3</c:v>
                </c:pt>
                <c:pt idx="5720">
                  <c:v>-2.4918246389581274E-3</c:v>
                </c:pt>
                <c:pt idx="5721">
                  <c:v>-2.690256654332025E-3</c:v>
                </c:pt>
                <c:pt idx="5722">
                  <c:v>-2.8408941706534801E-3</c:v>
                </c:pt>
                <c:pt idx="5723">
                  <c:v>-2.9562282303623863E-3</c:v>
                </c:pt>
                <c:pt idx="5724">
                  <c:v>-3.0781818056844629E-3</c:v>
                </c:pt>
                <c:pt idx="5725">
                  <c:v>-3.2117736253973279E-3</c:v>
                </c:pt>
                <c:pt idx="5726">
                  <c:v>-3.3704091290606983E-3</c:v>
                </c:pt>
                <c:pt idx="5727">
                  <c:v>-3.5533165084794811E-3</c:v>
                </c:pt>
                <c:pt idx="5728">
                  <c:v>-3.865747513521645E-3</c:v>
                </c:pt>
                <c:pt idx="5729">
                  <c:v>-4.2235437724395539E-3</c:v>
                </c:pt>
                <c:pt idx="5730">
                  <c:v>-4.5979101378105947E-3</c:v>
                </c:pt>
                <c:pt idx="5731">
                  <c:v>-4.8318165665831476E-3</c:v>
                </c:pt>
                <c:pt idx="5732">
                  <c:v>-4.8814017174081317E-3</c:v>
                </c:pt>
                <c:pt idx="5733">
                  <c:v>-4.7814083231023383E-3</c:v>
                </c:pt>
                <c:pt idx="5734">
                  <c:v>-4.5748566243080735E-3</c:v>
                </c:pt>
                <c:pt idx="5735">
                  <c:v>-4.387037390038458E-3</c:v>
                </c:pt>
                <c:pt idx="5736">
                  <c:v>-4.3657369870206478E-3</c:v>
                </c:pt>
                <c:pt idx="5737">
                  <c:v>-4.4551791583415743E-3</c:v>
                </c:pt>
                <c:pt idx="5738">
                  <c:v>-4.5270266455255939E-3</c:v>
                </c:pt>
                <c:pt idx="5739">
                  <c:v>-4.6624189837552515E-3</c:v>
                </c:pt>
                <c:pt idx="5740">
                  <c:v>-4.8427801042981253E-3</c:v>
                </c:pt>
                <c:pt idx="5741">
                  <c:v>-5.0099780838638291E-3</c:v>
                </c:pt>
                <c:pt idx="5742">
                  <c:v>-5.2253446671688374E-3</c:v>
                </c:pt>
                <c:pt idx="5743">
                  <c:v>-5.4025669645716753E-3</c:v>
                </c:pt>
                <c:pt idx="5744">
                  <c:v>-5.6084474376880845E-3</c:v>
                </c:pt>
                <c:pt idx="5745">
                  <c:v>-5.9328930999479525E-3</c:v>
                </c:pt>
                <c:pt idx="5746">
                  <c:v>-6.3680986360370399E-3</c:v>
                </c:pt>
                <c:pt idx="5747">
                  <c:v>-6.8035117540474633E-3</c:v>
                </c:pt>
                <c:pt idx="5748">
                  <c:v>-7.4181763683971065E-3</c:v>
                </c:pt>
                <c:pt idx="5749">
                  <c:v>-8.1130997424471978E-3</c:v>
                </c:pt>
                <c:pt idx="5750">
                  <c:v>-8.7005296060348788E-3</c:v>
                </c:pt>
                <c:pt idx="5751">
                  <c:v>-9.005809320126729E-3</c:v>
                </c:pt>
                <c:pt idx="5752">
                  <c:v>-8.824521099812653E-3</c:v>
                </c:pt>
                <c:pt idx="5753">
                  <c:v>-8.2565176631490891E-3</c:v>
                </c:pt>
                <c:pt idx="5754">
                  <c:v>-7.4994702701653964E-3</c:v>
                </c:pt>
                <c:pt idx="5755">
                  <c:v>-6.7227226076146552E-3</c:v>
                </c:pt>
                <c:pt idx="5756">
                  <c:v>-6.126412124867241E-3</c:v>
                </c:pt>
                <c:pt idx="5757">
                  <c:v>-5.6167649047763257E-3</c:v>
                </c:pt>
                <c:pt idx="5758">
                  <c:v>-5.1838061252530831E-3</c:v>
                </c:pt>
                <c:pt idx="5759">
                  <c:v>-4.821466454084709E-3</c:v>
                </c:pt>
                <c:pt idx="5760">
                  <c:v>-4.4769145160050879E-3</c:v>
                </c:pt>
                <c:pt idx="5761">
                  <c:v>-4.1779546696748375E-3</c:v>
                </c:pt>
                <c:pt idx="5762">
                  <c:v>-3.8776532296524186E-3</c:v>
                </c:pt>
                <c:pt idx="5763">
                  <c:v>-3.4676557259379669E-3</c:v>
                </c:pt>
                <c:pt idx="5764">
                  <c:v>-3.0850680204670649E-3</c:v>
                </c:pt>
                <c:pt idx="5765">
                  <c:v>-2.6385008903685434E-3</c:v>
                </c:pt>
                <c:pt idx="5766">
                  <c:v>-2.1002206814661854E-3</c:v>
                </c:pt>
                <c:pt idx="5767">
                  <c:v>-1.451582262440042E-3</c:v>
                </c:pt>
                <c:pt idx="5768">
                  <c:v>-6.8783587478448891E-4</c:v>
                </c:pt>
                <c:pt idx="5769">
                  <c:v>1.8159155972163985E-4</c:v>
                </c:pt>
                <c:pt idx="5770">
                  <c:v>1.0843384392049296E-3</c:v>
                </c:pt>
                <c:pt idx="5771">
                  <c:v>1.8888927788722493E-3</c:v>
                </c:pt>
                <c:pt idx="5772">
                  <c:v>2.4401364831097591E-3</c:v>
                </c:pt>
                <c:pt idx="5773">
                  <c:v>2.7728484707734515E-3</c:v>
                </c:pt>
                <c:pt idx="5774">
                  <c:v>2.9583671798335725E-3</c:v>
                </c:pt>
                <c:pt idx="5775">
                  <c:v>3.0405258342976575E-3</c:v>
                </c:pt>
                <c:pt idx="5776">
                  <c:v>3.1448709288711581E-3</c:v>
                </c:pt>
                <c:pt idx="5777">
                  <c:v>3.2122610815132121E-3</c:v>
                </c:pt>
                <c:pt idx="5778">
                  <c:v>3.3244908841984638E-3</c:v>
                </c:pt>
                <c:pt idx="5779">
                  <c:v>3.5072547843147685E-3</c:v>
                </c:pt>
                <c:pt idx="5780">
                  <c:v>3.7376652529555786E-3</c:v>
                </c:pt>
                <c:pt idx="5781">
                  <c:v>4.1156212102587192E-3</c:v>
                </c:pt>
                <c:pt idx="5782">
                  <c:v>4.539653645833034E-3</c:v>
                </c:pt>
                <c:pt idx="5783">
                  <c:v>4.919449387143315E-3</c:v>
                </c:pt>
                <c:pt idx="5784">
                  <c:v>5.2259263462955761E-3</c:v>
                </c:pt>
                <c:pt idx="5785">
                  <c:v>5.4727883093056168E-3</c:v>
                </c:pt>
                <c:pt idx="5786">
                  <c:v>5.6036886317555445E-3</c:v>
                </c:pt>
                <c:pt idx="5787">
                  <c:v>5.603427491434115E-3</c:v>
                </c:pt>
                <c:pt idx="5788">
                  <c:v>5.4058592993121834E-3</c:v>
                </c:pt>
                <c:pt idx="5789">
                  <c:v>5.1144959159636297E-3</c:v>
                </c:pt>
                <c:pt idx="5790">
                  <c:v>4.8279812485258113E-3</c:v>
                </c:pt>
                <c:pt idx="5791">
                  <c:v>4.5601809825465116E-3</c:v>
                </c:pt>
                <c:pt idx="5792">
                  <c:v>4.4442483103586724E-3</c:v>
                </c:pt>
                <c:pt idx="5793">
                  <c:v>4.3610314350331168E-3</c:v>
                </c:pt>
                <c:pt idx="5794">
                  <c:v>4.389943255708754E-3</c:v>
                </c:pt>
                <c:pt idx="5795">
                  <c:v>4.418326265025755E-3</c:v>
                </c:pt>
                <c:pt idx="5796">
                  <c:v>4.5496586889265545E-3</c:v>
                </c:pt>
                <c:pt idx="5797">
                  <c:v>4.6816959719847761E-3</c:v>
                </c:pt>
                <c:pt idx="5798">
                  <c:v>4.7609780317067543E-3</c:v>
                </c:pt>
                <c:pt idx="5799">
                  <c:v>4.7230607419875906E-3</c:v>
                </c:pt>
                <c:pt idx="5800">
                  <c:v>4.4908837121019783E-3</c:v>
                </c:pt>
                <c:pt idx="5801">
                  <c:v>4.1145959235555103E-3</c:v>
                </c:pt>
                <c:pt idx="5802">
                  <c:v>3.6821051732212539E-3</c:v>
                </c:pt>
                <c:pt idx="5803">
                  <c:v>3.2883963272352518E-3</c:v>
                </c:pt>
                <c:pt idx="5804">
                  <c:v>3.1338274453529017E-3</c:v>
                </c:pt>
                <c:pt idx="5805">
                  <c:v>3.1921776484138183E-3</c:v>
                </c:pt>
                <c:pt idx="5806">
                  <c:v>3.4058691860092199E-3</c:v>
                </c:pt>
                <c:pt idx="5807">
                  <c:v>3.6690576367740843E-3</c:v>
                </c:pt>
                <c:pt idx="5808">
                  <c:v>3.8943109477702379E-3</c:v>
                </c:pt>
                <c:pt idx="5809">
                  <c:v>4.1098071960790168E-3</c:v>
                </c:pt>
                <c:pt idx="5810">
                  <c:v>4.2845416663121368E-3</c:v>
                </c:pt>
                <c:pt idx="5811">
                  <c:v>4.4239963574059984E-3</c:v>
                </c:pt>
                <c:pt idx="5812">
                  <c:v>4.5305728596164024E-3</c:v>
                </c:pt>
                <c:pt idx="5813">
                  <c:v>4.6322187596254533E-3</c:v>
                </c:pt>
                <c:pt idx="5814">
                  <c:v>4.7725000930198738E-3</c:v>
                </c:pt>
                <c:pt idx="5815">
                  <c:v>5.0175416386640309E-3</c:v>
                </c:pt>
                <c:pt idx="5816">
                  <c:v>5.3506373999485362E-3</c:v>
                </c:pt>
                <c:pt idx="5817">
                  <c:v>5.8536258341435853E-3</c:v>
                </c:pt>
                <c:pt idx="5818">
                  <c:v>6.4045360601837562E-3</c:v>
                </c:pt>
                <c:pt idx="5819">
                  <c:v>6.9483914973211703E-3</c:v>
                </c:pt>
                <c:pt idx="5820">
                  <c:v>7.4463837471499166E-3</c:v>
                </c:pt>
                <c:pt idx="5821">
                  <c:v>7.9502228034924599E-3</c:v>
                </c:pt>
                <c:pt idx="5822">
                  <c:v>8.4586738175442371E-3</c:v>
                </c:pt>
                <c:pt idx="5823">
                  <c:v>8.9322497553067301E-3</c:v>
                </c:pt>
                <c:pt idx="5824">
                  <c:v>9.3781870530918725E-3</c:v>
                </c:pt>
                <c:pt idx="5825">
                  <c:v>9.841481322968082E-3</c:v>
                </c:pt>
                <c:pt idx="5826">
                  <c:v>1.0182033031256725E-2</c:v>
                </c:pt>
                <c:pt idx="5827">
                  <c:v>1.0440169168815953E-2</c:v>
                </c:pt>
                <c:pt idx="5828">
                  <c:v>1.0512944485941337E-2</c:v>
                </c:pt>
                <c:pt idx="5829">
                  <c:v>1.0426456910977789E-2</c:v>
                </c:pt>
                <c:pt idx="5830">
                  <c:v>1.0360281214013096E-2</c:v>
                </c:pt>
                <c:pt idx="5831">
                  <c:v>1.0358658552713784E-2</c:v>
                </c:pt>
                <c:pt idx="5832">
                  <c:v>1.0575231692723765E-2</c:v>
                </c:pt>
                <c:pt idx="5833">
                  <c:v>1.1003329006541461E-2</c:v>
                </c:pt>
                <c:pt idx="5834">
                  <c:v>1.1497135393819738E-2</c:v>
                </c:pt>
                <c:pt idx="5835">
                  <c:v>1.191352272633122E-2</c:v>
                </c:pt>
                <c:pt idx="5836">
                  <c:v>1.2050151746452409E-2</c:v>
                </c:pt>
                <c:pt idx="5837">
                  <c:v>1.1938175012611489E-2</c:v>
                </c:pt>
                <c:pt idx="5838">
                  <c:v>1.1739029754651013E-2</c:v>
                </c:pt>
                <c:pt idx="5839">
                  <c:v>1.151264323599566E-2</c:v>
                </c:pt>
                <c:pt idx="5840">
                  <c:v>1.1340147953170331E-2</c:v>
                </c:pt>
                <c:pt idx="5841">
                  <c:v>1.1295451087109696E-2</c:v>
                </c:pt>
                <c:pt idx="5842">
                  <c:v>1.1414601834390505E-2</c:v>
                </c:pt>
                <c:pt idx="5843">
                  <c:v>1.1715497699701091E-2</c:v>
                </c:pt>
                <c:pt idx="5844">
                  <c:v>1.2255389990068356E-2</c:v>
                </c:pt>
                <c:pt idx="5845">
                  <c:v>1.2932241503023412E-2</c:v>
                </c:pt>
                <c:pt idx="5846">
                  <c:v>1.3644651363896181E-2</c:v>
                </c:pt>
                <c:pt idx="5847">
                  <c:v>1.4283521349593938E-2</c:v>
                </c:pt>
                <c:pt idx="5848">
                  <c:v>1.4742147395588923E-2</c:v>
                </c:pt>
                <c:pt idx="5849">
                  <c:v>1.5029797300879697E-2</c:v>
                </c:pt>
                <c:pt idx="5850">
                  <c:v>1.5238293847074588E-2</c:v>
                </c:pt>
                <c:pt idx="5851">
                  <c:v>1.5444664366941887E-2</c:v>
                </c:pt>
                <c:pt idx="5852">
                  <c:v>1.5695607949806428E-2</c:v>
                </c:pt>
                <c:pt idx="5853">
                  <c:v>1.6033699383070577E-2</c:v>
                </c:pt>
                <c:pt idx="5854">
                  <c:v>1.6531391543089441E-2</c:v>
                </c:pt>
                <c:pt idx="5855">
                  <c:v>1.7204691073782787E-2</c:v>
                </c:pt>
                <c:pt idx="5856">
                  <c:v>1.8146426069622024E-2</c:v>
                </c:pt>
                <c:pt idx="5857">
                  <c:v>1.9252257741847245E-2</c:v>
                </c:pt>
                <c:pt idx="5858">
                  <c:v>2.0382675414638861E-2</c:v>
                </c:pt>
                <c:pt idx="5859">
                  <c:v>2.1398051176730687E-2</c:v>
                </c:pt>
                <c:pt idx="5860">
                  <c:v>2.2167354772630543E-2</c:v>
                </c:pt>
                <c:pt idx="5861">
                  <c:v>2.2755649281914075E-2</c:v>
                </c:pt>
                <c:pt idx="5862">
                  <c:v>2.3288917608442573E-2</c:v>
                </c:pt>
                <c:pt idx="5863">
                  <c:v>2.3879374601089264E-2</c:v>
                </c:pt>
                <c:pt idx="5864">
                  <c:v>2.4674533098242274E-2</c:v>
                </c:pt>
                <c:pt idx="5865">
                  <c:v>2.5618458073331792E-2</c:v>
                </c:pt>
                <c:pt idx="5866">
                  <c:v>2.6605302247697946E-2</c:v>
                </c:pt>
                <c:pt idx="5867">
                  <c:v>2.7559155005624086E-2</c:v>
                </c:pt>
                <c:pt idx="5868">
                  <c:v>2.8401132248768959E-2</c:v>
                </c:pt>
                <c:pt idx="5869">
                  <c:v>2.9117982475557434E-2</c:v>
                </c:pt>
                <c:pt idx="5870">
                  <c:v>2.970564600405794E-2</c:v>
                </c:pt>
                <c:pt idx="5871">
                  <c:v>3.0189796565644335E-2</c:v>
                </c:pt>
                <c:pt idx="5872">
                  <c:v>3.0618409179286529E-2</c:v>
                </c:pt>
                <c:pt idx="5873">
                  <c:v>3.1003807297200793E-2</c:v>
                </c:pt>
                <c:pt idx="5874">
                  <c:v>3.1358151875215914E-2</c:v>
                </c:pt>
                <c:pt idx="5875">
                  <c:v>3.1751885082666936E-2</c:v>
                </c:pt>
                <c:pt idx="5876">
                  <c:v>3.2256910323255922E-2</c:v>
                </c:pt>
                <c:pt idx="5877">
                  <c:v>3.2830403902450227E-2</c:v>
                </c:pt>
                <c:pt idx="5878">
                  <c:v>3.3456247229847719E-2</c:v>
                </c:pt>
                <c:pt idx="5879">
                  <c:v>3.4101404374814862E-2</c:v>
                </c:pt>
                <c:pt idx="5880">
                  <c:v>3.4710666488349383E-2</c:v>
                </c:pt>
                <c:pt idx="5881">
                  <c:v>3.522586532316152E-2</c:v>
                </c:pt>
                <c:pt idx="5882">
                  <c:v>3.5532201822819673E-2</c:v>
                </c:pt>
                <c:pt idx="5883">
                  <c:v>3.5511432206544333E-2</c:v>
                </c:pt>
                <c:pt idx="5884">
                  <c:v>3.512712150064573E-2</c:v>
                </c:pt>
                <c:pt idx="5885">
                  <c:v>3.44078372384653E-2</c:v>
                </c:pt>
                <c:pt idx="5886">
                  <c:v>3.3554550033908392E-2</c:v>
                </c:pt>
                <c:pt idx="5887">
                  <c:v>3.2751909313592592E-2</c:v>
                </c:pt>
                <c:pt idx="5888">
                  <c:v>3.2172725906325042E-2</c:v>
                </c:pt>
                <c:pt idx="5889">
                  <c:v>3.1767437655501232E-2</c:v>
                </c:pt>
                <c:pt idx="5890">
                  <c:v>3.1379221674802851E-2</c:v>
                </c:pt>
                <c:pt idx="5891">
                  <c:v>3.0879939861835716E-2</c:v>
                </c:pt>
                <c:pt idx="5892">
                  <c:v>3.0117626786357037E-2</c:v>
                </c:pt>
                <c:pt idx="5893">
                  <c:v>2.9178128673324935E-2</c:v>
                </c:pt>
                <c:pt idx="5894">
                  <c:v>2.8167310646234373E-2</c:v>
                </c:pt>
                <c:pt idx="5895">
                  <c:v>2.722054983474639E-2</c:v>
                </c:pt>
                <c:pt idx="5896">
                  <c:v>2.6555288750071869E-2</c:v>
                </c:pt>
                <c:pt idx="5897">
                  <c:v>2.6052975545152984E-2</c:v>
                </c:pt>
                <c:pt idx="5898">
                  <c:v>2.556184317866142E-2</c:v>
                </c:pt>
                <c:pt idx="5899">
                  <c:v>2.4933721121887818E-2</c:v>
                </c:pt>
                <c:pt idx="5900">
                  <c:v>2.402193255835295E-2</c:v>
                </c:pt>
                <c:pt idx="5901">
                  <c:v>2.287715899634887E-2</c:v>
                </c:pt>
                <c:pt idx="5902">
                  <c:v>2.1650855037288148E-2</c:v>
                </c:pt>
                <c:pt idx="5903">
                  <c:v>2.0456448363167148E-2</c:v>
                </c:pt>
                <c:pt idx="5904">
                  <c:v>1.9505287819727296E-2</c:v>
                </c:pt>
                <c:pt idx="5905">
                  <c:v>1.867976924793022E-2</c:v>
                </c:pt>
                <c:pt idx="5906">
                  <c:v>1.7941803934462271E-2</c:v>
                </c:pt>
                <c:pt idx="5907">
                  <c:v>1.7274146395617584E-2</c:v>
                </c:pt>
                <c:pt idx="5908">
                  <c:v>1.6571883838653996E-2</c:v>
                </c:pt>
                <c:pt idx="5909">
                  <c:v>1.5888638965575814E-2</c:v>
                </c:pt>
                <c:pt idx="5910">
                  <c:v>1.5199453279713544E-2</c:v>
                </c:pt>
                <c:pt idx="5911">
                  <c:v>1.455731754732471E-2</c:v>
                </c:pt>
                <c:pt idx="5912">
                  <c:v>1.3944048764878841E-2</c:v>
                </c:pt>
                <c:pt idx="5913">
                  <c:v>1.3426527310754976E-2</c:v>
                </c:pt>
                <c:pt idx="5914">
                  <c:v>1.3080209170858632E-2</c:v>
                </c:pt>
                <c:pt idx="5915">
                  <c:v>1.2728895670618232E-2</c:v>
                </c:pt>
                <c:pt idx="5916">
                  <c:v>1.2522978495510869E-2</c:v>
                </c:pt>
                <c:pt idx="5917">
                  <c:v>1.2384664384112284E-2</c:v>
                </c:pt>
                <c:pt idx="5918">
                  <c:v>1.2338623815219893E-2</c:v>
                </c:pt>
                <c:pt idx="5919">
                  <c:v>1.2282203344342626E-2</c:v>
                </c:pt>
                <c:pt idx="5920">
                  <c:v>1.2215024698409484E-2</c:v>
                </c:pt>
                <c:pt idx="5921">
                  <c:v>1.2093066981677773E-2</c:v>
                </c:pt>
                <c:pt idx="5922">
                  <c:v>1.1902412908501568E-2</c:v>
                </c:pt>
                <c:pt idx="5923">
                  <c:v>1.1710067978281974E-2</c:v>
                </c:pt>
                <c:pt idx="5924">
                  <c:v>1.1585346012751324E-2</c:v>
                </c:pt>
                <c:pt idx="5925">
                  <c:v>1.1520716973947846E-2</c:v>
                </c:pt>
                <c:pt idx="5926">
                  <c:v>1.1443009767055149E-2</c:v>
                </c:pt>
                <c:pt idx="5927">
                  <c:v>1.1243735197584061E-2</c:v>
                </c:pt>
                <c:pt idx="5928">
                  <c:v>1.0918335320657679E-2</c:v>
                </c:pt>
                <c:pt idx="5929">
                  <c:v>1.057024782128309E-2</c:v>
                </c:pt>
                <c:pt idx="5930">
                  <c:v>1.021884932543048E-2</c:v>
                </c:pt>
                <c:pt idx="5931">
                  <c:v>9.9579351904474263E-3</c:v>
                </c:pt>
                <c:pt idx="5932">
                  <c:v>9.8219468997521129E-3</c:v>
                </c:pt>
                <c:pt idx="5933">
                  <c:v>9.7863088361184458E-3</c:v>
                </c:pt>
                <c:pt idx="5934">
                  <c:v>9.7746386410782239E-3</c:v>
                </c:pt>
                <c:pt idx="5935">
                  <c:v>9.7533677652106472E-3</c:v>
                </c:pt>
                <c:pt idx="5936">
                  <c:v>9.5969261491952416E-3</c:v>
                </c:pt>
                <c:pt idx="5937">
                  <c:v>9.3376496732784642E-3</c:v>
                </c:pt>
                <c:pt idx="5938">
                  <c:v>9.0431675283014733E-3</c:v>
                </c:pt>
                <c:pt idx="5939">
                  <c:v>8.7604021691792752E-3</c:v>
                </c:pt>
                <c:pt idx="5940">
                  <c:v>8.3886915845722831E-3</c:v>
                </c:pt>
                <c:pt idx="5941">
                  <c:v>8.0491740714297242E-3</c:v>
                </c:pt>
                <c:pt idx="5942">
                  <c:v>7.7142226166546308E-3</c:v>
                </c:pt>
                <c:pt idx="5943">
                  <c:v>7.3034022933501971E-3</c:v>
                </c:pt>
                <c:pt idx="5944">
                  <c:v>6.9305769309907349E-3</c:v>
                </c:pt>
                <c:pt idx="5945">
                  <c:v>6.5612738834639741E-3</c:v>
                </c:pt>
                <c:pt idx="5946">
                  <c:v>6.2280461474776994E-3</c:v>
                </c:pt>
                <c:pt idx="5947">
                  <c:v>5.9182198452831245E-3</c:v>
                </c:pt>
                <c:pt idx="5948">
                  <c:v>5.613309902859279E-3</c:v>
                </c:pt>
                <c:pt idx="5949">
                  <c:v>5.3160548945042838E-3</c:v>
                </c:pt>
                <c:pt idx="5950">
                  <c:v>5.0484776101050143E-3</c:v>
                </c:pt>
                <c:pt idx="5951">
                  <c:v>4.923667071130117E-3</c:v>
                </c:pt>
                <c:pt idx="5952">
                  <c:v>4.9204004051674769E-3</c:v>
                </c:pt>
                <c:pt idx="5953">
                  <c:v>5.033810833301889E-3</c:v>
                </c:pt>
                <c:pt idx="5954">
                  <c:v>5.2113798676263236E-3</c:v>
                </c:pt>
                <c:pt idx="5955">
                  <c:v>5.4289417775854783E-3</c:v>
                </c:pt>
                <c:pt idx="5956">
                  <c:v>5.6533674985117487E-3</c:v>
                </c:pt>
                <c:pt idx="5957">
                  <c:v>5.8950549117317503E-3</c:v>
                </c:pt>
                <c:pt idx="5958">
                  <c:v>6.2216630820943987E-3</c:v>
                </c:pt>
                <c:pt idx="5959">
                  <c:v>6.6103301667969246E-3</c:v>
                </c:pt>
                <c:pt idx="5960">
                  <c:v>7.1185077000664489E-3</c:v>
                </c:pt>
                <c:pt idx="5961">
                  <c:v>7.6994186164220327E-3</c:v>
                </c:pt>
                <c:pt idx="5962">
                  <c:v>8.2442511863940107E-3</c:v>
                </c:pt>
                <c:pt idx="5963">
                  <c:v>8.7747417071487241E-3</c:v>
                </c:pt>
                <c:pt idx="5964">
                  <c:v>9.1740588671628195E-3</c:v>
                </c:pt>
                <c:pt idx="5965">
                  <c:v>9.4345830706076758E-3</c:v>
                </c:pt>
                <c:pt idx="5966">
                  <c:v>9.6187245870214787E-3</c:v>
                </c:pt>
                <c:pt idx="5967">
                  <c:v>9.8089729566030529E-3</c:v>
                </c:pt>
                <c:pt idx="5968">
                  <c:v>1.0050847534982149E-2</c:v>
                </c:pt>
                <c:pt idx="5969">
                  <c:v>1.0409488170773185E-2</c:v>
                </c:pt>
                <c:pt idx="5970">
                  <c:v>1.0852072403959528E-2</c:v>
                </c:pt>
                <c:pt idx="5971">
                  <c:v>1.1402327029894112E-2</c:v>
                </c:pt>
                <c:pt idx="5972">
                  <c:v>1.2063794020487335E-2</c:v>
                </c:pt>
                <c:pt idx="5973">
                  <c:v>1.283890225411765E-2</c:v>
                </c:pt>
                <c:pt idx="5974">
                  <c:v>1.3553434616673233E-2</c:v>
                </c:pt>
                <c:pt idx="5975">
                  <c:v>1.4160438456118498E-2</c:v>
                </c:pt>
                <c:pt idx="5976">
                  <c:v>1.4452113001491133E-2</c:v>
                </c:pt>
                <c:pt idx="5977">
                  <c:v>1.4575743723402517E-2</c:v>
                </c:pt>
                <c:pt idx="5978">
                  <c:v>1.4500063118266279E-2</c:v>
                </c:pt>
                <c:pt idx="5979">
                  <c:v>1.4412886316899522E-2</c:v>
                </c:pt>
                <c:pt idx="5980">
                  <c:v>1.4459616827606065E-2</c:v>
                </c:pt>
                <c:pt idx="5981">
                  <c:v>1.4711935570528497E-2</c:v>
                </c:pt>
                <c:pt idx="5982">
                  <c:v>1.5029320822828153E-2</c:v>
                </c:pt>
                <c:pt idx="5983">
                  <c:v>1.531367033752825E-2</c:v>
                </c:pt>
                <c:pt idx="5984">
                  <c:v>1.5438162527020887E-2</c:v>
                </c:pt>
                <c:pt idx="5985">
                  <c:v>1.5330756019763457E-2</c:v>
                </c:pt>
                <c:pt idx="5986">
                  <c:v>1.5022082540404054E-2</c:v>
                </c:pt>
                <c:pt idx="5987">
                  <c:v>1.4554633359910862E-2</c:v>
                </c:pt>
                <c:pt idx="5988">
                  <c:v>1.3927736286992589E-2</c:v>
                </c:pt>
                <c:pt idx="5989">
                  <c:v>1.3213950671653873E-2</c:v>
                </c:pt>
                <c:pt idx="5990">
                  <c:v>1.2525736016699415E-2</c:v>
                </c:pt>
                <c:pt idx="5991">
                  <c:v>1.1938679078216831E-2</c:v>
                </c:pt>
                <c:pt idx="5992">
                  <c:v>1.1512942124670009E-2</c:v>
                </c:pt>
                <c:pt idx="5993">
                  <c:v>1.1324259859761845E-2</c:v>
                </c:pt>
                <c:pt idx="5994">
                  <c:v>1.1256850442415117E-2</c:v>
                </c:pt>
                <c:pt idx="5995">
                  <c:v>1.1236486753436838E-2</c:v>
                </c:pt>
                <c:pt idx="5996">
                  <c:v>1.1253525985662425E-2</c:v>
                </c:pt>
                <c:pt idx="5997">
                  <c:v>1.1256581635941442E-2</c:v>
                </c:pt>
                <c:pt idx="5998">
                  <c:v>1.127606688771551E-2</c:v>
                </c:pt>
                <c:pt idx="5999">
                  <c:v>1.1304796112296801E-2</c:v>
                </c:pt>
                <c:pt idx="6000">
                  <c:v>1.1317689691399166E-2</c:v>
                </c:pt>
                <c:pt idx="6001">
                  <c:v>1.1293247435948634E-2</c:v>
                </c:pt>
                <c:pt idx="6002">
                  <c:v>1.1268255447412182E-2</c:v>
                </c:pt>
                <c:pt idx="6003">
                  <c:v>1.1165344430660633E-2</c:v>
                </c:pt>
                <c:pt idx="6004">
                  <c:v>1.092103697212867E-2</c:v>
                </c:pt>
                <c:pt idx="6005">
                  <c:v>1.0533202078270364E-2</c:v>
                </c:pt>
                <c:pt idx="6006">
                  <c:v>1.0170392646185366E-2</c:v>
                </c:pt>
                <c:pt idx="6007">
                  <c:v>9.9284767553650226E-3</c:v>
                </c:pt>
                <c:pt idx="6008">
                  <c:v>9.9315874090734266E-3</c:v>
                </c:pt>
                <c:pt idx="6009">
                  <c:v>1.0196833976453403E-2</c:v>
                </c:pt>
                <c:pt idx="6010">
                  <c:v>1.0589355576786712E-2</c:v>
                </c:pt>
                <c:pt idx="6011">
                  <c:v>1.1005481507852074E-2</c:v>
                </c:pt>
                <c:pt idx="6012">
                  <c:v>1.1260138027403686E-2</c:v>
                </c:pt>
                <c:pt idx="6013">
                  <c:v>1.1250758124570659E-2</c:v>
                </c:pt>
                <c:pt idx="6014">
                  <c:v>1.1130167077783561E-2</c:v>
                </c:pt>
                <c:pt idx="6015">
                  <c:v>1.1067712049976312E-2</c:v>
                </c:pt>
                <c:pt idx="6016">
                  <c:v>1.1227655720416263E-2</c:v>
                </c:pt>
                <c:pt idx="6017">
                  <c:v>1.1760172058474743E-2</c:v>
                </c:pt>
                <c:pt idx="6018">
                  <c:v>1.2504900978153849E-2</c:v>
                </c:pt>
                <c:pt idx="6019">
                  <c:v>1.3348609510760378E-2</c:v>
                </c:pt>
                <c:pt idx="6020">
                  <c:v>1.4190798481594174E-2</c:v>
                </c:pt>
                <c:pt idx="6021">
                  <c:v>1.498376407980985E-2</c:v>
                </c:pt>
                <c:pt idx="6022">
                  <c:v>1.5681183023008152E-2</c:v>
                </c:pt>
                <c:pt idx="6023">
                  <c:v>1.6229055473874592E-2</c:v>
                </c:pt>
                <c:pt idx="6024">
                  <c:v>1.6566571094728873E-2</c:v>
                </c:pt>
                <c:pt idx="6025">
                  <c:v>1.6632812199644666E-2</c:v>
                </c:pt>
                <c:pt idx="6026">
                  <c:v>1.6564189163779729E-2</c:v>
                </c:pt>
                <c:pt idx="6027">
                  <c:v>1.6418996156145432E-2</c:v>
                </c:pt>
                <c:pt idx="6028">
                  <c:v>1.6317972138107425E-2</c:v>
                </c:pt>
                <c:pt idx="6029">
                  <c:v>1.632550972849375E-2</c:v>
                </c:pt>
                <c:pt idx="6030">
                  <c:v>1.6407815356420691E-2</c:v>
                </c:pt>
                <c:pt idx="6031">
                  <c:v>1.6504465894463471E-2</c:v>
                </c:pt>
                <c:pt idx="6032">
                  <c:v>1.6564185806461559E-2</c:v>
                </c:pt>
                <c:pt idx="6033">
                  <c:v>1.6523609202665667E-2</c:v>
                </c:pt>
                <c:pt idx="6034">
                  <c:v>1.6406140355420994E-2</c:v>
                </c:pt>
                <c:pt idx="6035">
                  <c:v>1.6232607455376351E-2</c:v>
                </c:pt>
                <c:pt idx="6036">
                  <c:v>1.6001045381114267E-2</c:v>
                </c:pt>
                <c:pt idx="6037">
                  <c:v>1.5708053823192725E-2</c:v>
                </c:pt>
                <c:pt idx="6038">
                  <c:v>1.5342399445786232E-2</c:v>
                </c:pt>
                <c:pt idx="6039">
                  <c:v>1.4861656852691047E-2</c:v>
                </c:pt>
                <c:pt idx="6040">
                  <c:v>1.4271697951152266E-2</c:v>
                </c:pt>
                <c:pt idx="6041">
                  <c:v>1.3557059577791141E-2</c:v>
                </c:pt>
                <c:pt idx="6042">
                  <c:v>1.272351331557911E-2</c:v>
                </c:pt>
                <c:pt idx="6043">
                  <c:v>1.1836839020749779E-2</c:v>
                </c:pt>
                <c:pt idx="6044">
                  <c:v>1.0923077541148327E-2</c:v>
                </c:pt>
                <c:pt idx="6045">
                  <c:v>1.0081637272724655E-2</c:v>
                </c:pt>
                <c:pt idx="6046">
                  <c:v>9.2762897197773003E-3</c:v>
                </c:pt>
                <c:pt idx="6047">
                  <c:v>8.4806555645592398E-3</c:v>
                </c:pt>
                <c:pt idx="6048">
                  <c:v>7.7286452023900111E-3</c:v>
                </c:pt>
                <c:pt idx="6049">
                  <c:v>7.052301296166047E-3</c:v>
                </c:pt>
                <c:pt idx="6050">
                  <c:v>6.3880113707052103E-3</c:v>
                </c:pt>
                <c:pt idx="6051">
                  <c:v>5.7980940751374173E-3</c:v>
                </c:pt>
                <c:pt idx="6052">
                  <c:v>5.1747943690784752E-3</c:v>
                </c:pt>
                <c:pt idx="6053">
                  <c:v>4.5112429745278286E-3</c:v>
                </c:pt>
                <c:pt idx="6054">
                  <c:v>3.8800145641003148E-3</c:v>
                </c:pt>
                <c:pt idx="6055">
                  <c:v>3.2194113141789716E-3</c:v>
                </c:pt>
                <c:pt idx="6056">
                  <c:v>2.4805269211896092E-3</c:v>
                </c:pt>
                <c:pt idx="6057">
                  <c:v>1.8204544406322967E-3</c:v>
                </c:pt>
                <c:pt idx="6058">
                  <c:v>1.2408630866297455E-3</c:v>
                </c:pt>
                <c:pt idx="6059">
                  <c:v>7.3291740992985311E-4</c:v>
                </c:pt>
                <c:pt idx="6060">
                  <c:v>2.8406402505619984E-4</c:v>
                </c:pt>
                <c:pt idx="6061">
                  <c:v>-1.8218565895115565E-5</c:v>
                </c:pt>
                <c:pt idx="6062">
                  <c:v>-2.1040742750483765E-4</c:v>
                </c:pt>
                <c:pt idx="6063">
                  <c:v>-3.9288695615638861E-4</c:v>
                </c:pt>
                <c:pt idx="6064">
                  <c:v>-5.7602272973953273E-4</c:v>
                </c:pt>
                <c:pt idx="6065">
                  <c:v>-7.3724888880010732E-4</c:v>
                </c:pt>
                <c:pt idx="6066">
                  <c:v>-8.9476386826267012E-4</c:v>
                </c:pt>
                <c:pt idx="6067">
                  <c:v>-1.0470487349997395E-3</c:v>
                </c:pt>
                <c:pt idx="6068">
                  <c:v>-1.2190084662391477E-3</c:v>
                </c:pt>
                <c:pt idx="6069">
                  <c:v>-1.3662750136693661E-3</c:v>
                </c:pt>
                <c:pt idx="6070">
                  <c:v>-1.5287799324882917E-3</c:v>
                </c:pt>
                <c:pt idx="6071">
                  <c:v>-1.7183067010169944E-3</c:v>
                </c:pt>
                <c:pt idx="6072">
                  <c:v>-1.9569798267122778E-3</c:v>
                </c:pt>
                <c:pt idx="6073">
                  <c:v>-2.264037056635442E-3</c:v>
                </c:pt>
                <c:pt idx="6074">
                  <c:v>-2.6206589109481178E-3</c:v>
                </c:pt>
                <c:pt idx="6075">
                  <c:v>-3.0154805155907403E-3</c:v>
                </c:pt>
                <c:pt idx="6076">
                  <c:v>-3.4367373873669923E-3</c:v>
                </c:pt>
                <c:pt idx="6077">
                  <c:v>-3.8550312823394115E-3</c:v>
                </c:pt>
                <c:pt idx="6078">
                  <c:v>-4.2653535110902833E-3</c:v>
                </c:pt>
                <c:pt idx="6079">
                  <c:v>-4.6576943086008267E-3</c:v>
                </c:pt>
                <c:pt idx="6080">
                  <c:v>-5.0870706841642417E-3</c:v>
                </c:pt>
                <c:pt idx="6081">
                  <c:v>-5.5450672181588763E-3</c:v>
                </c:pt>
                <c:pt idx="6082">
                  <c:v>-6.0844164154172983E-3</c:v>
                </c:pt>
                <c:pt idx="6083">
                  <c:v>-6.7153269934592018E-3</c:v>
                </c:pt>
                <c:pt idx="6084">
                  <c:v>-7.3524684460434652E-3</c:v>
                </c:pt>
                <c:pt idx="6085">
                  <c:v>-8.1374951797177405E-3</c:v>
                </c:pt>
                <c:pt idx="6086">
                  <c:v>-9.000493492367357E-3</c:v>
                </c:pt>
                <c:pt idx="6087">
                  <c:v>-9.8714047174627059E-3</c:v>
                </c:pt>
                <c:pt idx="6088">
                  <c:v>-1.0670511466262919E-2</c:v>
                </c:pt>
                <c:pt idx="6089">
                  <c:v>-1.1386828418751946E-2</c:v>
                </c:pt>
                <c:pt idx="6090">
                  <c:v>-1.2013922600724102E-2</c:v>
                </c:pt>
                <c:pt idx="6091">
                  <c:v>-1.2582865578340277E-2</c:v>
                </c:pt>
                <c:pt idx="6092">
                  <c:v>-1.3128282706236769E-2</c:v>
                </c:pt>
                <c:pt idx="6093">
                  <c:v>-1.3593976219319738E-2</c:v>
                </c:pt>
                <c:pt idx="6094">
                  <c:v>-1.4022407288182211E-2</c:v>
                </c:pt>
                <c:pt idx="6095">
                  <c:v>-1.4524626528146366E-2</c:v>
                </c:pt>
                <c:pt idx="6096">
                  <c:v>-1.5146684784373848E-2</c:v>
                </c:pt>
                <c:pt idx="6097">
                  <c:v>-1.5916045617466131E-2</c:v>
                </c:pt>
                <c:pt idx="6098">
                  <c:v>-1.6752844267765687E-2</c:v>
                </c:pt>
                <c:pt idx="6099">
                  <c:v>-1.761768743062949E-2</c:v>
                </c:pt>
                <c:pt idx="6100">
                  <c:v>-1.826897913762876E-2</c:v>
                </c:pt>
                <c:pt idx="6101">
                  <c:v>-1.8661162455932155E-2</c:v>
                </c:pt>
                <c:pt idx="6102">
                  <c:v>-1.8872122237565733E-2</c:v>
                </c:pt>
                <c:pt idx="6103">
                  <c:v>-1.9015971798497656E-2</c:v>
                </c:pt>
                <c:pt idx="6104">
                  <c:v>-1.9215991420555967E-2</c:v>
                </c:pt>
                <c:pt idx="6105">
                  <c:v>-1.9568484258329459E-2</c:v>
                </c:pt>
                <c:pt idx="6106">
                  <c:v>-2.0020065785213485E-2</c:v>
                </c:pt>
                <c:pt idx="6107">
                  <c:v>-2.0439932269698036E-2</c:v>
                </c:pt>
                <c:pt idx="6108">
                  <c:v>-2.0790825938825586E-2</c:v>
                </c:pt>
                <c:pt idx="6109">
                  <c:v>-2.0961840570273962E-2</c:v>
                </c:pt>
                <c:pt idx="6110">
                  <c:v>-2.1000314810246778E-2</c:v>
                </c:pt>
                <c:pt idx="6111">
                  <c:v>-2.0853087814659402E-2</c:v>
                </c:pt>
                <c:pt idx="6112">
                  <c:v>-2.0488667367044022E-2</c:v>
                </c:pt>
                <c:pt idx="6113">
                  <c:v>-1.987715709035098E-2</c:v>
                </c:pt>
                <c:pt idx="6114">
                  <c:v>-1.9042966035438296E-2</c:v>
                </c:pt>
                <c:pt idx="6115">
                  <c:v>-1.8238850541645927E-2</c:v>
                </c:pt>
                <c:pt idx="6116">
                  <c:v>-1.7549211883908865E-2</c:v>
                </c:pt>
                <c:pt idx="6117">
                  <c:v>-1.7103820409745799E-2</c:v>
                </c:pt>
                <c:pt idx="6118">
                  <c:v>-1.6833448491894283E-2</c:v>
                </c:pt>
                <c:pt idx="6119">
                  <c:v>-1.6543185112118046E-2</c:v>
                </c:pt>
                <c:pt idx="6120">
                  <c:v>-1.6287619818187989E-2</c:v>
                </c:pt>
                <c:pt idx="6121">
                  <c:v>-1.5931265017522764E-2</c:v>
                </c:pt>
                <c:pt idx="6122">
                  <c:v>-1.5424169603316584E-2</c:v>
                </c:pt>
                <c:pt idx="6123">
                  <c:v>-1.483633628396985E-2</c:v>
                </c:pt>
                <c:pt idx="6124">
                  <c:v>-1.4318244218121237E-2</c:v>
                </c:pt>
                <c:pt idx="6125">
                  <c:v>-1.3820726859034984E-2</c:v>
                </c:pt>
                <c:pt idx="6126">
                  <c:v>-1.3343837597788143E-2</c:v>
                </c:pt>
                <c:pt idx="6127">
                  <c:v>-1.2927241422190837E-2</c:v>
                </c:pt>
                <c:pt idx="6128">
                  <c:v>-1.2526105398944798E-2</c:v>
                </c:pt>
                <c:pt idx="6129">
                  <c:v>-1.2273756583780319E-2</c:v>
                </c:pt>
                <c:pt idx="6130">
                  <c:v>-1.2116734525267112E-2</c:v>
                </c:pt>
                <c:pt idx="6131">
                  <c:v>-1.2022276754945788E-2</c:v>
                </c:pt>
                <c:pt idx="6132">
                  <c:v>-1.1920318299954779E-2</c:v>
                </c:pt>
                <c:pt idx="6133">
                  <c:v>-1.1889307162959795E-2</c:v>
                </c:pt>
                <c:pt idx="6134">
                  <c:v>-1.1855585687794601E-2</c:v>
                </c:pt>
                <c:pt idx="6135">
                  <c:v>-1.1851499384782463E-2</c:v>
                </c:pt>
                <c:pt idx="6136">
                  <c:v>-1.1819033640586896E-2</c:v>
                </c:pt>
                <c:pt idx="6137">
                  <c:v>-1.1804004123606179E-2</c:v>
                </c:pt>
                <c:pt idx="6138">
                  <c:v>-1.1820806903677532E-2</c:v>
                </c:pt>
                <c:pt idx="6139">
                  <c:v>-1.195561892855751E-2</c:v>
                </c:pt>
                <c:pt idx="6140">
                  <c:v>-1.2102985073735244E-2</c:v>
                </c:pt>
                <c:pt idx="6141">
                  <c:v>-1.2374760428308706E-2</c:v>
                </c:pt>
                <c:pt idx="6142">
                  <c:v>-1.2727709336323823E-2</c:v>
                </c:pt>
                <c:pt idx="6143">
                  <c:v>-1.3102982236365669E-2</c:v>
                </c:pt>
                <c:pt idx="6144">
                  <c:v>-1.3468427758772642E-2</c:v>
                </c:pt>
                <c:pt idx="6145">
                  <c:v>-1.3721971618164037E-2</c:v>
                </c:pt>
                <c:pt idx="6146">
                  <c:v>-1.3821651808485472E-2</c:v>
                </c:pt>
                <c:pt idx="6147">
                  <c:v>-1.3928925903265721E-2</c:v>
                </c:pt>
                <c:pt idx="6148">
                  <c:v>-1.4108632428569998E-2</c:v>
                </c:pt>
                <c:pt idx="6149">
                  <c:v>-1.4299609672091053E-2</c:v>
                </c:pt>
                <c:pt idx="6150">
                  <c:v>-1.4521304875786222E-2</c:v>
                </c:pt>
                <c:pt idx="6151">
                  <c:v>-1.4814401153048279E-2</c:v>
                </c:pt>
                <c:pt idx="6152">
                  <c:v>-1.5119456380982915E-2</c:v>
                </c:pt>
                <c:pt idx="6153">
                  <c:v>-1.5410998171334081E-2</c:v>
                </c:pt>
                <c:pt idx="6154">
                  <c:v>-1.5654639443295031E-2</c:v>
                </c:pt>
                <c:pt idx="6155">
                  <c:v>-1.5911771041697453E-2</c:v>
                </c:pt>
                <c:pt idx="6156">
                  <c:v>-1.6070460146993662E-2</c:v>
                </c:pt>
                <c:pt idx="6157">
                  <c:v>-1.6129785510125429E-2</c:v>
                </c:pt>
                <c:pt idx="6158">
                  <c:v>-1.607600433551859E-2</c:v>
                </c:pt>
                <c:pt idx="6159">
                  <c:v>-1.595763752453748E-2</c:v>
                </c:pt>
                <c:pt idx="6160">
                  <c:v>-1.5781723162187487E-2</c:v>
                </c:pt>
                <c:pt idx="6161">
                  <c:v>-1.5493587840770708E-2</c:v>
                </c:pt>
                <c:pt idx="6162">
                  <c:v>-1.5192896377501292E-2</c:v>
                </c:pt>
                <c:pt idx="6163">
                  <c:v>-1.4993842459024322E-2</c:v>
                </c:pt>
                <c:pt idx="6164">
                  <c:v>-1.497808067804866E-2</c:v>
                </c:pt>
                <c:pt idx="6165">
                  <c:v>-1.5142599836246863E-2</c:v>
                </c:pt>
                <c:pt idx="6166">
                  <c:v>-1.5386371755882526E-2</c:v>
                </c:pt>
                <c:pt idx="6167">
                  <c:v>-1.5659397866178183E-2</c:v>
                </c:pt>
                <c:pt idx="6168">
                  <c:v>-1.5782837893655432E-2</c:v>
                </c:pt>
                <c:pt idx="6169">
                  <c:v>-1.5669793203936314E-2</c:v>
                </c:pt>
                <c:pt idx="6170">
                  <c:v>-1.544625259929824E-2</c:v>
                </c:pt>
                <c:pt idx="6171">
                  <c:v>-1.5157918796186201E-2</c:v>
                </c:pt>
                <c:pt idx="6172">
                  <c:v>-1.4843664679089652E-2</c:v>
                </c:pt>
                <c:pt idx="6173">
                  <c:v>-1.4563860497168915E-2</c:v>
                </c:pt>
                <c:pt idx="6174">
                  <c:v>-1.4376619120347087E-2</c:v>
                </c:pt>
                <c:pt idx="6175">
                  <c:v>-1.4250498210889185E-2</c:v>
                </c:pt>
                <c:pt idx="6176">
                  <c:v>-1.4254737531590662E-2</c:v>
                </c:pt>
                <c:pt idx="6177">
                  <c:v>-1.4363592725424215E-2</c:v>
                </c:pt>
                <c:pt idx="6178">
                  <c:v>-1.4517840281294665E-2</c:v>
                </c:pt>
                <c:pt idx="6179">
                  <c:v>-1.4719656920854213E-2</c:v>
                </c:pt>
                <c:pt idx="6180">
                  <c:v>-1.4922592455568155E-2</c:v>
                </c:pt>
                <c:pt idx="6181">
                  <c:v>-1.5121635739166212E-2</c:v>
                </c:pt>
                <c:pt idx="6182">
                  <c:v>-1.5289677784694828E-2</c:v>
                </c:pt>
                <c:pt idx="6183">
                  <c:v>-1.5463122709116883E-2</c:v>
                </c:pt>
                <c:pt idx="6184">
                  <c:v>-1.5658643888633347E-2</c:v>
                </c:pt>
                <c:pt idx="6185">
                  <c:v>-1.5916905457119736E-2</c:v>
                </c:pt>
                <c:pt idx="6186">
                  <c:v>-1.6134539430700187E-2</c:v>
                </c:pt>
                <c:pt idx="6187">
                  <c:v>-1.6360662513921508E-2</c:v>
                </c:pt>
                <c:pt idx="6188">
                  <c:v>-1.6534221950468133E-2</c:v>
                </c:pt>
                <c:pt idx="6189">
                  <c:v>-1.6606779869471379E-2</c:v>
                </c:pt>
                <c:pt idx="6190">
                  <c:v>-1.6595915144181808E-2</c:v>
                </c:pt>
                <c:pt idx="6191">
                  <c:v>-1.6629677463576076E-2</c:v>
                </c:pt>
                <c:pt idx="6192">
                  <c:v>-1.6694137353767315E-2</c:v>
                </c:pt>
                <c:pt idx="6193">
                  <c:v>-1.6918101586606261E-2</c:v>
                </c:pt>
                <c:pt idx="6194">
                  <c:v>-1.7230465833580223E-2</c:v>
                </c:pt>
                <c:pt idx="6195">
                  <c:v>-1.7642673872939628E-2</c:v>
                </c:pt>
                <c:pt idx="6196">
                  <c:v>-1.809506095171174E-2</c:v>
                </c:pt>
                <c:pt idx="6197">
                  <c:v>-1.8587534674961471E-2</c:v>
                </c:pt>
                <c:pt idx="6198">
                  <c:v>-1.9035927387708165E-2</c:v>
                </c:pt>
                <c:pt idx="6199">
                  <c:v>-1.9372323782431658E-2</c:v>
                </c:pt>
                <c:pt idx="6200">
                  <c:v>-1.9597761151607968E-2</c:v>
                </c:pt>
                <c:pt idx="6201">
                  <c:v>-1.9596549057003497E-2</c:v>
                </c:pt>
                <c:pt idx="6202">
                  <c:v>-1.9449561306235673E-2</c:v>
                </c:pt>
                <c:pt idx="6203">
                  <c:v>-1.9257387464737739E-2</c:v>
                </c:pt>
                <c:pt idx="6204">
                  <c:v>-1.9023168484299902E-2</c:v>
                </c:pt>
                <c:pt idx="6205">
                  <c:v>-1.8755527918803833E-2</c:v>
                </c:pt>
                <c:pt idx="6206">
                  <c:v>-1.8541693931124262E-2</c:v>
                </c:pt>
                <c:pt idx="6207">
                  <c:v>-1.8212584222623712E-2</c:v>
                </c:pt>
                <c:pt idx="6208">
                  <c:v>-1.77247599889266E-2</c:v>
                </c:pt>
                <c:pt idx="6209">
                  <c:v>-1.6982185752475412E-2</c:v>
                </c:pt>
                <c:pt idx="6210">
                  <c:v>-1.6143209028483069E-2</c:v>
                </c:pt>
                <c:pt idx="6211">
                  <c:v>-1.5202486602865488E-2</c:v>
                </c:pt>
                <c:pt idx="6212">
                  <c:v>-1.4247363883655564E-2</c:v>
                </c:pt>
                <c:pt idx="6213">
                  <c:v>-1.342571729350241E-2</c:v>
                </c:pt>
                <c:pt idx="6214">
                  <c:v>-1.2547060652392607E-2</c:v>
                </c:pt>
                <c:pt idx="6215">
                  <c:v>-1.1664433011651581E-2</c:v>
                </c:pt>
                <c:pt idx="6216">
                  <c:v>-1.0700159769797359E-2</c:v>
                </c:pt>
                <c:pt idx="6217">
                  <c:v>-9.5671030658434041E-3</c:v>
                </c:pt>
                <c:pt idx="6218">
                  <c:v>-8.3822589037083114E-3</c:v>
                </c:pt>
                <c:pt idx="6219">
                  <c:v>-7.221022404050547E-3</c:v>
                </c:pt>
                <c:pt idx="6220">
                  <c:v>-6.1679545624800537E-3</c:v>
                </c:pt>
                <c:pt idx="6221">
                  <c:v>-5.3160852404488448E-3</c:v>
                </c:pt>
                <c:pt idx="6222">
                  <c:v>-4.6050474869564926E-3</c:v>
                </c:pt>
                <c:pt idx="6223">
                  <c:v>-3.9881367421269638E-3</c:v>
                </c:pt>
                <c:pt idx="6224">
                  <c:v>-3.4232651240596055E-3</c:v>
                </c:pt>
                <c:pt idx="6225">
                  <c:v>-2.8707706662469031E-3</c:v>
                </c:pt>
                <c:pt idx="6226">
                  <c:v>-2.266554628620937E-3</c:v>
                </c:pt>
                <c:pt idx="6227">
                  <c:v>-1.559981089465066E-3</c:v>
                </c:pt>
                <c:pt idx="6228">
                  <c:v>-7.0146598659981039E-4</c:v>
                </c:pt>
                <c:pt idx="6229">
                  <c:v>3.6136561096754044E-4</c:v>
                </c:pt>
                <c:pt idx="6230">
                  <c:v>1.5109694018633484E-3</c:v>
                </c:pt>
                <c:pt idx="6231">
                  <c:v>2.5683442619128956E-3</c:v>
                </c:pt>
                <c:pt idx="6232">
                  <c:v>3.346355188952539E-3</c:v>
                </c:pt>
                <c:pt idx="6233">
                  <c:v>3.6316911321567537E-3</c:v>
                </c:pt>
                <c:pt idx="6234">
                  <c:v>3.5578115533730446E-3</c:v>
                </c:pt>
                <c:pt idx="6235">
                  <c:v>3.249697087533782E-3</c:v>
                </c:pt>
                <c:pt idx="6236">
                  <c:v>2.8121135746528251E-3</c:v>
                </c:pt>
                <c:pt idx="6237">
                  <c:v>2.3489058183245107E-3</c:v>
                </c:pt>
                <c:pt idx="6238">
                  <c:v>1.9221330526877859E-3</c:v>
                </c:pt>
                <c:pt idx="6239">
                  <c:v>1.6033211532772295E-3</c:v>
                </c:pt>
                <c:pt idx="6240">
                  <c:v>1.4685660862215791E-3</c:v>
                </c:pt>
                <c:pt idx="6241">
                  <c:v>1.6031957912661188E-3</c:v>
                </c:pt>
                <c:pt idx="6242">
                  <c:v>1.8924935694973443E-3</c:v>
                </c:pt>
                <c:pt idx="6243">
                  <c:v>2.1979131193509511E-3</c:v>
                </c:pt>
                <c:pt idx="6244">
                  <c:v>2.378064748899161E-3</c:v>
                </c:pt>
                <c:pt idx="6245">
                  <c:v>2.324023546855002E-3</c:v>
                </c:pt>
                <c:pt idx="6246">
                  <c:v>2.0792431237964641E-3</c:v>
                </c:pt>
                <c:pt idx="6247">
                  <c:v>1.6868282207197715E-3</c:v>
                </c:pt>
                <c:pt idx="6248">
                  <c:v>1.1976267267856376E-3</c:v>
                </c:pt>
                <c:pt idx="6249">
                  <c:v>6.690298065022489E-4</c:v>
                </c:pt>
                <c:pt idx="6250">
                  <c:v>1.4710998601044005E-4</c:v>
                </c:pt>
                <c:pt idx="6251">
                  <c:v>-3.6124196706684587E-4</c:v>
                </c:pt>
                <c:pt idx="6252">
                  <c:v>-8.0521917539951417E-4</c:v>
                </c:pt>
                <c:pt idx="6253">
                  <c:v>-1.1020252403483174E-3</c:v>
                </c:pt>
                <c:pt idx="6254">
                  <c:v>-1.3224152402449957E-3</c:v>
                </c:pt>
                <c:pt idx="6255">
                  <c:v>-1.4934142877451862E-3</c:v>
                </c:pt>
                <c:pt idx="6256">
                  <c:v>-1.6322755379776554E-3</c:v>
                </c:pt>
                <c:pt idx="6257">
                  <c:v>-1.8077579086246719E-3</c:v>
                </c:pt>
                <c:pt idx="6258">
                  <c:v>-2.0226686909079424E-3</c:v>
                </c:pt>
                <c:pt idx="6259">
                  <c:v>-2.2566387070157715E-3</c:v>
                </c:pt>
                <c:pt idx="6260">
                  <c:v>-2.4814299619619878E-3</c:v>
                </c:pt>
                <c:pt idx="6261">
                  <c:v>-2.669842015904385E-3</c:v>
                </c:pt>
                <c:pt idx="6262">
                  <c:v>-2.8812514709217595E-3</c:v>
                </c:pt>
                <c:pt idx="6263">
                  <c:v>-3.1215503276850048E-3</c:v>
                </c:pt>
                <c:pt idx="6264">
                  <c:v>-3.3831338643401155E-3</c:v>
                </c:pt>
                <c:pt idx="6265">
                  <c:v>-3.6091004751937126E-3</c:v>
                </c:pt>
                <c:pt idx="6266">
                  <c:v>-3.8258838598126265E-3</c:v>
                </c:pt>
                <c:pt idx="6267">
                  <c:v>-3.9599779590021311E-3</c:v>
                </c:pt>
                <c:pt idx="6268">
                  <c:v>-3.9127132759445779E-3</c:v>
                </c:pt>
                <c:pt idx="6269">
                  <c:v>-3.7533717393842311E-3</c:v>
                </c:pt>
                <c:pt idx="6270">
                  <c:v>-3.4798457836920042E-3</c:v>
                </c:pt>
                <c:pt idx="6271">
                  <c:v>-3.1907560063944617E-3</c:v>
                </c:pt>
                <c:pt idx="6272">
                  <c:v>-2.978675165549274E-3</c:v>
                </c:pt>
                <c:pt idx="6273">
                  <c:v>-3.0135692598357447E-3</c:v>
                </c:pt>
                <c:pt idx="6274">
                  <c:v>-3.1387766334413552E-3</c:v>
                </c:pt>
                <c:pt idx="6275">
                  <c:v>-3.3071942707512377E-3</c:v>
                </c:pt>
                <c:pt idx="6276">
                  <c:v>-3.4313261792067798E-3</c:v>
                </c:pt>
                <c:pt idx="6277">
                  <c:v>-3.4617954564312471E-3</c:v>
                </c:pt>
                <c:pt idx="6278">
                  <c:v>-3.4477150732766548E-3</c:v>
                </c:pt>
                <c:pt idx="6279">
                  <c:v>-3.4329959086462068E-3</c:v>
                </c:pt>
                <c:pt idx="6280">
                  <c:v>-3.4299382994899125E-3</c:v>
                </c:pt>
                <c:pt idx="6281">
                  <c:v>-3.5008354324587918E-3</c:v>
                </c:pt>
                <c:pt idx="6282">
                  <c:v>-3.6398992792145302E-3</c:v>
                </c:pt>
                <c:pt idx="6283">
                  <c:v>-3.8515850479875721E-3</c:v>
                </c:pt>
                <c:pt idx="6284">
                  <c:v>-4.1023610734246306E-3</c:v>
                </c:pt>
                <c:pt idx="6285">
                  <c:v>-4.3945368921467619E-3</c:v>
                </c:pt>
                <c:pt idx="6286">
                  <c:v>-4.6917955068826386E-3</c:v>
                </c:pt>
                <c:pt idx="6287">
                  <c:v>-5.0153859738605649E-3</c:v>
                </c:pt>
                <c:pt idx="6288">
                  <c:v>-5.3413681319939418E-3</c:v>
                </c:pt>
                <c:pt idx="6289">
                  <c:v>-5.6985618866287266E-3</c:v>
                </c:pt>
                <c:pt idx="6290">
                  <c:v>-6.0657430311519701E-3</c:v>
                </c:pt>
                <c:pt idx="6291">
                  <c:v>-6.4272786985211071E-3</c:v>
                </c:pt>
                <c:pt idx="6292">
                  <c:v>-6.7092291658527271E-3</c:v>
                </c:pt>
                <c:pt idx="6293">
                  <c:v>-6.8113843961713182E-3</c:v>
                </c:pt>
                <c:pt idx="6294">
                  <c:v>-6.8800559085877514E-3</c:v>
                </c:pt>
                <c:pt idx="6295">
                  <c:v>-6.9476450863881038E-3</c:v>
                </c:pt>
                <c:pt idx="6296">
                  <c:v>-7.0663913575543498E-3</c:v>
                </c:pt>
                <c:pt idx="6297">
                  <c:v>-7.3040974213492895E-3</c:v>
                </c:pt>
                <c:pt idx="6298">
                  <c:v>-7.5592926323385864E-3</c:v>
                </c:pt>
                <c:pt idx="6299">
                  <c:v>-7.7220542799385748E-3</c:v>
                </c:pt>
                <c:pt idx="6300">
                  <c:v>-7.7254745947004395E-3</c:v>
                </c:pt>
                <c:pt idx="6301">
                  <c:v>-7.4304926390211619E-3</c:v>
                </c:pt>
                <c:pt idx="6302">
                  <c:v>-7.0164535708440419E-3</c:v>
                </c:pt>
                <c:pt idx="6303">
                  <c:v>-6.5976037591563251E-3</c:v>
                </c:pt>
                <c:pt idx="6304">
                  <c:v>-6.2768687558989057E-3</c:v>
                </c:pt>
                <c:pt idx="6305">
                  <c:v>-6.1361648953848266E-3</c:v>
                </c:pt>
                <c:pt idx="6306">
                  <c:v>-6.1213781266561346E-3</c:v>
                </c:pt>
                <c:pt idx="6307">
                  <c:v>-6.1866663154003902E-3</c:v>
                </c:pt>
                <c:pt idx="6308">
                  <c:v>-6.1885978618429344E-3</c:v>
                </c:pt>
                <c:pt idx="6309">
                  <c:v>-6.0587350632746746E-3</c:v>
                </c:pt>
                <c:pt idx="6310">
                  <c:v>-5.8296504939812331E-3</c:v>
                </c:pt>
                <c:pt idx="6311">
                  <c:v>-5.5147541022697623E-3</c:v>
                </c:pt>
                <c:pt idx="6312">
                  <c:v>-5.1074672172476982E-3</c:v>
                </c:pt>
                <c:pt idx="6313">
                  <c:v>-4.5806459134965271E-3</c:v>
                </c:pt>
                <c:pt idx="6314">
                  <c:v>-4.0991090143700781E-3</c:v>
                </c:pt>
                <c:pt idx="6315">
                  <c:v>-3.6541875184432165E-3</c:v>
                </c:pt>
                <c:pt idx="6316">
                  <c:v>-3.2531627991389377E-3</c:v>
                </c:pt>
                <c:pt idx="6317">
                  <c:v>-2.9322247575957394E-3</c:v>
                </c:pt>
                <c:pt idx="6318">
                  <c:v>-2.6337635472679583E-3</c:v>
                </c:pt>
                <c:pt idx="6319">
                  <c:v>-2.3385449937121982E-3</c:v>
                </c:pt>
                <c:pt idx="6320">
                  <c:v>-1.983141029802001E-3</c:v>
                </c:pt>
                <c:pt idx="6321">
                  <c:v>-1.4933829153743585E-3</c:v>
                </c:pt>
                <c:pt idx="6322">
                  <c:v>-9.6861544431378524E-4</c:v>
                </c:pt>
                <c:pt idx="6323">
                  <c:v>-4.6612643461331292E-4</c:v>
                </c:pt>
                <c:pt idx="6324">
                  <c:v>2.9433686037381513E-5</c:v>
                </c:pt>
                <c:pt idx="6325">
                  <c:v>4.054679672730124E-4</c:v>
                </c:pt>
                <c:pt idx="6326">
                  <c:v>7.1506873069675106E-4</c:v>
                </c:pt>
                <c:pt idx="6327">
                  <c:v>9.2323021676191303E-4</c:v>
                </c:pt>
                <c:pt idx="6328">
                  <c:v>1.1125623460586684E-3</c:v>
                </c:pt>
                <c:pt idx="6329">
                  <c:v>1.1956902132755722E-3</c:v>
                </c:pt>
                <c:pt idx="6330">
                  <c:v>1.1735746185965962E-3</c:v>
                </c:pt>
                <c:pt idx="6331">
                  <c:v>1.0385696726336892E-3</c:v>
                </c:pt>
                <c:pt idx="6332">
                  <c:v>7.8341261488755552E-4</c:v>
                </c:pt>
                <c:pt idx="6333">
                  <c:v>5.1276409388088253E-4</c:v>
                </c:pt>
                <c:pt idx="6334">
                  <c:v>1.9008920328166483E-4</c:v>
                </c:pt>
                <c:pt idx="6335">
                  <c:v>-6.8249408211992681E-5</c:v>
                </c:pt>
                <c:pt idx="6336">
                  <c:v>-2.7409743955860707E-4</c:v>
                </c:pt>
                <c:pt idx="6337">
                  <c:v>-3.731782143678549E-4</c:v>
                </c:pt>
                <c:pt idx="6338">
                  <c:v>-4.7293104779034184E-4</c:v>
                </c:pt>
                <c:pt idx="6339">
                  <c:v>-7.00369771695459E-4</c:v>
                </c:pt>
                <c:pt idx="6340">
                  <c:v>-1.1241027343274008E-3</c:v>
                </c:pt>
                <c:pt idx="6341">
                  <c:v>-1.88137658449008E-3</c:v>
                </c:pt>
                <c:pt idx="6342">
                  <c:v>-2.6563907856102902E-3</c:v>
                </c:pt>
                <c:pt idx="6343">
                  <c:v>-3.383490824114337E-3</c:v>
                </c:pt>
                <c:pt idx="6344">
                  <c:v>-3.9402147002116908E-3</c:v>
                </c:pt>
                <c:pt idx="6345">
                  <c:v>-4.2003866649951548E-3</c:v>
                </c:pt>
                <c:pt idx="6346">
                  <c:v>-4.2742804368656011E-3</c:v>
                </c:pt>
                <c:pt idx="6347">
                  <c:v>-4.2838217178116991E-3</c:v>
                </c:pt>
                <c:pt idx="6348">
                  <c:v>-4.271438890825912E-3</c:v>
                </c:pt>
                <c:pt idx="6349">
                  <c:v>-4.3214402525741328E-3</c:v>
                </c:pt>
                <c:pt idx="6350">
                  <c:v>-4.4394317906183995E-3</c:v>
                </c:pt>
                <c:pt idx="6351">
                  <c:v>-4.6029917727139344E-3</c:v>
                </c:pt>
                <c:pt idx="6352">
                  <c:v>-4.8144748971184897E-3</c:v>
                </c:pt>
                <c:pt idx="6353">
                  <c:v>-5.0266671980332914E-3</c:v>
                </c:pt>
                <c:pt idx="6354">
                  <c:v>-5.2493305842833855E-3</c:v>
                </c:pt>
                <c:pt idx="6355">
                  <c:v>-5.4615631660554559E-3</c:v>
                </c:pt>
                <c:pt idx="6356">
                  <c:v>-5.706668497998427E-3</c:v>
                </c:pt>
                <c:pt idx="6357">
                  <c:v>-5.9625751587782444E-3</c:v>
                </c:pt>
                <c:pt idx="6358">
                  <c:v>-6.1677202857919507E-3</c:v>
                </c:pt>
                <c:pt idx="6359">
                  <c:v>-6.3047695440364444E-3</c:v>
                </c:pt>
                <c:pt idx="6360">
                  <c:v>-6.2687989253692768E-3</c:v>
                </c:pt>
                <c:pt idx="6361">
                  <c:v>-6.061208203817621E-3</c:v>
                </c:pt>
                <c:pt idx="6362">
                  <c:v>-5.7562442164208315E-3</c:v>
                </c:pt>
                <c:pt idx="6363">
                  <c:v>-5.3504768772267165E-3</c:v>
                </c:pt>
                <c:pt idx="6364">
                  <c:v>-4.9104612202201378E-3</c:v>
                </c:pt>
                <c:pt idx="6365">
                  <c:v>-4.4302911374001358E-3</c:v>
                </c:pt>
                <c:pt idx="6366">
                  <c:v>-3.9928236684485408E-3</c:v>
                </c:pt>
                <c:pt idx="6367">
                  <c:v>-3.6107754662851304E-3</c:v>
                </c:pt>
                <c:pt idx="6368">
                  <c:v>-3.3353777020616905E-3</c:v>
                </c:pt>
                <c:pt idx="6369">
                  <c:v>-3.1790547672592038E-3</c:v>
                </c:pt>
                <c:pt idx="6370">
                  <c:v>-3.0600896548117675E-3</c:v>
                </c:pt>
                <c:pt idx="6371">
                  <c:v>-2.8615154482683897E-3</c:v>
                </c:pt>
                <c:pt idx="6372">
                  <c:v>-2.5270815053332419E-3</c:v>
                </c:pt>
                <c:pt idx="6373">
                  <c:v>-2.0574998994255383E-3</c:v>
                </c:pt>
                <c:pt idx="6374">
                  <c:v>-1.5262382345531907E-3</c:v>
                </c:pt>
                <c:pt idx="6375">
                  <c:v>-9.7901196272821584E-4</c:v>
                </c:pt>
                <c:pt idx="6376">
                  <c:v>-4.7656495821618615E-4</c:v>
                </c:pt>
                <c:pt idx="6377">
                  <c:v>-6.2922945057306858E-5</c:v>
                </c:pt>
                <c:pt idx="6378">
                  <c:v>3.3112208159732904E-4</c:v>
                </c:pt>
                <c:pt idx="6379">
                  <c:v>7.2383678371698654E-4</c:v>
                </c:pt>
                <c:pt idx="6380">
                  <c:v>1.1222407680645064E-3</c:v>
                </c:pt>
                <c:pt idx="6381">
                  <c:v>1.489363015831611E-3</c:v>
                </c:pt>
                <c:pt idx="6382">
                  <c:v>1.7621351607508286E-3</c:v>
                </c:pt>
                <c:pt idx="6383">
                  <c:v>1.8596208507337549E-3</c:v>
                </c:pt>
                <c:pt idx="6384">
                  <c:v>1.7200189260272636E-3</c:v>
                </c:pt>
                <c:pt idx="6385">
                  <c:v>1.383612961904651E-3</c:v>
                </c:pt>
                <c:pt idx="6386">
                  <c:v>9.2516051677309259E-4</c:v>
                </c:pt>
                <c:pt idx="6387">
                  <c:v>4.8007515153615217E-4</c:v>
                </c:pt>
                <c:pt idx="6388">
                  <c:v>1.2352593150849269E-4</c:v>
                </c:pt>
                <c:pt idx="6389">
                  <c:v>-9.50882954755273E-5</c:v>
                </c:pt>
                <c:pt idx="6390">
                  <c:v>-1.9742230608312266E-4</c:v>
                </c:pt>
                <c:pt idx="6391">
                  <c:v>-1.8190389753402694E-4</c:v>
                </c:pt>
                <c:pt idx="6392">
                  <c:v>-4.495243977890791E-5</c:v>
                </c:pt>
                <c:pt idx="6393">
                  <c:v>1.2237771974313687E-4</c:v>
                </c:pt>
                <c:pt idx="6394">
                  <c:v>2.3074612607704655E-4</c:v>
                </c:pt>
                <c:pt idx="6395">
                  <c:v>1.6688682975256981E-4</c:v>
                </c:pt>
                <c:pt idx="6396">
                  <c:v>-1.8834460884637562E-4</c:v>
                </c:pt>
                <c:pt idx="6397">
                  <c:v>-7.5856531743617869E-4</c:v>
                </c:pt>
                <c:pt idx="6398">
                  <c:v>-1.4075528152280962E-3</c:v>
                </c:pt>
                <c:pt idx="6399">
                  <c:v>-2.006800308290287E-3</c:v>
                </c:pt>
                <c:pt idx="6400">
                  <c:v>-2.4011216503786784E-3</c:v>
                </c:pt>
                <c:pt idx="6401">
                  <c:v>-2.5787271063356021E-3</c:v>
                </c:pt>
                <c:pt idx="6402">
                  <c:v>-2.5932358891534008E-3</c:v>
                </c:pt>
                <c:pt idx="6403">
                  <c:v>-2.491760406067869E-3</c:v>
                </c:pt>
                <c:pt idx="6404">
                  <c:v>-2.2952023514874026E-3</c:v>
                </c:pt>
                <c:pt idx="6405">
                  <c:v>-2.0560111811951773E-3</c:v>
                </c:pt>
                <c:pt idx="6406">
                  <c:v>-1.848847436336393E-3</c:v>
                </c:pt>
                <c:pt idx="6407">
                  <c:v>-1.7123102085082761E-3</c:v>
                </c:pt>
                <c:pt idx="6408">
                  <c:v>-1.7273704997246469E-3</c:v>
                </c:pt>
                <c:pt idx="6409">
                  <c:v>-1.8356070485023275E-3</c:v>
                </c:pt>
                <c:pt idx="6410">
                  <c:v>-1.9618718116535439E-3</c:v>
                </c:pt>
                <c:pt idx="6411">
                  <c:v>-1.9584559400285372E-3</c:v>
                </c:pt>
                <c:pt idx="6412">
                  <c:v>-1.7184281110757429E-3</c:v>
                </c:pt>
                <c:pt idx="6413">
                  <c:v>-1.2941134623819864E-3</c:v>
                </c:pt>
                <c:pt idx="6414">
                  <c:v>-8.007111659684334E-4</c:v>
                </c:pt>
                <c:pt idx="6415">
                  <c:v>-3.485559642193977E-4</c:v>
                </c:pt>
                <c:pt idx="6416">
                  <c:v>-1.7576351322011029E-5</c:v>
                </c:pt>
                <c:pt idx="6417">
                  <c:v>1.9044677179536756E-4</c:v>
                </c:pt>
                <c:pt idx="6418">
                  <c:v>3.2289680281313632E-4</c:v>
                </c:pt>
                <c:pt idx="6419">
                  <c:v>4.1777823789651108E-4</c:v>
                </c:pt>
                <c:pt idx="6420">
                  <c:v>5.4364814071904339E-4</c:v>
                </c:pt>
                <c:pt idx="6421">
                  <c:v>7.0614095660039315E-4</c:v>
                </c:pt>
                <c:pt idx="6422">
                  <c:v>8.7486965161141404E-4</c:v>
                </c:pt>
                <c:pt idx="6423">
                  <c:v>1.0569690034234855E-3</c:v>
                </c:pt>
                <c:pt idx="6424">
                  <c:v>1.2482999147708843E-3</c:v>
                </c:pt>
                <c:pt idx="6425">
                  <c:v>1.4165458959310116E-3</c:v>
                </c:pt>
                <c:pt idx="6426">
                  <c:v>1.5652715234147801E-3</c:v>
                </c:pt>
                <c:pt idx="6427">
                  <c:v>1.6248816490167144E-3</c:v>
                </c:pt>
                <c:pt idx="6428">
                  <c:v>1.555475755453587E-3</c:v>
                </c:pt>
                <c:pt idx="6429">
                  <c:v>1.312100571427932E-3</c:v>
                </c:pt>
                <c:pt idx="6430">
                  <c:v>8.8427279676940769E-4</c:v>
                </c:pt>
                <c:pt idx="6431">
                  <c:v>5.2351788467343513E-4</c:v>
                </c:pt>
                <c:pt idx="6432">
                  <c:v>1.5873721796781128E-4</c:v>
                </c:pt>
                <c:pt idx="6433">
                  <c:v>-3.3629003916019705E-4</c:v>
                </c:pt>
                <c:pt idx="6434">
                  <c:v>-7.4553391055192817E-4</c:v>
                </c:pt>
                <c:pt idx="6435">
                  <c:v>-1.1073940612399791E-3</c:v>
                </c:pt>
                <c:pt idx="6436">
                  <c:v>-1.4240546300317745E-3</c:v>
                </c:pt>
                <c:pt idx="6437">
                  <c:v>-1.6976132646627819E-3</c:v>
                </c:pt>
                <c:pt idx="6438">
                  <c:v>-1.964696927933717E-3</c:v>
                </c:pt>
                <c:pt idx="6439">
                  <c:v>-2.2947915370350822E-3</c:v>
                </c:pt>
                <c:pt idx="6440">
                  <c:v>-2.6452279897246109E-3</c:v>
                </c:pt>
                <c:pt idx="6441">
                  <c:v>-3.0463932553091264E-3</c:v>
                </c:pt>
                <c:pt idx="6442">
                  <c:v>-3.4527842509212E-3</c:v>
                </c:pt>
                <c:pt idx="6443">
                  <c:v>-3.7757499348631774E-3</c:v>
                </c:pt>
                <c:pt idx="6444">
                  <c:v>-4.0267250335446264E-3</c:v>
                </c:pt>
                <c:pt idx="6445">
                  <c:v>-4.2486679384360695E-3</c:v>
                </c:pt>
                <c:pt idx="6446">
                  <c:v>-4.4835757394467443E-3</c:v>
                </c:pt>
                <c:pt idx="6447">
                  <c:v>-4.7905122444972248E-3</c:v>
                </c:pt>
                <c:pt idx="6448">
                  <c:v>-5.1235519270907311E-3</c:v>
                </c:pt>
                <c:pt idx="6449">
                  <c:v>-5.4799691533592449E-3</c:v>
                </c:pt>
                <c:pt idx="6450">
                  <c:v>-5.8838934726596487E-3</c:v>
                </c:pt>
                <c:pt idx="6451">
                  <c:v>-6.1915757703500506E-3</c:v>
                </c:pt>
                <c:pt idx="6452">
                  <c:v>-6.3749690972384971E-3</c:v>
                </c:pt>
                <c:pt idx="6453">
                  <c:v>-6.4170743127287344E-3</c:v>
                </c:pt>
                <c:pt idx="6454">
                  <c:v>-6.3479168183628691E-3</c:v>
                </c:pt>
                <c:pt idx="6455">
                  <c:v>-6.2306573306117729E-3</c:v>
                </c:pt>
                <c:pt idx="6456">
                  <c:v>-6.0986774134987078E-3</c:v>
                </c:pt>
                <c:pt idx="6457">
                  <c:v>-5.933073474260934E-3</c:v>
                </c:pt>
                <c:pt idx="6458">
                  <c:v>-5.7303780387955999E-3</c:v>
                </c:pt>
                <c:pt idx="6459">
                  <c:v>-5.510237197564727E-3</c:v>
                </c:pt>
                <c:pt idx="6460">
                  <c:v>-5.2433022751309892E-3</c:v>
                </c:pt>
                <c:pt idx="6461">
                  <c:v>-4.9034517859605827E-3</c:v>
                </c:pt>
                <c:pt idx="6462">
                  <c:v>-4.600429746953189E-3</c:v>
                </c:pt>
                <c:pt idx="6463">
                  <c:v>-4.2044609349448257E-3</c:v>
                </c:pt>
                <c:pt idx="6464">
                  <c:v>-3.6996811707639271E-3</c:v>
                </c:pt>
                <c:pt idx="6465">
                  <c:v>-3.0918278561444003E-3</c:v>
                </c:pt>
                <c:pt idx="6466">
                  <c:v>-2.3945232137037083E-3</c:v>
                </c:pt>
                <c:pt idx="6467">
                  <c:v>-1.5963169368215862E-3</c:v>
                </c:pt>
                <c:pt idx="6468">
                  <c:v>-7.9089397892392714E-4</c:v>
                </c:pt>
                <c:pt idx="6469">
                  <c:v>8.1217042063776688E-5</c:v>
                </c:pt>
                <c:pt idx="6470">
                  <c:v>8.4895376880797274E-4</c:v>
                </c:pt>
                <c:pt idx="6471">
                  <c:v>1.6050566804508633E-3</c:v>
                </c:pt>
                <c:pt idx="6472">
                  <c:v>2.1849418813809172E-3</c:v>
                </c:pt>
                <c:pt idx="6473">
                  <c:v>2.5987993245940922E-3</c:v>
                </c:pt>
                <c:pt idx="6474">
                  <c:v>2.889088146023156E-3</c:v>
                </c:pt>
                <c:pt idx="6475">
                  <c:v>3.131847452453766E-3</c:v>
                </c:pt>
                <c:pt idx="6476">
                  <c:v>3.284759931502154E-3</c:v>
                </c:pt>
                <c:pt idx="6477">
                  <c:v>3.3387047823399164E-3</c:v>
                </c:pt>
                <c:pt idx="6478">
                  <c:v>3.4530566525361071E-3</c:v>
                </c:pt>
                <c:pt idx="6479">
                  <c:v>3.5872513742746786E-3</c:v>
                </c:pt>
                <c:pt idx="6480">
                  <c:v>3.8065686529539541E-3</c:v>
                </c:pt>
                <c:pt idx="6481">
                  <c:v>4.0250565357963985E-3</c:v>
                </c:pt>
                <c:pt idx="6482">
                  <c:v>4.3054078554536791E-3</c:v>
                </c:pt>
                <c:pt idx="6483">
                  <c:v>4.5485404438139528E-3</c:v>
                </c:pt>
                <c:pt idx="6484">
                  <c:v>4.6674164918265853E-3</c:v>
                </c:pt>
                <c:pt idx="6485">
                  <c:v>4.7311746909088556E-3</c:v>
                </c:pt>
                <c:pt idx="6486">
                  <c:v>4.7554283500643108E-3</c:v>
                </c:pt>
                <c:pt idx="6487">
                  <c:v>4.6146255816420876E-3</c:v>
                </c:pt>
                <c:pt idx="6488">
                  <c:v>4.4313602760229576E-3</c:v>
                </c:pt>
                <c:pt idx="6489">
                  <c:v>4.146550512987018E-3</c:v>
                </c:pt>
                <c:pt idx="6490">
                  <c:v>3.745611057450728E-3</c:v>
                </c:pt>
                <c:pt idx="6491">
                  <c:v>3.2646531997023434E-3</c:v>
                </c:pt>
                <c:pt idx="6492">
                  <c:v>2.6702712271775451E-3</c:v>
                </c:pt>
                <c:pt idx="6493">
                  <c:v>2.1125961245001225E-3</c:v>
                </c:pt>
                <c:pt idx="6494">
                  <c:v>1.5967078818626551E-3</c:v>
                </c:pt>
                <c:pt idx="6495">
                  <c:v>1.1567303758814767E-3</c:v>
                </c:pt>
                <c:pt idx="6496">
                  <c:v>8.5392438163768201E-4</c:v>
                </c:pt>
                <c:pt idx="6497">
                  <c:v>5.4902220778063095E-4</c:v>
                </c:pt>
                <c:pt idx="6498">
                  <c:v>3.7293166640602277E-4</c:v>
                </c:pt>
                <c:pt idx="6499">
                  <c:v>1.5067426948058178E-4</c:v>
                </c:pt>
                <c:pt idx="6500">
                  <c:v>-1.825457974860209E-4</c:v>
                </c:pt>
                <c:pt idx="6501">
                  <c:v>-7.055107451621038E-4</c:v>
                </c:pt>
                <c:pt idx="6502">
                  <c:v>-1.2875016877707565E-3</c:v>
                </c:pt>
                <c:pt idx="6503">
                  <c:v>-1.8475250327789332E-3</c:v>
                </c:pt>
                <c:pt idx="6504">
                  <c:v>-2.288019814938101E-3</c:v>
                </c:pt>
                <c:pt idx="6505">
                  <c:v>-2.5817154121752627E-3</c:v>
                </c:pt>
                <c:pt idx="6506">
                  <c:v>-2.7664927305942793E-3</c:v>
                </c:pt>
                <c:pt idx="6507">
                  <c:v>-2.8756771277319826E-3</c:v>
                </c:pt>
                <c:pt idx="6508">
                  <c:v>-2.8840106077635801E-3</c:v>
                </c:pt>
                <c:pt idx="6509">
                  <c:v>-2.8768106319430804E-3</c:v>
                </c:pt>
                <c:pt idx="6510">
                  <c:v>-2.7803481466992341E-3</c:v>
                </c:pt>
                <c:pt idx="6511">
                  <c:v>-2.6951571391821685E-3</c:v>
                </c:pt>
                <c:pt idx="6512">
                  <c:v>-2.5867321755155379E-3</c:v>
                </c:pt>
                <c:pt idx="6513">
                  <c:v>-2.5818162923912421E-3</c:v>
                </c:pt>
                <c:pt idx="6514">
                  <c:v>-2.6182284461352449E-3</c:v>
                </c:pt>
                <c:pt idx="6515">
                  <c:v>-2.5711306277255291E-3</c:v>
                </c:pt>
                <c:pt idx="6516">
                  <c:v>-2.5099481891277678E-3</c:v>
                </c:pt>
                <c:pt idx="6517">
                  <c:v>-2.3967843431250673E-3</c:v>
                </c:pt>
                <c:pt idx="6518">
                  <c:v>-2.3139335691350535E-3</c:v>
                </c:pt>
                <c:pt idx="6519">
                  <c:v>-2.2603227438219636E-3</c:v>
                </c:pt>
                <c:pt idx="6520">
                  <c:v>-2.2482275275796343E-3</c:v>
                </c:pt>
                <c:pt idx="6521">
                  <c:v>-2.2953835434694663E-3</c:v>
                </c:pt>
                <c:pt idx="6522">
                  <c:v>-2.3484457151513156E-3</c:v>
                </c:pt>
                <c:pt idx="6523">
                  <c:v>-2.3887872830114527E-3</c:v>
                </c:pt>
                <c:pt idx="6524">
                  <c:v>-2.4037590802046321E-3</c:v>
                </c:pt>
                <c:pt idx="6525">
                  <c:v>-2.380373279332485E-3</c:v>
                </c:pt>
                <c:pt idx="6526">
                  <c:v>-2.3353959744050797E-3</c:v>
                </c:pt>
                <c:pt idx="6527">
                  <c:v>-2.3166510728447748E-3</c:v>
                </c:pt>
                <c:pt idx="6528">
                  <c:v>-2.4269056558578368E-3</c:v>
                </c:pt>
                <c:pt idx="6529">
                  <c:v>-2.5291772693598483E-3</c:v>
                </c:pt>
                <c:pt idx="6530">
                  <c:v>-2.666761817477476E-3</c:v>
                </c:pt>
                <c:pt idx="6531">
                  <c:v>-2.7732169958842199E-3</c:v>
                </c:pt>
                <c:pt idx="6532">
                  <c:v>-2.9184597818659886E-3</c:v>
                </c:pt>
                <c:pt idx="6533">
                  <c:v>-3.1104479083373607E-3</c:v>
                </c:pt>
                <c:pt idx="6534">
                  <c:v>-3.393867740672362E-3</c:v>
                </c:pt>
                <c:pt idx="6535">
                  <c:v>-3.75348399856309E-3</c:v>
                </c:pt>
                <c:pt idx="6536">
                  <c:v>-4.1920689058320641E-3</c:v>
                </c:pt>
                <c:pt idx="6537">
                  <c:v>-4.6638288415044018E-3</c:v>
                </c:pt>
                <c:pt idx="6538">
                  <c:v>-5.1565374172215924E-3</c:v>
                </c:pt>
                <c:pt idx="6539">
                  <c:v>-5.5644600747899757E-3</c:v>
                </c:pt>
                <c:pt idx="6540">
                  <c:v>-5.9906843568417875E-3</c:v>
                </c:pt>
                <c:pt idx="6541">
                  <c:v>-6.3981760480476676E-3</c:v>
                </c:pt>
                <c:pt idx="6542">
                  <c:v>-6.7801996233419108E-3</c:v>
                </c:pt>
                <c:pt idx="6543">
                  <c:v>-7.1665961419999456E-3</c:v>
                </c:pt>
                <c:pt idx="6544">
                  <c:v>-7.5431817924903662E-3</c:v>
                </c:pt>
                <c:pt idx="6545">
                  <c:v>-8.0291815137720508E-3</c:v>
                </c:pt>
                <c:pt idx="6546">
                  <c:v>-8.3995176724513364E-3</c:v>
                </c:pt>
                <c:pt idx="6547">
                  <c:v>-8.6407305875872732E-3</c:v>
                </c:pt>
                <c:pt idx="6548">
                  <c:v>-8.8640356866079399E-3</c:v>
                </c:pt>
                <c:pt idx="6549">
                  <c:v>-9.1919616557618374E-3</c:v>
                </c:pt>
                <c:pt idx="6550">
                  <c:v>-9.6622267231472585E-3</c:v>
                </c:pt>
                <c:pt idx="6551">
                  <c:v>-9.9818312407969206E-3</c:v>
                </c:pt>
                <c:pt idx="6552">
                  <c:v>-1.0391102794014114E-2</c:v>
                </c:pt>
                <c:pt idx="6553">
                  <c:v>-1.0862390282068292E-2</c:v>
                </c:pt>
                <c:pt idx="6554">
                  <c:v>-1.1170448604794946E-2</c:v>
                </c:pt>
                <c:pt idx="6555">
                  <c:v>-1.1302232843005671E-2</c:v>
                </c:pt>
                <c:pt idx="6556">
                  <c:v>-1.1231830335214642E-2</c:v>
                </c:pt>
                <c:pt idx="6557">
                  <c:v>-1.1014954416195662E-2</c:v>
                </c:pt>
                <c:pt idx="6558">
                  <c:v>-1.0649738371026545E-2</c:v>
                </c:pt>
                <c:pt idx="6559">
                  <c:v>-1.0221706530362272E-2</c:v>
                </c:pt>
                <c:pt idx="6560">
                  <c:v>-9.692850097896246E-3</c:v>
                </c:pt>
                <c:pt idx="6561">
                  <c:v>-9.104968909170473E-3</c:v>
                </c:pt>
                <c:pt idx="6562">
                  <c:v>-8.547518177379438E-3</c:v>
                </c:pt>
                <c:pt idx="6563">
                  <c:v>-8.2553914509525435E-3</c:v>
                </c:pt>
                <c:pt idx="6564">
                  <c:v>-8.1225871193553803E-3</c:v>
                </c:pt>
                <c:pt idx="6565">
                  <c:v>-8.095371862622186E-3</c:v>
                </c:pt>
                <c:pt idx="6566">
                  <c:v>-8.0897849707752198E-3</c:v>
                </c:pt>
                <c:pt idx="6567">
                  <c:v>-8.0700898714108071E-3</c:v>
                </c:pt>
                <c:pt idx="6568">
                  <c:v>-7.9773985708325064E-3</c:v>
                </c:pt>
                <c:pt idx="6569">
                  <c:v>-7.7894967232405602E-3</c:v>
                </c:pt>
                <c:pt idx="6570">
                  <c:v>-7.483981399836131E-3</c:v>
                </c:pt>
                <c:pt idx="6571">
                  <c:v>-7.0463993613347105E-3</c:v>
                </c:pt>
                <c:pt idx="6572">
                  <c:v>-6.481447794778529E-3</c:v>
                </c:pt>
                <c:pt idx="6573">
                  <c:v>-5.9038690515369335E-3</c:v>
                </c:pt>
                <c:pt idx="6574">
                  <c:v>-5.3431200100093898E-3</c:v>
                </c:pt>
                <c:pt idx="6575">
                  <c:v>-4.8409437255665742E-3</c:v>
                </c:pt>
                <c:pt idx="6576">
                  <c:v>-4.4499023566694131E-3</c:v>
                </c:pt>
                <c:pt idx="6577">
                  <c:v>-4.1005429626643879E-3</c:v>
                </c:pt>
                <c:pt idx="6578">
                  <c:v>-3.739634584051312E-3</c:v>
                </c:pt>
                <c:pt idx="6579">
                  <c:v>-3.3303949841104021E-3</c:v>
                </c:pt>
                <c:pt idx="6580">
                  <c:v>-2.8374572428468358E-3</c:v>
                </c:pt>
                <c:pt idx="6581">
                  <c:v>-2.2859860950727269E-3</c:v>
                </c:pt>
                <c:pt idx="6582">
                  <c:v>-1.7318131808908288E-3</c:v>
                </c:pt>
                <c:pt idx="6583">
                  <c:v>-1.3086153795331444E-3</c:v>
                </c:pt>
                <c:pt idx="6584">
                  <c:v>-1.1697751335543597E-3</c:v>
                </c:pt>
                <c:pt idx="6585">
                  <c:v>-1.1757563457878136E-3</c:v>
                </c:pt>
                <c:pt idx="6586">
                  <c:v>-1.2300819135883489E-3</c:v>
                </c:pt>
                <c:pt idx="6587">
                  <c:v>-1.2942540913576004E-3</c:v>
                </c:pt>
                <c:pt idx="6588">
                  <c:v>-1.2771670775730943E-3</c:v>
                </c:pt>
                <c:pt idx="6589">
                  <c:v>-1.2053232351728128E-3</c:v>
                </c:pt>
                <c:pt idx="6590">
                  <c:v>-1.1031999547853864E-3</c:v>
                </c:pt>
                <c:pt idx="6591">
                  <c:v>-9.8993540938174807E-4</c:v>
                </c:pt>
                <c:pt idx="6592">
                  <c:v>-9.0469270884654257E-4</c:v>
                </c:pt>
                <c:pt idx="6593">
                  <c:v>-8.5108134805168074E-4</c:v>
                </c:pt>
                <c:pt idx="6594">
                  <c:v>-8.5885039443088214E-4</c:v>
                </c:pt>
                <c:pt idx="6595">
                  <c:v>-9.6885457709520117E-4</c:v>
                </c:pt>
                <c:pt idx="6596">
                  <c:v>-1.2527818066004261E-3</c:v>
                </c:pt>
                <c:pt idx="6597">
                  <c:v>-1.6645694610722891E-3</c:v>
                </c:pt>
                <c:pt idx="6598">
                  <c:v>-2.1040718161351099E-3</c:v>
                </c:pt>
                <c:pt idx="6599">
                  <c:v>-2.5164926917923174E-3</c:v>
                </c:pt>
                <c:pt idx="6600">
                  <c:v>-2.87984268760017E-3</c:v>
                </c:pt>
                <c:pt idx="6601">
                  <c:v>-3.1853552205411764E-3</c:v>
                </c:pt>
                <c:pt idx="6602">
                  <c:v>-3.4078359496961504E-3</c:v>
                </c:pt>
                <c:pt idx="6603">
                  <c:v>-3.6053866990753075E-3</c:v>
                </c:pt>
                <c:pt idx="6604">
                  <c:v>-3.780463360461526E-3</c:v>
                </c:pt>
                <c:pt idx="6605">
                  <c:v>-3.9320986532212195E-3</c:v>
                </c:pt>
                <c:pt idx="6606">
                  <c:v>-4.0388281490805148E-3</c:v>
                </c:pt>
                <c:pt idx="6607">
                  <c:v>-4.1392555038661525E-3</c:v>
                </c:pt>
                <c:pt idx="6608">
                  <c:v>-4.1088853623069185E-3</c:v>
                </c:pt>
                <c:pt idx="6609">
                  <c:v>-3.9860766994403172E-3</c:v>
                </c:pt>
                <c:pt idx="6610">
                  <c:v>-3.7215326065268639E-3</c:v>
                </c:pt>
                <c:pt idx="6611">
                  <c:v>-3.4055099403224941E-3</c:v>
                </c:pt>
                <c:pt idx="6612">
                  <c:v>-3.0811807222285931E-3</c:v>
                </c:pt>
                <c:pt idx="6613">
                  <c:v>-2.7090878794865628E-3</c:v>
                </c:pt>
                <c:pt idx="6614">
                  <c:v>-2.3400526252006157E-3</c:v>
                </c:pt>
                <c:pt idx="6615">
                  <c:v>-1.9989111288492337E-3</c:v>
                </c:pt>
                <c:pt idx="6616">
                  <c:v>-1.7060876520682837E-3</c:v>
                </c:pt>
                <c:pt idx="6617">
                  <c:v>-1.4669384936260655E-3</c:v>
                </c:pt>
                <c:pt idx="6618">
                  <c:v>-1.1983267288207555E-3</c:v>
                </c:pt>
                <c:pt idx="6619">
                  <c:v>-8.4006755208680325E-4</c:v>
                </c:pt>
                <c:pt idx="6620">
                  <c:v>-4.1806542736002564E-4</c:v>
                </c:pt>
                <c:pt idx="6621">
                  <c:v>1.8227460836621034E-5</c:v>
                </c:pt>
                <c:pt idx="6622">
                  <c:v>4.4000330659888138E-4</c:v>
                </c:pt>
                <c:pt idx="6623">
                  <c:v>8.205183874934205E-4</c:v>
                </c:pt>
                <c:pt idx="6624">
                  <c:v>1.0858509706777064E-3</c:v>
                </c:pt>
                <c:pt idx="6625">
                  <c:v>1.2573576297518049E-3</c:v>
                </c:pt>
                <c:pt idx="6626">
                  <c:v>1.3433104344733669E-3</c:v>
                </c:pt>
                <c:pt idx="6627">
                  <c:v>1.4208810350643014E-3</c:v>
                </c:pt>
                <c:pt idx="6628">
                  <c:v>1.4206054371584762E-3</c:v>
                </c:pt>
                <c:pt idx="6629">
                  <c:v>1.327979672098053E-3</c:v>
                </c:pt>
                <c:pt idx="6630">
                  <c:v>1.1703945666277948E-3</c:v>
                </c:pt>
                <c:pt idx="6631">
                  <c:v>9.9216895429410585E-4</c:v>
                </c:pt>
                <c:pt idx="6632">
                  <c:v>7.9564610831545199E-4</c:v>
                </c:pt>
                <c:pt idx="6633">
                  <c:v>6.2449820644539455E-4</c:v>
                </c:pt>
                <c:pt idx="6634">
                  <c:v>4.6889557269374105E-4</c:v>
                </c:pt>
                <c:pt idx="6635">
                  <c:v>3.4917185466546661E-4</c:v>
                </c:pt>
                <c:pt idx="6636">
                  <c:v>2.1268637335908371E-4</c:v>
                </c:pt>
                <c:pt idx="6637">
                  <c:v>1.1582531532944057E-4</c:v>
                </c:pt>
                <c:pt idx="6638">
                  <c:v>7.4417033259767894E-6</c:v>
                </c:pt>
                <c:pt idx="6639">
                  <c:v>-2.2853043698582422E-4</c:v>
                </c:pt>
                <c:pt idx="6640">
                  <c:v>-5.6122291612786465E-4</c:v>
                </c:pt>
                <c:pt idx="6641">
                  <c:v>-8.7802998252840847E-4</c:v>
                </c:pt>
                <c:pt idx="6642">
                  <c:v>-1.1559299756406197E-3</c:v>
                </c:pt>
                <c:pt idx="6643">
                  <c:v>-1.4532285038891494E-3</c:v>
                </c:pt>
                <c:pt idx="6644">
                  <c:v>-1.8047611572939645E-3</c:v>
                </c:pt>
                <c:pt idx="6645">
                  <c:v>-2.2065508876408014E-3</c:v>
                </c:pt>
                <c:pt idx="6646">
                  <c:v>-2.6985581232897228E-3</c:v>
                </c:pt>
                <c:pt idx="6647">
                  <c:v>-3.2259117252161854E-3</c:v>
                </c:pt>
                <c:pt idx="6648">
                  <c:v>-3.7433963363287062E-3</c:v>
                </c:pt>
                <c:pt idx="6649">
                  <c:v>-4.2995769072177968E-3</c:v>
                </c:pt>
                <c:pt idx="6650">
                  <c:v>-4.8769979701271757E-3</c:v>
                </c:pt>
                <c:pt idx="6651">
                  <c:v>-5.2891751238789619E-3</c:v>
                </c:pt>
                <c:pt idx="6652">
                  <c:v>-5.4906370297080117E-3</c:v>
                </c:pt>
                <c:pt idx="6653">
                  <c:v>-5.5730347659295205E-3</c:v>
                </c:pt>
                <c:pt idx="6654">
                  <c:v>-5.5322079604800296E-3</c:v>
                </c:pt>
                <c:pt idx="6655">
                  <c:v>-5.3640499919056644E-3</c:v>
                </c:pt>
                <c:pt idx="6656">
                  <c:v>-4.9888585609060869E-3</c:v>
                </c:pt>
                <c:pt idx="6657">
                  <c:v>-4.5022196185660474E-3</c:v>
                </c:pt>
                <c:pt idx="6658">
                  <c:v>-4.0530761613576296E-3</c:v>
                </c:pt>
                <c:pt idx="6659">
                  <c:v>-3.5867404119290288E-3</c:v>
                </c:pt>
                <c:pt idx="6660">
                  <c:v>-3.2068564774951772E-3</c:v>
                </c:pt>
                <c:pt idx="6661">
                  <c:v>-2.8575333448501955E-3</c:v>
                </c:pt>
                <c:pt idx="6662">
                  <c:v>-2.4954785180291406E-3</c:v>
                </c:pt>
                <c:pt idx="6663">
                  <c:v>-2.1441488342100021E-3</c:v>
                </c:pt>
                <c:pt idx="6664">
                  <c:v>-1.7173081098242676E-3</c:v>
                </c:pt>
                <c:pt idx="6665">
                  <c:v>-1.2004638071741267E-3</c:v>
                </c:pt>
                <c:pt idx="6666">
                  <c:v>-6.6743263220570524E-4</c:v>
                </c:pt>
                <c:pt idx="6667">
                  <c:v>-9.6102927671798681E-5</c:v>
                </c:pt>
                <c:pt idx="6668">
                  <c:v>4.6821521105585434E-4</c:v>
                </c:pt>
                <c:pt idx="6669">
                  <c:v>1.0303309652034726E-3</c:v>
                </c:pt>
                <c:pt idx="6670">
                  <c:v>1.4885130759524343E-3</c:v>
                </c:pt>
                <c:pt idx="6671">
                  <c:v>1.9721097033659515E-3</c:v>
                </c:pt>
                <c:pt idx="6672">
                  <c:v>2.4364486438906989E-3</c:v>
                </c:pt>
                <c:pt idx="6673">
                  <c:v>2.9050864621539248E-3</c:v>
                </c:pt>
                <c:pt idx="6674">
                  <c:v>3.377986465595343E-3</c:v>
                </c:pt>
                <c:pt idx="6675">
                  <c:v>3.8008598555848024E-3</c:v>
                </c:pt>
                <c:pt idx="6676">
                  <c:v>4.2083163452073273E-3</c:v>
                </c:pt>
                <c:pt idx="6677">
                  <c:v>4.5793907834275763E-3</c:v>
                </c:pt>
                <c:pt idx="6678">
                  <c:v>4.907130198514729E-3</c:v>
                </c:pt>
                <c:pt idx="6679">
                  <c:v>5.1093476558102483E-3</c:v>
                </c:pt>
                <c:pt idx="6680">
                  <c:v>5.1335717183394001E-3</c:v>
                </c:pt>
                <c:pt idx="6681">
                  <c:v>4.9662866406454996E-3</c:v>
                </c:pt>
                <c:pt idx="6682">
                  <c:v>4.842455636251874E-3</c:v>
                </c:pt>
                <c:pt idx="6683">
                  <c:v>4.749832242461333E-3</c:v>
                </c:pt>
                <c:pt idx="6684">
                  <c:v>4.5789453419561223E-3</c:v>
                </c:pt>
                <c:pt idx="6685">
                  <c:v>4.3517677154476485E-3</c:v>
                </c:pt>
                <c:pt idx="6686">
                  <c:v>3.9916709068071338E-3</c:v>
                </c:pt>
                <c:pt idx="6687">
                  <c:v>3.6221400139808055E-3</c:v>
                </c:pt>
                <c:pt idx="6688">
                  <c:v>3.3955141707349493E-3</c:v>
                </c:pt>
                <c:pt idx="6689">
                  <c:v>3.3879168009676953E-3</c:v>
                </c:pt>
                <c:pt idx="6690">
                  <c:v>3.3882109204456294E-3</c:v>
                </c:pt>
                <c:pt idx="6691">
                  <c:v>3.2285783014601591E-3</c:v>
                </c:pt>
                <c:pt idx="6692">
                  <c:v>2.6499170463427655E-3</c:v>
                </c:pt>
                <c:pt idx="6693">
                  <c:v>1.8112024284195672E-3</c:v>
                </c:pt>
                <c:pt idx="6694">
                  <c:v>9.4485544086117469E-4</c:v>
                </c:pt>
                <c:pt idx="6695">
                  <c:v>2.7070799312151983E-4</c:v>
                </c:pt>
                <c:pt idx="6696">
                  <c:v>-1.0113249827457682E-4</c:v>
                </c:pt>
                <c:pt idx="6697">
                  <c:v>-2.2782478011400332E-4</c:v>
                </c:pt>
                <c:pt idx="6698">
                  <c:v>-1.9396297188217017E-4</c:v>
                </c:pt>
                <c:pt idx="6699">
                  <c:v>-1.6328972805936632E-4</c:v>
                </c:pt>
                <c:pt idx="6700">
                  <c:v>-2.3255478899440664E-4</c:v>
                </c:pt>
                <c:pt idx="6701">
                  <c:v>-3.7163530526284716E-4</c:v>
                </c:pt>
                <c:pt idx="6702">
                  <c:v>-6.2566216138681529E-4</c:v>
                </c:pt>
                <c:pt idx="6703">
                  <c:v>-9.5616611271234341E-4</c:v>
                </c:pt>
                <c:pt idx="6704">
                  <c:v>-1.2098921051835996E-3</c:v>
                </c:pt>
                <c:pt idx="6705">
                  <c:v>-1.3697405596724433E-3</c:v>
                </c:pt>
                <c:pt idx="6706">
                  <c:v>-1.5013535065514947E-3</c:v>
                </c:pt>
                <c:pt idx="6707">
                  <c:v>-1.6331246042287943E-3</c:v>
                </c:pt>
                <c:pt idx="6708">
                  <c:v>-1.8410548349283436E-3</c:v>
                </c:pt>
                <c:pt idx="6709">
                  <c:v>-2.0169229695388485E-3</c:v>
                </c:pt>
                <c:pt idx="6710">
                  <c:v>-2.1291541686101947E-3</c:v>
                </c:pt>
                <c:pt idx="6711">
                  <c:v>-2.0233189093979316E-3</c:v>
                </c:pt>
                <c:pt idx="6712">
                  <c:v>-1.6049143807214219E-3</c:v>
                </c:pt>
                <c:pt idx="6713">
                  <c:v>-9.9711029152392485E-4</c:v>
                </c:pt>
                <c:pt idx="6714">
                  <c:v>-3.1888555045445657E-4</c:v>
                </c:pt>
                <c:pt idx="6715">
                  <c:v>1.7197056716004513E-4</c:v>
                </c:pt>
                <c:pt idx="6716">
                  <c:v>4.1840612428828633E-4</c:v>
                </c:pt>
                <c:pt idx="6717">
                  <c:v>5.0521347469065095E-4</c:v>
                </c:pt>
                <c:pt idx="6718">
                  <c:v>5.1591687589963781E-4</c:v>
                </c:pt>
                <c:pt idx="6719">
                  <c:v>6.2243850443461832E-4</c:v>
                </c:pt>
                <c:pt idx="6720">
                  <c:v>9.2981300725693348E-4</c:v>
                </c:pt>
                <c:pt idx="6721">
                  <c:v>1.3915860385148692E-3</c:v>
                </c:pt>
                <c:pt idx="6722">
                  <c:v>1.8971958372278783E-3</c:v>
                </c:pt>
                <c:pt idx="6723">
                  <c:v>2.3793350135421797E-3</c:v>
                </c:pt>
                <c:pt idx="6724">
                  <c:v>2.714893116067308E-3</c:v>
                </c:pt>
                <c:pt idx="6725">
                  <c:v>2.9391036495159712E-3</c:v>
                </c:pt>
                <c:pt idx="6726">
                  <c:v>3.1129171004259633E-3</c:v>
                </c:pt>
                <c:pt idx="6727">
                  <c:v>3.2555507036214461E-3</c:v>
                </c:pt>
                <c:pt idx="6728">
                  <c:v>3.4733357208646337E-3</c:v>
                </c:pt>
                <c:pt idx="6729">
                  <c:v>3.710016193513398E-3</c:v>
                </c:pt>
                <c:pt idx="6730">
                  <c:v>3.9161723475354768E-3</c:v>
                </c:pt>
                <c:pt idx="6731">
                  <c:v>4.0115797179374191E-3</c:v>
                </c:pt>
                <c:pt idx="6732">
                  <c:v>3.8882279998301117E-3</c:v>
                </c:pt>
                <c:pt idx="6733">
                  <c:v>3.6268164094576576E-3</c:v>
                </c:pt>
                <c:pt idx="6734">
                  <c:v>3.2786739868701075E-3</c:v>
                </c:pt>
                <c:pt idx="6735">
                  <c:v>2.8772469286892622E-3</c:v>
                </c:pt>
                <c:pt idx="6736">
                  <c:v>2.4665751368979634E-3</c:v>
                </c:pt>
                <c:pt idx="6737">
                  <c:v>2.0918840178475923E-3</c:v>
                </c:pt>
                <c:pt idx="6738">
                  <c:v>1.7678708751977679E-3</c:v>
                </c:pt>
                <c:pt idx="6739">
                  <c:v>1.5427732255626761E-3</c:v>
                </c:pt>
                <c:pt idx="6740">
                  <c:v>1.4482968230579026E-3</c:v>
                </c:pt>
                <c:pt idx="6741">
                  <c:v>1.432778695641792E-3</c:v>
                </c:pt>
                <c:pt idx="6742">
                  <c:v>1.3314344654436982E-3</c:v>
                </c:pt>
                <c:pt idx="6743">
                  <c:v>1.1387007827814198E-3</c:v>
                </c:pt>
                <c:pt idx="6744">
                  <c:v>7.8311901576656588E-4</c:v>
                </c:pt>
                <c:pt idx="6745">
                  <c:v>3.0536238506698469E-4</c:v>
                </c:pt>
                <c:pt idx="6746">
                  <c:v>-2.554030812087625E-4</c:v>
                </c:pt>
                <c:pt idx="6747">
                  <c:v>-8.1372353017087977E-4</c:v>
                </c:pt>
                <c:pt idx="6748">
                  <c:v>-1.3317428968180286E-3</c:v>
                </c:pt>
                <c:pt idx="6749">
                  <c:v>-1.7785734437840766E-3</c:v>
                </c:pt>
                <c:pt idx="6750">
                  <c:v>-2.1173867954845647E-3</c:v>
                </c:pt>
                <c:pt idx="6751">
                  <c:v>-2.2568245289745961E-3</c:v>
                </c:pt>
                <c:pt idx="6752">
                  <c:v>-2.1633390742991959E-3</c:v>
                </c:pt>
                <c:pt idx="6753">
                  <c:v>-1.9035020529816998E-3</c:v>
                </c:pt>
                <c:pt idx="6754">
                  <c:v>-1.6172869029955116E-3</c:v>
                </c:pt>
                <c:pt idx="6755">
                  <c:v>-1.4228838820077665E-3</c:v>
                </c:pt>
                <c:pt idx="6756">
                  <c:v>-1.4219672896880998E-3</c:v>
                </c:pt>
                <c:pt idx="6757">
                  <c:v>-1.538822381929577E-3</c:v>
                </c:pt>
                <c:pt idx="6758">
                  <c:v>-1.7287008386650763E-3</c:v>
                </c:pt>
                <c:pt idx="6759">
                  <c:v>-1.8409530250392545E-3</c:v>
                </c:pt>
                <c:pt idx="6760">
                  <c:v>-1.7498481262512508E-3</c:v>
                </c:pt>
                <c:pt idx="6761">
                  <c:v>-1.5035164481501636E-3</c:v>
                </c:pt>
                <c:pt idx="6762">
                  <c:v>-1.1431212879818684E-3</c:v>
                </c:pt>
                <c:pt idx="6763">
                  <c:v>-7.5610127206180322E-4</c:v>
                </c:pt>
                <c:pt idx="6764">
                  <c:v>-3.1188385981625487E-4</c:v>
                </c:pt>
                <c:pt idx="6765">
                  <c:v>1.2238943152888363E-4</c:v>
                </c:pt>
                <c:pt idx="6766">
                  <c:v>5.3588601716739116E-4</c:v>
                </c:pt>
                <c:pt idx="6767">
                  <c:v>9.0021222265017353E-4</c:v>
                </c:pt>
                <c:pt idx="6768">
                  <c:v>1.213695709185738E-3</c:v>
                </c:pt>
                <c:pt idx="6769">
                  <c:v>1.4985100323168105E-3</c:v>
                </c:pt>
                <c:pt idx="6770">
                  <c:v>1.7860070513879595E-3</c:v>
                </c:pt>
                <c:pt idx="6771">
                  <c:v>2.1054986029895506E-3</c:v>
                </c:pt>
                <c:pt idx="6772">
                  <c:v>2.527278563173183E-3</c:v>
                </c:pt>
                <c:pt idx="6773">
                  <c:v>2.9149637122883256E-3</c:v>
                </c:pt>
                <c:pt idx="6774">
                  <c:v>3.2104285020109063E-3</c:v>
                </c:pt>
                <c:pt idx="6775">
                  <c:v>3.3686511350681197E-3</c:v>
                </c:pt>
                <c:pt idx="6776">
                  <c:v>3.2558102252159332E-3</c:v>
                </c:pt>
                <c:pt idx="6777">
                  <c:v>2.9823642413809555E-3</c:v>
                </c:pt>
                <c:pt idx="6778">
                  <c:v>2.6176503309943474E-3</c:v>
                </c:pt>
                <c:pt idx="6779">
                  <c:v>2.1775399191049571E-3</c:v>
                </c:pt>
                <c:pt idx="6780">
                  <c:v>1.6901168148089033E-3</c:v>
                </c:pt>
                <c:pt idx="6781">
                  <c:v>1.1681075230802027E-3</c:v>
                </c:pt>
                <c:pt idx="6782">
                  <c:v>6.6093684502397786E-4</c:v>
                </c:pt>
                <c:pt idx="6783">
                  <c:v>1.6021745430271279E-4</c:v>
                </c:pt>
                <c:pt idx="6784">
                  <c:v>-3.0010697097941809E-4</c:v>
                </c:pt>
                <c:pt idx="6785">
                  <c:v>-7.5064247275839768E-4</c:v>
                </c:pt>
                <c:pt idx="6786">
                  <c:v>-1.2337288524326203E-3</c:v>
                </c:pt>
                <c:pt idx="6787">
                  <c:v>-1.7655532008934846E-3</c:v>
                </c:pt>
                <c:pt idx="6788">
                  <c:v>-2.3839758045128049E-3</c:v>
                </c:pt>
                <c:pt idx="6789">
                  <c:v>-2.9908585058426762E-3</c:v>
                </c:pt>
                <c:pt idx="6790">
                  <c:v>-3.4996352343256549E-3</c:v>
                </c:pt>
                <c:pt idx="6791">
                  <c:v>-3.8613202032519995E-3</c:v>
                </c:pt>
                <c:pt idx="6792">
                  <c:v>-4.0166867711997198E-3</c:v>
                </c:pt>
                <c:pt idx="6793">
                  <c:v>-4.1317023610843995E-3</c:v>
                </c:pt>
                <c:pt idx="6794">
                  <c:v>-4.2739920833088233E-3</c:v>
                </c:pt>
                <c:pt idx="6795">
                  <c:v>-4.5943982436448191E-3</c:v>
                </c:pt>
                <c:pt idx="6796">
                  <c:v>-5.1895775157020547E-3</c:v>
                </c:pt>
                <c:pt idx="6797">
                  <c:v>-6.0137812793222894E-3</c:v>
                </c:pt>
                <c:pt idx="6798">
                  <c:v>-6.7690525158866869E-3</c:v>
                </c:pt>
                <c:pt idx="6799">
                  <c:v>-7.5342043824418396E-3</c:v>
                </c:pt>
                <c:pt idx="6800">
                  <c:v>-8.194156450867119E-3</c:v>
                </c:pt>
                <c:pt idx="6801">
                  <c:v>-8.7692890183665041E-3</c:v>
                </c:pt>
                <c:pt idx="6802">
                  <c:v>-9.2640871490676201E-3</c:v>
                </c:pt>
                <c:pt idx="6803">
                  <c:v>-9.5615157920279741E-3</c:v>
                </c:pt>
                <c:pt idx="6804">
                  <c:v>-9.8160360868271412E-3</c:v>
                </c:pt>
                <c:pt idx="6805">
                  <c:v>-9.957336216110349E-3</c:v>
                </c:pt>
                <c:pt idx="6806">
                  <c:v>-1.0027986778737326E-2</c:v>
                </c:pt>
                <c:pt idx="6807">
                  <c:v>-1.0094704754092729E-2</c:v>
                </c:pt>
                <c:pt idx="6808">
                  <c:v>-1.018186984737382E-2</c:v>
                </c:pt>
                <c:pt idx="6809">
                  <c:v>-1.0211077928686739E-2</c:v>
                </c:pt>
                <c:pt idx="6810">
                  <c:v>-1.0204991338307063E-2</c:v>
                </c:pt>
                <c:pt idx="6811">
                  <c:v>-9.9952071822023772E-3</c:v>
                </c:pt>
                <c:pt idx="6812">
                  <c:v>-9.5547914187854646E-3</c:v>
                </c:pt>
                <c:pt idx="6813">
                  <c:v>-8.965401304101013E-3</c:v>
                </c:pt>
                <c:pt idx="6814">
                  <c:v>-8.374061746010901E-3</c:v>
                </c:pt>
                <c:pt idx="6815">
                  <c:v>-7.8570415263410753E-3</c:v>
                </c:pt>
                <c:pt idx="6816">
                  <c:v>-7.4550184187001448E-3</c:v>
                </c:pt>
                <c:pt idx="6817">
                  <c:v>-7.155083894784248E-3</c:v>
                </c:pt>
                <c:pt idx="6818">
                  <c:v>-6.9476175096875046E-3</c:v>
                </c:pt>
                <c:pt idx="6819">
                  <c:v>-6.824080450232986E-3</c:v>
                </c:pt>
                <c:pt idx="6820">
                  <c:v>-6.7767996587171451E-3</c:v>
                </c:pt>
                <c:pt idx="6821">
                  <c:v>-6.6966812265952663E-3</c:v>
                </c:pt>
                <c:pt idx="6822">
                  <c:v>-6.4986031628590235E-3</c:v>
                </c:pt>
                <c:pt idx="6823">
                  <c:v>-6.143782313696099E-3</c:v>
                </c:pt>
                <c:pt idx="6824">
                  <c:v>-5.5146932936750871E-3</c:v>
                </c:pt>
                <c:pt idx="6825">
                  <c:v>-4.6434660163774417E-3</c:v>
                </c:pt>
                <c:pt idx="6826">
                  <c:v>-3.8107427753605104E-3</c:v>
                </c:pt>
                <c:pt idx="6827">
                  <c:v>-3.1011921598746257E-3</c:v>
                </c:pt>
                <c:pt idx="6828">
                  <c:v>-2.6245291990453379E-3</c:v>
                </c:pt>
                <c:pt idx="6829">
                  <c:v>-2.3153744060555822E-3</c:v>
                </c:pt>
                <c:pt idx="6830">
                  <c:v>-2.1140777074887401E-3</c:v>
                </c:pt>
                <c:pt idx="6831">
                  <c:v>-2.0581489702974501E-3</c:v>
                </c:pt>
                <c:pt idx="6832">
                  <c:v>-2.0324139252184941E-3</c:v>
                </c:pt>
                <c:pt idx="6833">
                  <c:v>-1.9786561655739227E-3</c:v>
                </c:pt>
                <c:pt idx="6834">
                  <c:v>-1.8853016344769198E-3</c:v>
                </c:pt>
                <c:pt idx="6835">
                  <c:v>-1.8002842179190839E-3</c:v>
                </c:pt>
                <c:pt idx="6836">
                  <c:v>-1.6518965067729497E-3</c:v>
                </c:pt>
                <c:pt idx="6837">
                  <c:v>-1.4570100021925889E-3</c:v>
                </c:pt>
                <c:pt idx="6838">
                  <c:v>-1.3514792236313496E-3</c:v>
                </c:pt>
                <c:pt idx="6839">
                  <c:v>-1.4112489637051154E-3</c:v>
                </c:pt>
                <c:pt idx="6840">
                  <c:v>-1.7102180803373068E-3</c:v>
                </c:pt>
                <c:pt idx="6841">
                  <c:v>-2.1465477965803416E-3</c:v>
                </c:pt>
                <c:pt idx="6842">
                  <c:v>-2.6237465727921494E-3</c:v>
                </c:pt>
                <c:pt idx="6843">
                  <c:v>-2.9374020830719759E-3</c:v>
                </c:pt>
                <c:pt idx="6844">
                  <c:v>-3.034950188276906E-3</c:v>
                </c:pt>
                <c:pt idx="6845">
                  <c:v>-3.0584851535057083E-3</c:v>
                </c:pt>
                <c:pt idx="6846">
                  <c:v>-2.9536726815279427E-3</c:v>
                </c:pt>
                <c:pt idx="6847">
                  <c:v>-2.7903547567619882E-3</c:v>
                </c:pt>
                <c:pt idx="6848">
                  <c:v>-2.6112925475604595E-3</c:v>
                </c:pt>
                <c:pt idx="6849">
                  <c:v>-2.4559084088242328E-3</c:v>
                </c:pt>
                <c:pt idx="6850">
                  <c:v>-2.398653719657166E-3</c:v>
                </c:pt>
                <c:pt idx="6851">
                  <c:v>-2.2973417577105888E-3</c:v>
                </c:pt>
                <c:pt idx="6852">
                  <c:v>-2.2234237432442057E-3</c:v>
                </c:pt>
                <c:pt idx="6853">
                  <c:v>-2.1439248164658569E-3</c:v>
                </c:pt>
                <c:pt idx="6854">
                  <c:v>-2.0161534437264459E-3</c:v>
                </c:pt>
                <c:pt idx="6855">
                  <c:v>-1.878260539129654E-3</c:v>
                </c:pt>
                <c:pt idx="6856">
                  <c:v>-1.6879786565451203E-3</c:v>
                </c:pt>
                <c:pt idx="6857">
                  <c:v>-1.4869174603408467E-3</c:v>
                </c:pt>
                <c:pt idx="6858">
                  <c:v>-1.2973662260848875E-3</c:v>
                </c:pt>
                <c:pt idx="6859">
                  <c:v>-1.1146546808362223E-3</c:v>
                </c:pt>
                <c:pt idx="6860">
                  <c:v>-8.6595524382423398E-4</c:v>
                </c:pt>
                <c:pt idx="6861">
                  <c:v>-6.4347593296426955E-4</c:v>
                </c:pt>
                <c:pt idx="6862">
                  <c:v>-4.2507705943661817E-4</c:v>
                </c:pt>
                <c:pt idx="6863">
                  <c:v>-1.7602554944705449E-4</c:v>
                </c:pt>
                <c:pt idx="6864">
                  <c:v>1.8294822208886271E-4</c:v>
                </c:pt>
                <c:pt idx="6865">
                  <c:v>6.1419676371522671E-4</c:v>
                </c:pt>
                <c:pt idx="6866">
                  <c:v>1.0671469052336759E-3</c:v>
                </c:pt>
                <c:pt idx="6867">
                  <c:v>1.365008836522284E-3</c:v>
                </c:pt>
                <c:pt idx="6868">
                  <c:v>1.5570819332693161E-3</c:v>
                </c:pt>
                <c:pt idx="6869">
                  <c:v>1.6833734762890938E-3</c:v>
                </c:pt>
                <c:pt idx="6870">
                  <c:v>1.7560513238315571E-3</c:v>
                </c:pt>
                <c:pt idx="6871">
                  <c:v>1.8673226810237862E-3</c:v>
                </c:pt>
                <c:pt idx="6872">
                  <c:v>2.0347089757187572E-3</c:v>
                </c:pt>
                <c:pt idx="6873">
                  <c:v>2.1779208393882727E-3</c:v>
                </c:pt>
                <c:pt idx="6874">
                  <c:v>2.3392225255074043E-3</c:v>
                </c:pt>
                <c:pt idx="6875">
                  <c:v>2.4754407245833119E-3</c:v>
                </c:pt>
                <c:pt idx="6876">
                  <c:v>2.5296769533756009E-3</c:v>
                </c:pt>
                <c:pt idx="6877">
                  <c:v>2.5144264421155683E-3</c:v>
                </c:pt>
                <c:pt idx="6878">
                  <c:v>2.4291657774485578E-3</c:v>
                </c:pt>
                <c:pt idx="6879">
                  <c:v>2.2763957199019732E-3</c:v>
                </c:pt>
                <c:pt idx="6880">
                  <c:v>2.0487624098467147E-3</c:v>
                </c:pt>
                <c:pt idx="6881">
                  <c:v>1.8205127263589468E-3</c:v>
                </c:pt>
                <c:pt idx="6882">
                  <c:v>1.5879431766492097E-3</c:v>
                </c:pt>
                <c:pt idx="6883">
                  <c:v>1.3081325926589354E-3</c:v>
                </c:pt>
                <c:pt idx="6884">
                  <c:v>9.5063042230293638E-4</c:v>
                </c:pt>
                <c:pt idx="6885">
                  <c:v>6.2529835621931407E-4</c:v>
                </c:pt>
                <c:pt idx="6886">
                  <c:v>3.1383883315225101E-4</c:v>
                </c:pt>
                <c:pt idx="6887">
                  <c:v>8.8256453494211574E-6</c:v>
                </c:pt>
                <c:pt idx="6888">
                  <c:v>-3.1194627192640534E-4</c:v>
                </c:pt>
                <c:pt idx="6889">
                  <c:v>-6.2992937586240456E-4</c:v>
                </c:pt>
                <c:pt idx="6890">
                  <c:v>-1.0204788144570461E-3</c:v>
                </c:pt>
                <c:pt idx="6891">
                  <c:v>-1.5938735387553251E-3</c:v>
                </c:pt>
                <c:pt idx="6892">
                  <c:v>-2.3303306356160795E-3</c:v>
                </c:pt>
                <c:pt idx="6893">
                  <c:v>-3.152950414279313E-3</c:v>
                </c:pt>
                <c:pt idx="6894">
                  <c:v>-3.9735574248016842E-3</c:v>
                </c:pt>
                <c:pt idx="6895">
                  <c:v>-4.7098250982254425E-3</c:v>
                </c:pt>
                <c:pt idx="6896">
                  <c:v>-5.3105402457526187E-3</c:v>
                </c:pt>
                <c:pt idx="6897">
                  <c:v>-5.810292842676131E-3</c:v>
                </c:pt>
                <c:pt idx="6898">
                  <c:v>-6.2830582612428297E-3</c:v>
                </c:pt>
                <c:pt idx="6899">
                  <c:v>-6.7070039086656302E-3</c:v>
                </c:pt>
                <c:pt idx="6900">
                  <c:v>-7.1095808311460069E-3</c:v>
                </c:pt>
                <c:pt idx="6901">
                  <c:v>-7.4791953546381011E-3</c:v>
                </c:pt>
                <c:pt idx="6902">
                  <c:v>-7.7951170547674205E-3</c:v>
                </c:pt>
                <c:pt idx="6903">
                  <c:v>-8.052707929879022E-3</c:v>
                </c:pt>
                <c:pt idx="6904">
                  <c:v>-8.2745034644004633E-3</c:v>
                </c:pt>
                <c:pt idx="6905">
                  <c:v>-8.4667371869577464E-3</c:v>
                </c:pt>
                <c:pt idx="6906">
                  <c:v>-8.6216338893461333E-3</c:v>
                </c:pt>
                <c:pt idx="6907">
                  <c:v>-8.7988974940143069E-3</c:v>
                </c:pt>
                <c:pt idx="6908">
                  <c:v>-8.9311583225206246E-3</c:v>
                </c:pt>
                <c:pt idx="6909">
                  <c:v>-8.9908165679047809E-3</c:v>
                </c:pt>
                <c:pt idx="6910">
                  <c:v>-8.9082860625327963E-3</c:v>
                </c:pt>
                <c:pt idx="6911">
                  <c:v>-8.687409833206497E-3</c:v>
                </c:pt>
                <c:pt idx="6912">
                  <c:v>-8.3399564043156772E-3</c:v>
                </c:pt>
                <c:pt idx="6913">
                  <c:v>-7.9216211405357742E-3</c:v>
                </c:pt>
                <c:pt idx="6914">
                  <c:v>-7.5210979543841186E-3</c:v>
                </c:pt>
                <c:pt idx="6915">
                  <c:v>-7.1818267055161296E-3</c:v>
                </c:pt>
                <c:pt idx="6916">
                  <c:v>-6.8969482269440174E-3</c:v>
                </c:pt>
                <c:pt idx="6917">
                  <c:v>-6.6661845782825697E-3</c:v>
                </c:pt>
                <c:pt idx="6918">
                  <c:v>-6.3699654468950184E-3</c:v>
                </c:pt>
                <c:pt idx="6919">
                  <c:v>-5.9420152545859228E-3</c:v>
                </c:pt>
                <c:pt idx="6920">
                  <c:v>-5.3822042682440587E-3</c:v>
                </c:pt>
                <c:pt idx="6921">
                  <c:v>-4.7363717392546432E-3</c:v>
                </c:pt>
                <c:pt idx="6922">
                  <c:v>-4.0423835758718694E-3</c:v>
                </c:pt>
                <c:pt idx="6923">
                  <c:v>-3.3713560795616414E-3</c:v>
                </c:pt>
                <c:pt idx="6924">
                  <c:v>-2.7179342745520742E-3</c:v>
                </c:pt>
                <c:pt idx="6925">
                  <c:v>-2.0790127293414998E-3</c:v>
                </c:pt>
                <c:pt idx="6926">
                  <c:v>-1.4712065805759741E-3</c:v>
                </c:pt>
                <c:pt idx="6927">
                  <c:v>-1.0146403581104545E-3</c:v>
                </c:pt>
                <c:pt idx="6928">
                  <c:v>-6.5495497732428088E-4</c:v>
                </c:pt>
                <c:pt idx="6929">
                  <c:v>-3.6656618789977053E-4</c:v>
                </c:pt>
                <c:pt idx="6930">
                  <c:v>-1.7325746988664431E-4</c:v>
                </c:pt>
                <c:pt idx="6931">
                  <c:v>-1.0324745428280282E-4</c:v>
                </c:pt>
                <c:pt idx="6932">
                  <c:v>-1.2751005853515226E-4</c:v>
                </c:pt>
                <c:pt idx="6933">
                  <c:v>-1.1101847741843324E-4</c:v>
                </c:pt>
                <c:pt idx="6934">
                  <c:v>3.467408799714836E-5</c:v>
                </c:pt>
                <c:pt idx="6935">
                  <c:v>4.3252443057900615E-4</c:v>
                </c:pt>
                <c:pt idx="6936">
                  <c:v>1.076178658043284E-3</c:v>
                </c:pt>
                <c:pt idx="6937">
                  <c:v>1.7708753939287352E-3</c:v>
                </c:pt>
                <c:pt idx="6938">
                  <c:v>2.453625101141629E-3</c:v>
                </c:pt>
                <c:pt idx="6939">
                  <c:v>2.9409523597822376E-3</c:v>
                </c:pt>
                <c:pt idx="6940">
                  <c:v>3.2157892539877928E-3</c:v>
                </c:pt>
                <c:pt idx="6941">
                  <c:v>3.3957747619412452E-3</c:v>
                </c:pt>
                <c:pt idx="6942">
                  <c:v>3.5912800178064079E-3</c:v>
                </c:pt>
                <c:pt idx="6943">
                  <c:v>3.8444098109880745E-3</c:v>
                </c:pt>
                <c:pt idx="6944">
                  <c:v>4.1302649075015633E-3</c:v>
                </c:pt>
                <c:pt idx="6945">
                  <c:v>4.3999211551370328E-3</c:v>
                </c:pt>
                <c:pt idx="6946">
                  <c:v>4.5533367666168046E-3</c:v>
                </c:pt>
                <c:pt idx="6947">
                  <c:v>4.4829287880663142E-3</c:v>
                </c:pt>
                <c:pt idx="6948">
                  <c:v>4.2245002323508841E-3</c:v>
                </c:pt>
                <c:pt idx="6949">
                  <c:v>3.8632299838284373E-3</c:v>
                </c:pt>
                <c:pt idx="6950">
                  <c:v>3.4739357197066433E-3</c:v>
                </c:pt>
                <c:pt idx="6951">
                  <c:v>3.2057385522251689E-3</c:v>
                </c:pt>
                <c:pt idx="6952">
                  <c:v>3.0946956873473233E-3</c:v>
                </c:pt>
                <c:pt idx="6953">
                  <c:v>3.1030129879123817E-3</c:v>
                </c:pt>
                <c:pt idx="6954">
                  <c:v>3.2801762199684637E-3</c:v>
                </c:pt>
                <c:pt idx="6955">
                  <c:v>3.6433166391856057E-3</c:v>
                </c:pt>
                <c:pt idx="6956">
                  <c:v>4.127134205835087E-3</c:v>
                </c:pt>
                <c:pt idx="6957">
                  <c:v>4.5858392413879439E-3</c:v>
                </c:pt>
                <c:pt idx="6958">
                  <c:v>4.8723887143022606E-3</c:v>
                </c:pt>
                <c:pt idx="6959">
                  <c:v>4.9079478045711902E-3</c:v>
                </c:pt>
                <c:pt idx="6960">
                  <c:v>4.6847891008040526E-3</c:v>
                </c:pt>
                <c:pt idx="6961">
                  <c:v>4.3477565960204252E-3</c:v>
                </c:pt>
                <c:pt idx="6962">
                  <c:v>4.0468501696572269E-3</c:v>
                </c:pt>
                <c:pt idx="6963">
                  <c:v>3.9219587489295413E-3</c:v>
                </c:pt>
                <c:pt idx="6964">
                  <c:v>4.0642738868612626E-3</c:v>
                </c:pt>
                <c:pt idx="6965">
                  <c:v>4.3396276364466493E-3</c:v>
                </c:pt>
                <c:pt idx="6966">
                  <c:v>4.6169801798184428E-3</c:v>
                </c:pt>
                <c:pt idx="6967">
                  <c:v>4.967352125006516E-3</c:v>
                </c:pt>
                <c:pt idx="6968">
                  <c:v>5.4097160571943328E-3</c:v>
                </c:pt>
                <c:pt idx="6969">
                  <c:v>5.8047456199820839E-3</c:v>
                </c:pt>
                <c:pt idx="6970">
                  <c:v>6.1326284007673145E-3</c:v>
                </c:pt>
                <c:pt idx="6971">
                  <c:v>6.4320328709489361E-3</c:v>
                </c:pt>
                <c:pt idx="6972">
                  <c:v>6.6410685933770515E-3</c:v>
                </c:pt>
                <c:pt idx="6973">
                  <c:v>6.75353797541587E-3</c:v>
                </c:pt>
                <c:pt idx="6974">
                  <c:v>6.6831952204022011E-3</c:v>
                </c:pt>
                <c:pt idx="6975">
                  <c:v>6.431028637922739E-3</c:v>
                </c:pt>
                <c:pt idx="6976">
                  <c:v>6.0346657626837111E-3</c:v>
                </c:pt>
                <c:pt idx="6977">
                  <c:v>5.5882843475001075E-3</c:v>
                </c:pt>
                <c:pt idx="6978">
                  <c:v>5.241712244438668E-3</c:v>
                </c:pt>
                <c:pt idx="6979">
                  <c:v>5.0116418625787331E-3</c:v>
                </c:pt>
                <c:pt idx="6980">
                  <c:v>4.860666546097122E-3</c:v>
                </c:pt>
                <c:pt idx="6981">
                  <c:v>4.7825832024538991E-3</c:v>
                </c:pt>
                <c:pt idx="6982">
                  <c:v>4.6435195862646241E-3</c:v>
                </c:pt>
                <c:pt idx="6983">
                  <c:v>4.3548134523438741E-3</c:v>
                </c:pt>
                <c:pt idx="6984">
                  <c:v>3.8442508530327833E-3</c:v>
                </c:pt>
                <c:pt idx="6985">
                  <c:v>3.1749010627215232E-3</c:v>
                </c:pt>
                <c:pt idx="6986">
                  <c:v>2.3319463069705936E-3</c:v>
                </c:pt>
                <c:pt idx="6987">
                  <c:v>1.4667579615507713E-3</c:v>
                </c:pt>
                <c:pt idx="6988">
                  <c:v>5.8826813142309384E-4</c:v>
                </c:pt>
                <c:pt idx="6989">
                  <c:v>-1.5499471741906132E-4</c:v>
                </c:pt>
                <c:pt idx="6990">
                  <c:v>-7.7353544096514146E-4</c:v>
                </c:pt>
                <c:pt idx="6991">
                  <c:v>-1.2345652400936051E-3</c:v>
                </c:pt>
                <c:pt idx="6992">
                  <c:v>-1.5045388682324186E-3</c:v>
                </c:pt>
                <c:pt idx="6993">
                  <c:v>-1.6930343845593882E-3</c:v>
                </c:pt>
                <c:pt idx="6994">
                  <c:v>-1.9341055033524172E-3</c:v>
                </c:pt>
                <c:pt idx="6995">
                  <c:v>-2.1658906844283349E-3</c:v>
                </c:pt>
                <c:pt idx="6996">
                  <c:v>-2.5179410922088362E-3</c:v>
                </c:pt>
                <c:pt idx="6997">
                  <c:v>-2.8365559722562609E-3</c:v>
                </c:pt>
                <c:pt idx="6998">
                  <c:v>-3.0782427934097798E-3</c:v>
                </c:pt>
                <c:pt idx="6999">
                  <c:v>-3.1847198815157839E-3</c:v>
                </c:pt>
                <c:pt idx="7000">
                  <c:v>-3.1375088908321041E-3</c:v>
                </c:pt>
                <c:pt idx="7001">
                  <c:v>-3.041558337800997E-3</c:v>
                </c:pt>
                <c:pt idx="7002">
                  <c:v>-2.8870250149218828E-3</c:v>
                </c:pt>
                <c:pt idx="7003">
                  <c:v>-2.7767973127042849E-3</c:v>
                </c:pt>
                <c:pt idx="7004">
                  <c:v>-2.709145279048834E-3</c:v>
                </c:pt>
                <c:pt idx="7005">
                  <c:v>-2.6704200435632292E-3</c:v>
                </c:pt>
                <c:pt idx="7006">
                  <c:v>-2.6673713288734979E-3</c:v>
                </c:pt>
                <c:pt idx="7007">
                  <c:v>-2.5354852791744098E-3</c:v>
                </c:pt>
                <c:pt idx="7008">
                  <c:v>-2.301666535659554E-3</c:v>
                </c:pt>
                <c:pt idx="7009">
                  <c:v>-2.018949060365865E-3</c:v>
                </c:pt>
                <c:pt idx="7010">
                  <c:v>-1.6355085066049318E-3</c:v>
                </c:pt>
                <c:pt idx="7011">
                  <c:v>-1.1250027826463877E-3</c:v>
                </c:pt>
                <c:pt idx="7012">
                  <c:v>-5.1307512549431306E-4</c:v>
                </c:pt>
                <c:pt idx="7013">
                  <c:v>1.9164019011299314E-4</c:v>
                </c:pt>
                <c:pt idx="7014">
                  <c:v>9.4222426564685301E-4</c:v>
                </c:pt>
                <c:pt idx="7015">
                  <c:v>1.6181253014830889E-3</c:v>
                </c:pt>
                <c:pt idx="7016">
                  <c:v>2.392379695942322E-3</c:v>
                </c:pt>
                <c:pt idx="7017">
                  <c:v>3.1933233730617443E-3</c:v>
                </c:pt>
                <c:pt idx="7018">
                  <c:v>3.9803232895195498E-3</c:v>
                </c:pt>
                <c:pt idx="7019">
                  <c:v>4.8470757543514001E-3</c:v>
                </c:pt>
                <c:pt idx="7020">
                  <c:v>5.5964980013759611E-3</c:v>
                </c:pt>
                <c:pt idx="7021">
                  <c:v>6.2054331375145056E-3</c:v>
                </c:pt>
                <c:pt idx="7022">
                  <c:v>6.627437327031218E-3</c:v>
                </c:pt>
                <c:pt idx="7023">
                  <c:v>6.8410982202987969E-3</c:v>
                </c:pt>
                <c:pt idx="7024">
                  <c:v>6.8769800384245981E-3</c:v>
                </c:pt>
                <c:pt idx="7025">
                  <c:v>6.682632906582265E-3</c:v>
                </c:pt>
                <c:pt idx="7026">
                  <c:v>6.6826099476215671E-3</c:v>
                </c:pt>
                <c:pt idx="7027">
                  <c:v>6.9198869324628345E-3</c:v>
                </c:pt>
                <c:pt idx="7028">
                  <c:v>7.33252398325537E-3</c:v>
                </c:pt>
                <c:pt idx="7029">
                  <c:v>7.7024085054837928E-3</c:v>
                </c:pt>
                <c:pt idx="7030">
                  <c:v>8.10458802208666E-3</c:v>
                </c:pt>
                <c:pt idx="7031">
                  <c:v>8.3521537402787907E-3</c:v>
                </c:pt>
                <c:pt idx="7032">
                  <c:v>8.5090901794942306E-3</c:v>
                </c:pt>
                <c:pt idx="7033">
                  <c:v>8.5932350136691954E-3</c:v>
                </c:pt>
                <c:pt idx="7034">
                  <c:v>8.6047450289823066E-3</c:v>
                </c:pt>
                <c:pt idx="7035">
                  <c:v>8.4316525420443812E-3</c:v>
                </c:pt>
                <c:pt idx="7036">
                  <c:v>8.0333865858600983E-3</c:v>
                </c:pt>
                <c:pt idx="7037">
                  <c:v>7.6277836824987996E-3</c:v>
                </c:pt>
                <c:pt idx="7038">
                  <c:v>7.2136480548460058E-3</c:v>
                </c:pt>
                <c:pt idx="7039">
                  <c:v>6.9025633025096983E-3</c:v>
                </c:pt>
                <c:pt idx="7040">
                  <c:v>6.6599638056328648E-3</c:v>
                </c:pt>
                <c:pt idx="7041">
                  <c:v>6.4635262026392316E-3</c:v>
                </c:pt>
                <c:pt idx="7042">
                  <c:v>6.1893971199463915E-3</c:v>
                </c:pt>
                <c:pt idx="7043">
                  <c:v>5.7707834533326872E-3</c:v>
                </c:pt>
                <c:pt idx="7044">
                  <c:v>5.4295414944965509E-3</c:v>
                </c:pt>
                <c:pt idx="7045">
                  <c:v>5.2538688803674561E-3</c:v>
                </c:pt>
                <c:pt idx="7046">
                  <c:v>5.0749405194332516E-3</c:v>
                </c:pt>
                <c:pt idx="7047">
                  <c:v>4.9690749489488956E-3</c:v>
                </c:pt>
                <c:pt idx="7048">
                  <c:v>4.9055891670416376E-3</c:v>
                </c:pt>
                <c:pt idx="7049">
                  <c:v>4.8392346418047044E-3</c:v>
                </c:pt>
                <c:pt idx="7050">
                  <c:v>4.7073423373853087E-3</c:v>
                </c:pt>
                <c:pt idx="7051">
                  <c:v>4.4574698264148388E-3</c:v>
                </c:pt>
                <c:pt idx="7052">
                  <c:v>4.0817085966440552E-3</c:v>
                </c:pt>
                <c:pt idx="7053">
                  <c:v>3.6850507588417863E-3</c:v>
                </c:pt>
                <c:pt idx="7054">
                  <c:v>3.1995642689394027E-3</c:v>
                </c:pt>
                <c:pt idx="7055">
                  <c:v>2.7889639691961714E-3</c:v>
                </c:pt>
                <c:pt idx="7056">
                  <c:v>2.5861560567189889E-3</c:v>
                </c:pt>
                <c:pt idx="7057">
                  <c:v>2.4569010857176908E-3</c:v>
                </c:pt>
                <c:pt idx="7058">
                  <c:v>2.4097434381076615E-3</c:v>
                </c:pt>
                <c:pt idx="7059">
                  <c:v>2.3925741289234585E-3</c:v>
                </c:pt>
                <c:pt idx="7060">
                  <c:v>2.4211999330624357E-3</c:v>
                </c:pt>
                <c:pt idx="7061">
                  <c:v>2.5443962878721129E-3</c:v>
                </c:pt>
                <c:pt idx="7062">
                  <c:v>2.7564131357529142E-3</c:v>
                </c:pt>
                <c:pt idx="7063">
                  <c:v>3.0597617014451457E-3</c:v>
                </c:pt>
                <c:pt idx="7064">
                  <c:v>3.5656591160076702E-3</c:v>
                </c:pt>
                <c:pt idx="7065">
                  <c:v>4.1161248534040754E-3</c:v>
                </c:pt>
                <c:pt idx="7066">
                  <c:v>4.6129306374184768E-3</c:v>
                </c:pt>
                <c:pt idx="7067">
                  <c:v>4.783260088552576E-3</c:v>
                </c:pt>
                <c:pt idx="7068">
                  <c:v>4.7551048968976243E-3</c:v>
                </c:pt>
                <c:pt idx="7069">
                  <c:v>4.5261222988991013E-3</c:v>
                </c:pt>
                <c:pt idx="7070">
                  <c:v>4.3178592505582576E-3</c:v>
                </c:pt>
                <c:pt idx="7071">
                  <c:v>4.2334466382619174E-3</c:v>
                </c:pt>
                <c:pt idx="7072">
                  <c:v>4.2259099108207295E-3</c:v>
                </c:pt>
                <c:pt idx="7073">
                  <c:v>4.1780212586154586E-3</c:v>
                </c:pt>
                <c:pt idx="7074">
                  <c:v>4.2952219702930916E-3</c:v>
                </c:pt>
                <c:pt idx="7075">
                  <c:v>4.4735713639947943E-3</c:v>
                </c:pt>
                <c:pt idx="7076">
                  <c:v>4.6773683943598472E-3</c:v>
                </c:pt>
                <c:pt idx="7077">
                  <c:v>4.9809898935053581E-3</c:v>
                </c:pt>
                <c:pt idx="7078">
                  <c:v>5.3288660944439204E-3</c:v>
                </c:pt>
                <c:pt idx="7079">
                  <c:v>5.7427478157527079E-3</c:v>
                </c:pt>
                <c:pt idx="7080">
                  <c:v>6.1528448273704163E-3</c:v>
                </c:pt>
                <c:pt idx="7081">
                  <c:v>6.5706683140166061E-3</c:v>
                </c:pt>
                <c:pt idx="7082">
                  <c:v>6.9867239184113229E-3</c:v>
                </c:pt>
                <c:pt idx="7083">
                  <c:v>7.3881710164212036E-3</c:v>
                </c:pt>
                <c:pt idx="7084">
                  <c:v>7.7590998233822905E-3</c:v>
                </c:pt>
                <c:pt idx="7085">
                  <c:v>8.0840429737884661E-3</c:v>
                </c:pt>
                <c:pt idx="7086">
                  <c:v>8.2689043175102374E-3</c:v>
                </c:pt>
                <c:pt idx="7087">
                  <c:v>8.1982538267746582E-3</c:v>
                </c:pt>
                <c:pt idx="7088">
                  <c:v>7.9419823935194828E-3</c:v>
                </c:pt>
                <c:pt idx="7089">
                  <c:v>7.6517488653881716E-3</c:v>
                </c:pt>
                <c:pt idx="7090">
                  <c:v>7.3743945337895016E-3</c:v>
                </c:pt>
                <c:pt idx="7091">
                  <c:v>7.2067592398380471E-3</c:v>
                </c:pt>
                <c:pt idx="7092">
                  <c:v>7.15047646653693E-3</c:v>
                </c:pt>
                <c:pt idx="7093">
                  <c:v>7.2389227514471155E-3</c:v>
                </c:pt>
                <c:pt idx="7094">
                  <c:v>7.3067090686407873E-3</c:v>
                </c:pt>
                <c:pt idx="7095">
                  <c:v>7.3810908995539919E-3</c:v>
                </c:pt>
                <c:pt idx="7096">
                  <c:v>7.4735666780942648E-3</c:v>
                </c:pt>
                <c:pt idx="7097">
                  <c:v>7.4704270076426981E-3</c:v>
                </c:pt>
                <c:pt idx="7098">
                  <c:v>7.4991666258290386E-3</c:v>
                </c:pt>
                <c:pt idx="7099">
                  <c:v>7.6376012061645454E-3</c:v>
                </c:pt>
                <c:pt idx="7100">
                  <c:v>7.8402913228437406E-3</c:v>
                </c:pt>
                <c:pt idx="7101">
                  <c:v>8.0987730331773151E-3</c:v>
                </c:pt>
                <c:pt idx="7102">
                  <c:v>8.4277282091904486E-3</c:v>
                </c:pt>
                <c:pt idx="7103">
                  <c:v>8.8170523195521197E-3</c:v>
                </c:pt>
                <c:pt idx="7104">
                  <c:v>9.305579039207373E-3</c:v>
                </c:pt>
                <c:pt idx="7105">
                  <c:v>9.8277828928792291E-3</c:v>
                </c:pt>
                <c:pt idx="7106">
                  <c:v>1.0293331494290969E-2</c:v>
                </c:pt>
                <c:pt idx="7107">
                  <c:v>1.071039421930876E-2</c:v>
                </c:pt>
                <c:pt idx="7108">
                  <c:v>1.1100004428103579E-2</c:v>
                </c:pt>
                <c:pt idx="7109">
                  <c:v>1.1449245364654725E-2</c:v>
                </c:pt>
                <c:pt idx="7110">
                  <c:v>1.1871619948843492E-2</c:v>
                </c:pt>
                <c:pt idx="7111">
                  <c:v>1.2407718225019434E-2</c:v>
                </c:pt>
                <c:pt idx="7112">
                  <c:v>1.2998621615864004E-2</c:v>
                </c:pt>
                <c:pt idx="7113">
                  <c:v>1.3529512061779186E-2</c:v>
                </c:pt>
                <c:pt idx="7114">
                  <c:v>1.3957630787924707E-2</c:v>
                </c:pt>
                <c:pt idx="7115">
                  <c:v>1.4157526133981104E-2</c:v>
                </c:pt>
                <c:pt idx="7116">
                  <c:v>1.4231525503784551E-2</c:v>
                </c:pt>
                <c:pt idx="7117">
                  <c:v>1.4278986211150851E-2</c:v>
                </c:pt>
                <c:pt idx="7118">
                  <c:v>1.4401106249611287E-2</c:v>
                </c:pt>
                <c:pt idx="7119">
                  <c:v>1.4703303107452803E-2</c:v>
                </c:pt>
                <c:pt idx="7120">
                  <c:v>1.5192950987582662E-2</c:v>
                </c:pt>
                <c:pt idx="7121">
                  <c:v>1.5807934707011403E-2</c:v>
                </c:pt>
                <c:pt idx="7122">
                  <c:v>1.6482573352273554E-2</c:v>
                </c:pt>
                <c:pt idx="7123">
                  <c:v>1.7156703564557282E-2</c:v>
                </c:pt>
                <c:pt idx="7124">
                  <c:v>1.7831865328801717E-2</c:v>
                </c:pt>
                <c:pt idx="7125">
                  <c:v>1.840500497577691E-2</c:v>
                </c:pt>
                <c:pt idx="7126">
                  <c:v>1.8764071623651197E-2</c:v>
                </c:pt>
                <c:pt idx="7127">
                  <c:v>1.8784165849080315E-2</c:v>
                </c:pt>
                <c:pt idx="7128">
                  <c:v>1.8623333206263873E-2</c:v>
                </c:pt>
                <c:pt idx="7129">
                  <c:v>1.8326433164967064E-2</c:v>
                </c:pt>
                <c:pt idx="7130">
                  <c:v>1.8059773704831965E-2</c:v>
                </c:pt>
                <c:pt idx="7131">
                  <c:v>1.7787909156429884E-2</c:v>
                </c:pt>
                <c:pt idx="7132">
                  <c:v>1.7597166717060794E-2</c:v>
                </c:pt>
                <c:pt idx="7133">
                  <c:v>1.7371260354029708E-2</c:v>
                </c:pt>
                <c:pt idx="7134">
                  <c:v>1.7084908571915945E-2</c:v>
                </c:pt>
                <c:pt idx="7135">
                  <c:v>1.6609872333791194E-2</c:v>
                </c:pt>
                <c:pt idx="7136">
                  <c:v>1.6029712813898915E-2</c:v>
                </c:pt>
                <c:pt idx="7137">
                  <c:v>1.5382052133996574E-2</c:v>
                </c:pt>
                <c:pt idx="7138">
                  <c:v>1.4688153728844692E-2</c:v>
                </c:pt>
                <c:pt idx="7139">
                  <c:v>1.4000777849763201E-2</c:v>
                </c:pt>
                <c:pt idx="7140">
                  <c:v>1.3333054276744843E-2</c:v>
                </c:pt>
                <c:pt idx="7141">
                  <c:v>1.2659513613785683E-2</c:v>
                </c:pt>
                <c:pt idx="7142">
                  <c:v>1.1955867554807613E-2</c:v>
                </c:pt>
                <c:pt idx="7143">
                  <c:v>1.1135991014561811E-2</c:v>
                </c:pt>
                <c:pt idx="7144">
                  <c:v>1.0290577059443425E-2</c:v>
                </c:pt>
                <c:pt idx="7145">
                  <c:v>9.4783874703608991E-3</c:v>
                </c:pt>
                <c:pt idx="7146">
                  <c:v>8.719602147973288E-3</c:v>
                </c:pt>
                <c:pt idx="7147">
                  <c:v>8.0970147618306051E-3</c:v>
                </c:pt>
                <c:pt idx="7148">
                  <c:v>7.6139724522569091E-3</c:v>
                </c:pt>
                <c:pt idx="7149">
                  <c:v>7.2137725767877046E-3</c:v>
                </c:pt>
                <c:pt idx="7150">
                  <c:v>6.9024958997987804E-3</c:v>
                </c:pt>
                <c:pt idx="7151">
                  <c:v>6.6678591845412104E-3</c:v>
                </c:pt>
                <c:pt idx="7152">
                  <c:v>6.5078551778274523E-3</c:v>
                </c:pt>
                <c:pt idx="7153">
                  <c:v>6.4216047808491302E-3</c:v>
                </c:pt>
                <c:pt idx="7154">
                  <c:v>6.3482415535212064E-3</c:v>
                </c:pt>
                <c:pt idx="7155">
                  <c:v>6.3069226788174063E-3</c:v>
                </c:pt>
                <c:pt idx="7156">
                  <c:v>6.2894902953483656E-3</c:v>
                </c:pt>
                <c:pt idx="7157">
                  <c:v>6.2220872893254207E-3</c:v>
                </c:pt>
                <c:pt idx="7158">
                  <c:v>6.1337736587457076E-3</c:v>
                </c:pt>
                <c:pt idx="7159">
                  <c:v>5.9390029508080578E-3</c:v>
                </c:pt>
                <c:pt idx="7160">
                  <c:v>5.7326897699371757E-3</c:v>
                </c:pt>
                <c:pt idx="7161">
                  <c:v>5.5714108235608581E-3</c:v>
                </c:pt>
                <c:pt idx="7162">
                  <c:v>5.4915239306487619E-3</c:v>
                </c:pt>
                <c:pt idx="7163">
                  <c:v>5.5716973831248812E-3</c:v>
                </c:pt>
                <c:pt idx="7164">
                  <c:v>5.6928522474419159E-3</c:v>
                </c:pt>
                <c:pt idx="7165">
                  <c:v>5.809538555959763E-3</c:v>
                </c:pt>
                <c:pt idx="7166">
                  <c:v>5.8614848590554016E-3</c:v>
                </c:pt>
                <c:pt idx="7167">
                  <c:v>5.8300097927359157E-3</c:v>
                </c:pt>
                <c:pt idx="7168">
                  <c:v>5.824595863977669E-3</c:v>
                </c:pt>
                <c:pt idx="7169">
                  <c:v>5.8412504899666299E-3</c:v>
                </c:pt>
                <c:pt idx="7170">
                  <c:v>6.050052765533818E-3</c:v>
                </c:pt>
                <c:pt idx="7171">
                  <c:v>6.4879783064775752E-3</c:v>
                </c:pt>
                <c:pt idx="7172">
                  <c:v>7.1219464303764364E-3</c:v>
                </c:pt>
                <c:pt idx="7173">
                  <c:v>7.8539784581385403E-3</c:v>
                </c:pt>
                <c:pt idx="7174">
                  <c:v>8.449894265075187E-3</c:v>
                </c:pt>
                <c:pt idx="7175">
                  <c:v>8.9932426802678735E-3</c:v>
                </c:pt>
                <c:pt idx="7176">
                  <c:v>9.4516733281471577E-3</c:v>
                </c:pt>
                <c:pt idx="7177">
                  <c:v>9.8623500022037361E-3</c:v>
                </c:pt>
                <c:pt idx="7178">
                  <c:v>1.0303910544610322E-2</c:v>
                </c:pt>
                <c:pt idx="7179">
                  <c:v>1.071045735123087E-2</c:v>
                </c:pt>
                <c:pt idx="7180">
                  <c:v>1.1055467770950416E-2</c:v>
                </c:pt>
                <c:pt idx="7181">
                  <c:v>1.136436530708324E-2</c:v>
                </c:pt>
                <c:pt idx="7182">
                  <c:v>1.1675690237555714E-2</c:v>
                </c:pt>
                <c:pt idx="7183">
                  <c:v>1.1994473021572638E-2</c:v>
                </c:pt>
                <c:pt idx="7184">
                  <c:v>1.23558576827195E-2</c:v>
                </c:pt>
                <c:pt idx="7185">
                  <c:v>1.2538116356923451E-2</c:v>
                </c:pt>
                <c:pt idx="7186">
                  <c:v>1.2605009877617965E-2</c:v>
                </c:pt>
                <c:pt idx="7187">
                  <c:v>1.2531691015361552E-2</c:v>
                </c:pt>
                <c:pt idx="7188">
                  <c:v>1.2323415444801082E-2</c:v>
                </c:pt>
                <c:pt idx="7189">
                  <c:v>1.2122381013389982E-2</c:v>
                </c:pt>
                <c:pt idx="7190">
                  <c:v>1.1965377347841749E-2</c:v>
                </c:pt>
                <c:pt idx="7191">
                  <c:v>1.1836387471447983E-2</c:v>
                </c:pt>
                <c:pt idx="7192">
                  <c:v>1.174688473175543E-2</c:v>
                </c:pt>
                <c:pt idx="7193">
                  <c:v>1.1781513731791383E-2</c:v>
                </c:pt>
                <c:pt idx="7194">
                  <c:v>1.1973608881140671E-2</c:v>
                </c:pt>
                <c:pt idx="7195">
                  <c:v>1.2366289692665899E-2</c:v>
                </c:pt>
                <c:pt idx="7196">
                  <c:v>1.2782732557745081E-2</c:v>
                </c:pt>
                <c:pt idx="7197">
                  <c:v>1.302637718005124E-2</c:v>
                </c:pt>
                <c:pt idx="7198">
                  <c:v>1.3116193099776442E-2</c:v>
                </c:pt>
                <c:pt idx="7199">
                  <c:v>1.2900642015229648E-2</c:v>
                </c:pt>
                <c:pt idx="7200">
                  <c:v>1.2653973541452559E-2</c:v>
                </c:pt>
                <c:pt idx="7201">
                  <c:v>1.2459435805711025E-2</c:v>
                </c:pt>
                <c:pt idx="7202">
                  <c:v>1.2415191553945945E-2</c:v>
                </c:pt>
                <c:pt idx="7203">
                  <c:v>1.2566596423095022E-2</c:v>
                </c:pt>
                <c:pt idx="7204">
                  <c:v>1.2834367146164783E-2</c:v>
                </c:pt>
                <c:pt idx="7205">
                  <c:v>1.3167384626411732E-2</c:v>
                </c:pt>
                <c:pt idx="7206">
                  <c:v>1.3570416459524406E-2</c:v>
                </c:pt>
                <c:pt idx="7207">
                  <c:v>1.3948621242265544E-2</c:v>
                </c:pt>
                <c:pt idx="7208">
                  <c:v>1.4269874470776312E-2</c:v>
                </c:pt>
                <c:pt idx="7209">
                  <c:v>1.4568024030851433E-2</c:v>
                </c:pt>
                <c:pt idx="7210">
                  <c:v>1.47538450597472E-2</c:v>
                </c:pt>
                <c:pt idx="7211">
                  <c:v>1.4894415572370565E-2</c:v>
                </c:pt>
                <c:pt idx="7212">
                  <c:v>1.5081912714608913E-2</c:v>
                </c:pt>
                <c:pt idx="7213">
                  <c:v>1.526160640464601E-2</c:v>
                </c:pt>
                <c:pt idx="7214">
                  <c:v>1.5498443798153815E-2</c:v>
                </c:pt>
                <c:pt idx="7215">
                  <c:v>1.5986969521920857E-2</c:v>
                </c:pt>
                <c:pt idx="7216">
                  <c:v>1.6592827789928006E-2</c:v>
                </c:pt>
                <c:pt idx="7217">
                  <c:v>1.7171459070677769E-2</c:v>
                </c:pt>
                <c:pt idx="7218">
                  <c:v>1.7652331427899133E-2</c:v>
                </c:pt>
                <c:pt idx="7219">
                  <c:v>1.7950931768778232E-2</c:v>
                </c:pt>
                <c:pt idx="7220">
                  <c:v>1.8172313582468715E-2</c:v>
                </c:pt>
                <c:pt idx="7221">
                  <c:v>1.8416984563197354E-2</c:v>
                </c:pt>
                <c:pt idx="7222">
                  <c:v>1.8727600190189479E-2</c:v>
                </c:pt>
                <c:pt idx="7223">
                  <c:v>1.9178172976194601E-2</c:v>
                </c:pt>
                <c:pt idx="7224">
                  <c:v>1.9642609347801102E-2</c:v>
                </c:pt>
                <c:pt idx="7225">
                  <c:v>2.0102648034720332E-2</c:v>
                </c:pt>
                <c:pt idx="7226">
                  <c:v>2.0600002027865695E-2</c:v>
                </c:pt>
                <c:pt idx="7227">
                  <c:v>2.0899401618246521E-2</c:v>
                </c:pt>
                <c:pt idx="7228">
                  <c:v>2.0968836755231823E-2</c:v>
                </c:pt>
                <c:pt idx="7229">
                  <c:v>2.1050114552571244E-2</c:v>
                </c:pt>
                <c:pt idx="7230">
                  <c:v>2.1211896447538129E-2</c:v>
                </c:pt>
                <c:pt idx="7231">
                  <c:v>2.1298225092130071E-2</c:v>
                </c:pt>
                <c:pt idx="7232">
                  <c:v>2.1251237438149443E-2</c:v>
                </c:pt>
                <c:pt idx="7233">
                  <c:v>2.113330853801363E-2</c:v>
                </c:pt>
                <c:pt idx="7234">
                  <c:v>2.0922707654630418E-2</c:v>
                </c:pt>
                <c:pt idx="7235">
                  <c:v>2.0497128378630481E-2</c:v>
                </c:pt>
                <c:pt idx="7236">
                  <c:v>1.9990965018182944E-2</c:v>
                </c:pt>
                <c:pt idx="7237">
                  <c:v>1.9456875950500344E-2</c:v>
                </c:pt>
                <c:pt idx="7238">
                  <c:v>1.8891894739523699E-2</c:v>
                </c:pt>
                <c:pt idx="7239">
                  <c:v>1.8318881229505337E-2</c:v>
                </c:pt>
                <c:pt idx="7240">
                  <c:v>1.7836135007192656E-2</c:v>
                </c:pt>
                <c:pt idx="7241">
                  <c:v>1.7476001516893033E-2</c:v>
                </c:pt>
                <c:pt idx="7242">
                  <c:v>1.7289943849581893E-2</c:v>
                </c:pt>
                <c:pt idx="7243">
                  <c:v>1.7418004254819784E-2</c:v>
                </c:pt>
                <c:pt idx="7244">
                  <c:v>1.7602337405623641E-2</c:v>
                </c:pt>
                <c:pt idx="7245">
                  <c:v>1.7692964595311007E-2</c:v>
                </c:pt>
                <c:pt idx="7246">
                  <c:v>1.7498707311023286E-2</c:v>
                </c:pt>
                <c:pt idx="7247">
                  <c:v>1.6877593815154444E-2</c:v>
                </c:pt>
                <c:pt idx="7248">
                  <c:v>1.6104981322965256E-2</c:v>
                </c:pt>
                <c:pt idx="7249">
                  <c:v>1.5368304294191459E-2</c:v>
                </c:pt>
                <c:pt idx="7250">
                  <c:v>1.487854273734702E-2</c:v>
                </c:pt>
                <c:pt idx="7251">
                  <c:v>1.4760601680278382E-2</c:v>
                </c:pt>
                <c:pt idx="7252">
                  <c:v>1.4860421527816348E-2</c:v>
                </c:pt>
                <c:pt idx="7253">
                  <c:v>1.5020037617754774E-2</c:v>
                </c:pt>
                <c:pt idx="7254">
                  <c:v>1.5130532828586937E-2</c:v>
                </c:pt>
                <c:pt idx="7255">
                  <c:v>1.5092784142882492E-2</c:v>
                </c:pt>
                <c:pt idx="7256">
                  <c:v>1.5014121138417467E-2</c:v>
                </c:pt>
                <c:pt idx="7257">
                  <c:v>1.4991929991485478E-2</c:v>
                </c:pt>
                <c:pt idx="7258">
                  <c:v>1.5066466546677969E-2</c:v>
                </c:pt>
                <c:pt idx="7259">
                  <c:v>1.5306090043091782E-2</c:v>
                </c:pt>
                <c:pt idx="7260">
                  <c:v>1.559988755651083E-2</c:v>
                </c:pt>
                <c:pt idx="7261">
                  <c:v>1.5945064211971144E-2</c:v>
                </c:pt>
                <c:pt idx="7262">
                  <c:v>1.6257495458428608E-2</c:v>
                </c:pt>
                <c:pt idx="7263">
                  <c:v>1.6549391181836563E-2</c:v>
                </c:pt>
                <c:pt idx="7264">
                  <c:v>1.6875787229895276E-2</c:v>
                </c:pt>
                <c:pt idx="7265">
                  <c:v>1.7232591700025536E-2</c:v>
                </c:pt>
                <c:pt idx="7266">
                  <c:v>1.7798792135821567E-2</c:v>
                </c:pt>
                <c:pt idx="7267">
                  <c:v>1.8619803033683678E-2</c:v>
                </c:pt>
                <c:pt idx="7268">
                  <c:v>1.9595395112103047E-2</c:v>
                </c:pt>
                <c:pt idx="7269">
                  <c:v>2.0594449589945808E-2</c:v>
                </c:pt>
                <c:pt idx="7270">
                  <c:v>2.1573762643696905E-2</c:v>
                </c:pt>
                <c:pt idx="7271">
                  <c:v>2.2351660531671848E-2</c:v>
                </c:pt>
                <c:pt idx="7272">
                  <c:v>2.2990813147869365E-2</c:v>
                </c:pt>
                <c:pt idx="7273">
                  <c:v>2.3507871964556493E-2</c:v>
                </c:pt>
                <c:pt idx="7274">
                  <c:v>2.3861660110704206E-2</c:v>
                </c:pt>
                <c:pt idx="7275">
                  <c:v>2.406086467149391E-2</c:v>
                </c:pt>
                <c:pt idx="7276">
                  <c:v>2.4208557432489342E-2</c:v>
                </c:pt>
                <c:pt idx="7277">
                  <c:v>2.4370878090940615E-2</c:v>
                </c:pt>
                <c:pt idx="7278">
                  <c:v>2.4545651046304524E-2</c:v>
                </c:pt>
                <c:pt idx="7279">
                  <c:v>2.4790708230193446E-2</c:v>
                </c:pt>
                <c:pt idx="7280">
                  <c:v>2.5104506389764504E-2</c:v>
                </c:pt>
                <c:pt idx="7281">
                  <c:v>2.5466857923065852E-2</c:v>
                </c:pt>
                <c:pt idx="7282">
                  <c:v>2.585999148187073E-2</c:v>
                </c:pt>
                <c:pt idx="7283">
                  <c:v>2.6215782186832175E-2</c:v>
                </c:pt>
                <c:pt idx="7284">
                  <c:v>2.6538287787694369E-2</c:v>
                </c:pt>
                <c:pt idx="7285">
                  <c:v>2.6857986442281139E-2</c:v>
                </c:pt>
                <c:pt idx="7286">
                  <c:v>2.7243134451139593E-2</c:v>
                </c:pt>
                <c:pt idx="7287">
                  <c:v>2.7687581091174321E-2</c:v>
                </c:pt>
                <c:pt idx="7288">
                  <c:v>2.8079939887637267E-2</c:v>
                </c:pt>
                <c:pt idx="7289">
                  <c:v>2.8374745672319998E-2</c:v>
                </c:pt>
                <c:pt idx="7290">
                  <c:v>2.849374631986042E-2</c:v>
                </c:pt>
                <c:pt idx="7291">
                  <c:v>2.833787158388722E-2</c:v>
                </c:pt>
                <c:pt idx="7292">
                  <c:v>2.7985407901903153E-2</c:v>
                </c:pt>
                <c:pt idx="7293">
                  <c:v>2.758838571015846E-2</c:v>
                </c:pt>
                <c:pt idx="7294">
                  <c:v>2.7284029378511758E-2</c:v>
                </c:pt>
                <c:pt idx="7295">
                  <c:v>2.7181355290571127E-2</c:v>
                </c:pt>
                <c:pt idx="7296">
                  <c:v>2.7227293808424577E-2</c:v>
                </c:pt>
                <c:pt idx="7297">
                  <c:v>2.7338449333062176E-2</c:v>
                </c:pt>
                <c:pt idx="7298">
                  <c:v>2.7433967143202585E-2</c:v>
                </c:pt>
                <c:pt idx="7299">
                  <c:v>2.7472968390360793E-2</c:v>
                </c:pt>
                <c:pt idx="7300">
                  <c:v>2.7449123028128443E-2</c:v>
                </c:pt>
                <c:pt idx="7301">
                  <c:v>2.737507042240581E-2</c:v>
                </c:pt>
                <c:pt idx="7302">
                  <c:v>2.7250513678550352E-2</c:v>
                </c:pt>
                <c:pt idx="7303">
                  <c:v>2.7164454813490065E-2</c:v>
                </c:pt>
                <c:pt idx="7304">
                  <c:v>2.7121945012051632E-2</c:v>
                </c:pt>
                <c:pt idx="7305">
                  <c:v>2.7134614553113723E-2</c:v>
                </c:pt>
                <c:pt idx="7306">
                  <c:v>2.7215791837099199E-2</c:v>
                </c:pt>
                <c:pt idx="7307">
                  <c:v>2.7409660931839858E-2</c:v>
                </c:pt>
                <c:pt idx="7308">
                  <c:v>2.7687138539150266E-2</c:v>
                </c:pt>
                <c:pt idx="7309">
                  <c:v>2.7969354244975108E-2</c:v>
                </c:pt>
                <c:pt idx="7310">
                  <c:v>2.8241552194794607E-2</c:v>
                </c:pt>
                <c:pt idx="7311">
                  <c:v>2.8467340876680455E-2</c:v>
                </c:pt>
                <c:pt idx="7312">
                  <c:v>2.8646544514623593E-2</c:v>
                </c:pt>
                <c:pt idx="7313">
                  <c:v>2.8809117622032546E-2</c:v>
                </c:pt>
                <c:pt idx="7314">
                  <c:v>2.8950781119359045E-2</c:v>
                </c:pt>
                <c:pt idx="7315">
                  <c:v>2.9098517228962541E-2</c:v>
                </c:pt>
                <c:pt idx="7316">
                  <c:v>2.9257857277394186E-2</c:v>
                </c:pt>
                <c:pt idx="7317">
                  <c:v>2.9368577444690833E-2</c:v>
                </c:pt>
                <c:pt idx="7318">
                  <c:v>2.942858893254342E-2</c:v>
                </c:pt>
                <c:pt idx="7319">
                  <c:v>2.9430273442609452E-2</c:v>
                </c:pt>
                <c:pt idx="7320">
                  <c:v>2.9494092511809691E-2</c:v>
                </c:pt>
                <c:pt idx="7321">
                  <c:v>2.948100969324359E-2</c:v>
                </c:pt>
                <c:pt idx="7322">
                  <c:v>2.9378386353363067E-2</c:v>
                </c:pt>
                <c:pt idx="7323">
                  <c:v>2.9228681067011111E-2</c:v>
                </c:pt>
                <c:pt idx="7324">
                  <c:v>2.9008984057826284E-2</c:v>
                </c:pt>
                <c:pt idx="7325">
                  <c:v>2.8724958889374059E-2</c:v>
                </c:pt>
                <c:pt idx="7326">
                  <c:v>2.8523297999870127E-2</c:v>
                </c:pt>
                <c:pt idx="7327">
                  <c:v>2.8417805968437976E-2</c:v>
                </c:pt>
                <c:pt idx="7328">
                  <c:v>2.8474422565373903E-2</c:v>
                </c:pt>
                <c:pt idx="7329">
                  <c:v>2.8584776107589749E-2</c:v>
                </c:pt>
                <c:pt idx="7330">
                  <c:v>2.8615441550354646E-2</c:v>
                </c:pt>
                <c:pt idx="7331">
                  <c:v>2.8658785952148061E-2</c:v>
                </c:pt>
                <c:pt idx="7332">
                  <c:v>2.8675104776786507E-2</c:v>
                </c:pt>
                <c:pt idx="7333">
                  <c:v>2.8610294818574009E-2</c:v>
                </c:pt>
                <c:pt idx="7334">
                  <c:v>2.8505452080409197E-2</c:v>
                </c:pt>
                <c:pt idx="7335">
                  <c:v>2.8306700492359255E-2</c:v>
                </c:pt>
                <c:pt idx="7336">
                  <c:v>2.8049144127752498E-2</c:v>
                </c:pt>
                <c:pt idx="7337">
                  <c:v>2.7731954904459427E-2</c:v>
                </c:pt>
                <c:pt idx="7338">
                  <c:v>2.7424868972286721E-2</c:v>
                </c:pt>
                <c:pt idx="7339">
                  <c:v>2.7182535440636174E-2</c:v>
                </c:pt>
                <c:pt idx="7340">
                  <c:v>2.6979680987703977E-2</c:v>
                </c:pt>
                <c:pt idx="7341">
                  <c:v>2.6796192794496215E-2</c:v>
                </c:pt>
                <c:pt idx="7342">
                  <c:v>2.6586593397329463E-2</c:v>
                </c:pt>
                <c:pt idx="7343">
                  <c:v>2.6378561767774738E-2</c:v>
                </c:pt>
                <c:pt idx="7344">
                  <c:v>2.6192321476448708E-2</c:v>
                </c:pt>
                <c:pt idx="7345">
                  <c:v>2.5996813879159291E-2</c:v>
                </c:pt>
                <c:pt idx="7346">
                  <c:v>2.5803507629379371E-2</c:v>
                </c:pt>
                <c:pt idx="7347">
                  <c:v>2.5537780552627606E-2</c:v>
                </c:pt>
                <c:pt idx="7348">
                  <c:v>2.5306779448592675E-2</c:v>
                </c:pt>
                <c:pt idx="7349">
                  <c:v>2.5108994412941937E-2</c:v>
                </c:pt>
                <c:pt idx="7350">
                  <c:v>2.4920856251117427E-2</c:v>
                </c:pt>
                <c:pt idx="7351">
                  <c:v>2.484504860188496E-2</c:v>
                </c:pt>
                <c:pt idx="7352">
                  <c:v>2.4873927553560701E-2</c:v>
                </c:pt>
                <c:pt idx="7353">
                  <c:v>2.4965218177864373E-2</c:v>
                </c:pt>
                <c:pt idx="7354">
                  <c:v>2.5089101411658397E-2</c:v>
                </c:pt>
                <c:pt idx="7355">
                  <c:v>2.5232186873340133E-2</c:v>
                </c:pt>
                <c:pt idx="7356">
                  <c:v>2.5321410619300364E-2</c:v>
                </c:pt>
                <c:pt idx="7357">
                  <c:v>2.5377401130615942E-2</c:v>
                </c:pt>
                <c:pt idx="7358">
                  <c:v>2.5484872588648101E-2</c:v>
                </c:pt>
                <c:pt idx="7359">
                  <c:v>2.5507067181735257E-2</c:v>
                </c:pt>
                <c:pt idx="7360">
                  <c:v>2.5609297663129801E-2</c:v>
                </c:pt>
                <c:pt idx="7361">
                  <c:v>2.5765905664784497E-2</c:v>
                </c:pt>
                <c:pt idx="7362">
                  <c:v>2.60309063720865E-2</c:v>
                </c:pt>
                <c:pt idx="7363">
                  <c:v>2.6409026889727537E-2</c:v>
                </c:pt>
                <c:pt idx="7364">
                  <c:v>2.6869148782097604E-2</c:v>
                </c:pt>
                <c:pt idx="7365">
                  <c:v>2.7382495432971658E-2</c:v>
                </c:pt>
                <c:pt idx="7366">
                  <c:v>2.7931700435924568E-2</c:v>
                </c:pt>
                <c:pt idx="7367">
                  <c:v>2.8513916382370545E-2</c:v>
                </c:pt>
                <c:pt idx="7368">
                  <c:v>2.9125294286512969E-2</c:v>
                </c:pt>
                <c:pt idx="7369">
                  <c:v>2.9656447092781268E-2</c:v>
                </c:pt>
                <c:pt idx="7370">
                  <c:v>3.0113208941276882E-2</c:v>
                </c:pt>
                <c:pt idx="7371">
                  <c:v>3.0460835589962206E-2</c:v>
                </c:pt>
                <c:pt idx="7372">
                  <c:v>3.0768728546307557E-2</c:v>
                </c:pt>
                <c:pt idx="7373">
                  <c:v>3.108586307275895E-2</c:v>
                </c:pt>
                <c:pt idx="7374">
                  <c:v>3.1351423831355897E-2</c:v>
                </c:pt>
                <c:pt idx="7375">
                  <c:v>3.1583092401896141E-2</c:v>
                </c:pt>
                <c:pt idx="7376">
                  <c:v>3.1856942807843576E-2</c:v>
                </c:pt>
                <c:pt idx="7377">
                  <c:v>3.2174748205195419E-2</c:v>
                </c:pt>
                <c:pt idx="7378">
                  <c:v>3.2461580738731212E-2</c:v>
                </c:pt>
                <c:pt idx="7379">
                  <c:v>3.2666293841244524E-2</c:v>
                </c:pt>
                <c:pt idx="7380">
                  <c:v>3.2715799815609001E-2</c:v>
                </c:pt>
                <c:pt idx="7381">
                  <c:v>3.2813398977357119E-2</c:v>
                </c:pt>
                <c:pt idx="7382">
                  <c:v>3.2975523292301218E-2</c:v>
                </c:pt>
                <c:pt idx="7383">
                  <c:v>3.3144599565851779E-2</c:v>
                </c:pt>
                <c:pt idx="7384">
                  <c:v>3.3332596657389135E-2</c:v>
                </c:pt>
                <c:pt idx="7385">
                  <c:v>3.3516870900790731E-2</c:v>
                </c:pt>
                <c:pt idx="7386">
                  <c:v>3.3617495495504877E-2</c:v>
                </c:pt>
                <c:pt idx="7387">
                  <c:v>3.3632742912176945E-2</c:v>
                </c:pt>
                <c:pt idx="7388">
                  <c:v>3.3529327961528549E-2</c:v>
                </c:pt>
                <c:pt idx="7389">
                  <c:v>3.3371790532422459E-2</c:v>
                </c:pt>
                <c:pt idx="7390">
                  <c:v>3.3180336044601751E-2</c:v>
                </c:pt>
                <c:pt idx="7391">
                  <c:v>3.2916786998079442E-2</c:v>
                </c:pt>
                <c:pt idx="7392">
                  <c:v>3.2631310520311596E-2</c:v>
                </c:pt>
                <c:pt idx="7393">
                  <c:v>3.2389659698067605E-2</c:v>
                </c:pt>
                <c:pt idx="7394">
                  <c:v>3.2160287450329096E-2</c:v>
                </c:pt>
                <c:pt idx="7395">
                  <c:v>3.1952589196033068E-2</c:v>
                </c:pt>
                <c:pt idx="7396">
                  <c:v>3.1881918594818717E-2</c:v>
                </c:pt>
                <c:pt idx="7397">
                  <c:v>3.1878075693586042E-2</c:v>
                </c:pt>
                <c:pt idx="7398">
                  <c:v>3.1830615528483527E-2</c:v>
                </c:pt>
                <c:pt idx="7399">
                  <c:v>3.1835913600585679E-2</c:v>
                </c:pt>
                <c:pt idx="7400">
                  <c:v>3.1768568230071105E-2</c:v>
                </c:pt>
                <c:pt idx="7401">
                  <c:v>3.1641189012392004E-2</c:v>
                </c:pt>
                <c:pt idx="7402">
                  <c:v>3.1474918624826737E-2</c:v>
                </c:pt>
                <c:pt idx="7403">
                  <c:v>3.1235818342827671E-2</c:v>
                </c:pt>
                <c:pt idx="7404">
                  <c:v>3.091203559489715E-2</c:v>
                </c:pt>
                <c:pt idx="7405">
                  <c:v>3.0458087982709645E-2</c:v>
                </c:pt>
                <c:pt idx="7406">
                  <c:v>3.0019462635747132E-2</c:v>
                </c:pt>
                <c:pt idx="7407">
                  <c:v>2.9687086239762191E-2</c:v>
                </c:pt>
                <c:pt idx="7408">
                  <c:v>2.9650130297089884E-2</c:v>
                </c:pt>
                <c:pt idx="7409">
                  <c:v>2.9661357585758181E-2</c:v>
                </c:pt>
                <c:pt idx="7410">
                  <c:v>2.9848695409823853E-2</c:v>
                </c:pt>
                <c:pt idx="7411">
                  <c:v>3.0263570849207066E-2</c:v>
                </c:pt>
                <c:pt idx="7412">
                  <c:v>3.0802063647440814E-2</c:v>
                </c:pt>
                <c:pt idx="7413">
                  <c:v>3.1380516510543341E-2</c:v>
                </c:pt>
                <c:pt idx="7414">
                  <c:v>3.1985174855606147E-2</c:v>
                </c:pt>
                <c:pt idx="7415">
                  <c:v>3.2624877627968576E-2</c:v>
                </c:pt>
                <c:pt idx="7416">
                  <c:v>3.3236635360659808E-2</c:v>
                </c:pt>
                <c:pt idx="7417">
                  <c:v>3.3824469113072214E-2</c:v>
                </c:pt>
                <c:pt idx="7418">
                  <c:v>3.4298717502987172E-2</c:v>
                </c:pt>
                <c:pt idx="7419">
                  <c:v>3.4592203326483724E-2</c:v>
                </c:pt>
                <c:pt idx="7420">
                  <c:v>3.4659584934770657E-2</c:v>
                </c:pt>
                <c:pt idx="7421">
                  <c:v>3.4601431396118543E-2</c:v>
                </c:pt>
                <c:pt idx="7422">
                  <c:v>3.4539976050309812E-2</c:v>
                </c:pt>
                <c:pt idx="7423">
                  <c:v>3.4567106565192331E-2</c:v>
                </c:pt>
                <c:pt idx="7424">
                  <c:v>3.4804385218425452E-2</c:v>
                </c:pt>
                <c:pt idx="7425">
                  <c:v>3.5150842883694425E-2</c:v>
                </c:pt>
                <c:pt idx="7426">
                  <c:v>3.553485871276725E-2</c:v>
                </c:pt>
                <c:pt idx="7427">
                  <c:v>3.5820032710570597E-2</c:v>
                </c:pt>
                <c:pt idx="7428">
                  <c:v>3.6065504560088169E-2</c:v>
                </c:pt>
                <c:pt idx="7429">
                  <c:v>3.6326597711863071E-2</c:v>
                </c:pt>
                <c:pt idx="7430">
                  <c:v>3.6588174086624937E-2</c:v>
                </c:pt>
                <c:pt idx="7431">
                  <c:v>3.6843345222351991E-2</c:v>
                </c:pt>
                <c:pt idx="7432">
                  <c:v>3.7085988145941468E-2</c:v>
                </c:pt>
                <c:pt idx="7433">
                  <c:v>3.730252886485904E-2</c:v>
                </c:pt>
                <c:pt idx="7434">
                  <c:v>3.7406553731680725E-2</c:v>
                </c:pt>
                <c:pt idx="7435">
                  <c:v>3.728782353355671E-2</c:v>
                </c:pt>
                <c:pt idx="7436">
                  <c:v>3.6963795732975389E-2</c:v>
                </c:pt>
                <c:pt idx="7437">
                  <c:v>3.6495477110724719E-2</c:v>
                </c:pt>
                <c:pt idx="7438">
                  <c:v>3.58992998527813E-2</c:v>
                </c:pt>
                <c:pt idx="7439">
                  <c:v>3.5309102402483805E-2</c:v>
                </c:pt>
                <c:pt idx="7440">
                  <c:v>3.4716888833976244E-2</c:v>
                </c:pt>
                <c:pt idx="7441">
                  <c:v>3.4079547797546142E-2</c:v>
                </c:pt>
                <c:pt idx="7442">
                  <c:v>3.3446863658575687E-2</c:v>
                </c:pt>
                <c:pt idx="7443">
                  <c:v>3.2844219677402982E-2</c:v>
                </c:pt>
                <c:pt idx="7444">
                  <c:v>3.2289133425346464E-2</c:v>
                </c:pt>
                <c:pt idx="7445">
                  <c:v>3.1775636141819302E-2</c:v>
                </c:pt>
                <c:pt idx="7446">
                  <c:v>3.1289648215109205E-2</c:v>
                </c:pt>
                <c:pt idx="7447">
                  <c:v>3.0953888133323452E-2</c:v>
                </c:pt>
                <c:pt idx="7448">
                  <c:v>3.0708293479145301E-2</c:v>
                </c:pt>
                <c:pt idx="7449">
                  <c:v>3.0532283984227453E-2</c:v>
                </c:pt>
                <c:pt idx="7450">
                  <c:v>3.038619795466246E-2</c:v>
                </c:pt>
                <c:pt idx="7451">
                  <c:v>3.0249350858315933E-2</c:v>
                </c:pt>
                <c:pt idx="7452">
                  <c:v>3.0100914329661631E-2</c:v>
                </c:pt>
                <c:pt idx="7453">
                  <c:v>2.9946878563893945E-2</c:v>
                </c:pt>
                <c:pt idx="7454">
                  <c:v>2.9796666725950986E-2</c:v>
                </c:pt>
                <c:pt idx="7455">
                  <c:v>2.9651343284837942E-2</c:v>
                </c:pt>
                <c:pt idx="7456">
                  <c:v>2.9496949944040687E-2</c:v>
                </c:pt>
                <c:pt idx="7457">
                  <c:v>2.9350533096993453E-2</c:v>
                </c:pt>
                <c:pt idx="7458">
                  <c:v>2.9234038824025654E-2</c:v>
                </c:pt>
                <c:pt idx="7459">
                  <c:v>2.9180697950727641E-2</c:v>
                </c:pt>
                <c:pt idx="7460">
                  <c:v>2.9203570508741256E-2</c:v>
                </c:pt>
                <c:pt idx="7461">
                  <c:v>2.9233988783815817E-2</c:v>
                </c:pt>
                <c:pt idx="7462">
                  <c:v>2.9247679312871842E-2</c:v>
                </c:pt>
                <c:pt idx="7463">
                  <c:v>2.9231102799082306E-2</c:v>
                </c:pt>
                <c:pt idx="7464">
                  <c:v>2.9130799800716659E-2</c:v>
                </c:pt>
                <c:pt idx="7465">
                  <c:v>2.9025043237911715E-2</c:v>
                </c:pt>
                <c:pt idx="7466">
                  <c:v>2.8950672942014005E-2</c:v>
                </c:pt>
                <c:pt idx="7467">
                  <c:v>2.8951775673367923E-2</c:v>
                </c:pt>
                <c:pt idx="7468">
                  <c:v>2.905485652108665E-2</c:v>
                </c:pt>
                <c:pt idx="7469">
                  <c:v>2.9161282846479321E-2</c:v>
                </c:pt>
                <c:pt idx="7470">
                  <c:v>2.9238828221663925E-2</c:v>
                </c:pt>
                <c:pt idx="7471">
                  <c:v>2.9246331238653552E-2</c:v>
                </c:pt>
                <c:pt idx="7472">
                  <c:v>2.917787030144545E-2</c:v>
                </c:pt>
                <c:pt idx="7473">
                  <c:v>2.9086608571357496E-2</c:v>
                </c:pt>
                <c:pt idx="7474">
                  <c:v>2.8955279221966768E-2</c:v>
                </c:pt>
                <c:pt idx="7475">
                  <c:v>2.8866513100906821E-2</c:v>
                </c:pt>
                <c:pt idx="7476">
                  <c:v>2.8835986248918678E-2</c:v>
                </c:pt>
                <c:pt idx="7477">
                  <c:v>2.8798458472840956E-2</c:v>
                </c:pt>
                <c:pt idx="7478">
                  <c:v>2.8761558888415917E-2</c:v>
                </c:pt>
                <c:pt idx="7479">
                  <c:v>2.8693402780024777E-2</c:v>
                </c:pt>
                <c:pt idx="7480">
                  <c:v>2.8600493445136054E-2</c:v>
                </c:pt>
                <c:pt idx="7481">
                  <c:v>2.8454990446671668E-2</c:v>
                </c:pt>
                <c:pt idx="7482">
                  <c:v>2.8260799384843417E-2</c:v>
                </c:pt>
                <c:pt idx="7483">
                  <c:v>2.8000439288165695E-2</c:v>
                </c:pt>
                <c:pt idx="7484">
                  <c:v>2.765397504283678E-2</c:v>
                </c:pt>
                <c:pt idx="7485">
                  <c:v>2.727790976124617E-2</c:v>
                </c:pt>
                <c:pt idx="7486">
                  <c:v>2.6863799078008732E-2</c:v>
                </c:pt>
                <c:pt idx="7487">
                  <c:v>2.6404851972770441E-2</c:v>
                </c:pt>
                <c:pt idx="7488">
                  <c:v>2.5900185988845095E-2</c:v>
                </c:pt>
                <c:pt idx="7489">
                  <c:v>2.5343927166240489E-2</c:v>
                </c:pt>
                <c:pt idx="7490">
                  <c:v>2.4740728266074128E-2</c:v>
                </c:pt>
                <c:pt idx="7491">
                  <c:v>2.4017411553993243E-2</c:v>
                </c:pt>
                <c:pt idx="7492">
                  <c:v>2.3137716797329112E-2</c:v>
                </c:pt>
                <c:pt idx="7493">
                  <c:v>2.2214647493442905E-2</c:v>
                </c:pt>
                <c:pt idx="7494">
                  <c:v>2.1288910266092406E-2</c:v>
                </c:pt>
                <c:pt idx="7495">
                  <c:v>2.0396367782248025E-2</c:v>
                </c:pt>
                <c:pt idx="7496">
                  <c:v>1.9586752777337287E-2</c:v>
                </c:pt>
                <c:pt idx="7497">
                  <c:v>1.885295268445383E-2</c:v>
                </c:pt>
                <c:pt idx="7498">
                  <c:v>1.8170519189855378E-2</c:v>
                </c:pt>
                <c:pt idx="7499">
                  <c:v>1.7697311705079558E-2</c:v>
                </c:pt>
                <c:pt idx="7500">
                  <c:v>1.7338348109979099E-2</c:v>
                </c:pt>
                <c:pt idx="7501">
                  <c:v>1.6973844675372874E-2</c:v>
                </c:pt>
                <c:pt idx="7502">
                  <c:v>1.6743045272795968E-2</c:v>
                </c:pt>
                <c:pt idx="7503">
                  <c:v>1.6515806190952317E-2</c:v>
                </c:pt>
                <c:pt idx="7504">
                  <c:v>1.6355896367436125E-2</c:v>
                </c:pt>
                <c:pt idx="7505">
                  <c:v>1.6177406972372882E-2</c:v>
                </c:pt>
                <c:pt idx="7506">
                  <c:v>1.5946773403671545E-2</c:v>
                </c:pt>
                <c:pt idx="7507">
                  <c:v>1.5773536746525822E-2</c:v>
                </c:pt>
                <c:pt idx="7508">
                  <c:v>1.567201184958807E-2</c:v>
                </c:pt>
                <c:pt idx="7509">
                  <c:v>1.5611344994114807E-2</c:v>
                </c:pt>
                <c:pt idx="7510">
                  <c:v>1.5507556139649653E-2</c:v>
                </c:pt>
                <c:pt idx="7511">
                  <c:v>1.5334441707734908E-2</c:v>
                </c:pt>
                <c:pt idx="7512">
                  <c:v>1.5052686194881489E-2</c:v>
                </c:pt>
                <c:pt idx="7513">
                  <c:v>1.4770214994352156E-2</c:v>
                </c:pt>
                <c:pt idx="7514">
                  <c:v>1.4578363944436692E-2</c:v>
                </c:pt>
                <c:pt idx="7515">
                  <c:v>1.4628945855723536E-2</c:v>
                </c:pt>
                <c:pt idx="7516">
                  <c:v>1.4865167665983767E-2</c:v>
                </c:pt>
                <c:pt idx="7517">
                  <c:v>1.5205555557242987E-2</c:v>
                </c:pt>
                <c:pt idx="7518">
                  <c:v>1.5499006046437449E-2</c:v>
                </c:pt>
                <c:pt idx="7519">
                  <c:v>1.5692824232169448E-2</c:v>
                </c:pt>
                <c:pt idx="7520">
                  <c:v>1.5768816485164153E-2</c:v>
                </c:pt>
                <c:pt idx="7521">
                  <c:v>1.5856946161919485E-2</c:v>
                </c:pt>
                <c:pt idx="7522">
                  <c:v>1.599077537283361E-2</c:v>
                </c:pt>
                <c:pt idx="7523">
                  <c:v>1.6202270471401208E-2</c:v>
                </c:pt>
                <c:pt idx="7524">
                  <c:v>1.6467195140666465E-2</c:v>
                </c:pt>
                <c:pt idx="7525">
                  <c:v>1.6744470964985374E-2</c:v>
                </c:pt>
                <c:pt idx="7526">
                  <c:v>1.6849347281300803E-2</c:v>
                </c:pt>
                <c:pt idx="7527">
                  <c:v>1.6757934014389905E-2</c:v>
                </c:pt>
                <c:pt idx="7528">
                  <c:v>1.6499341559925697E-2</c:v>
                </c:pt>
                <c:pt idx="7529">
                  <c:v>1.6180382857120475E-2</c:v>
                </c:pt>
                <c:pt idx="7530">
                  <c:v>1.5890742344074883E-2</c:v>
                </c:pt>
                <c:pt idx="7531">
                  <c:v>1.5542799349198336E-2</c:v>
                </c:pt>
                <c:pt idx="7532">
                  <c:v>1.525926166142233E-2</c:v>
                </c:pt>
                <c:pt idx="7533">
                  <c:v>1.4971933730597915E-2</c:v>
                </c:pt>
                <c:pt idx="7534">
                  <c:v>1.4735180911404452E-2</c:v>
                </c:pt>
                <c:pt idx="7535">
                  <c:v>1.4463426229744468E-2</c:v>
                </c:pt>
                <c:pt idx="7536">
                  <c:v>1.4260370027725934E-2</c:v>
                </c:pt>
                <c:pt idx="7537">
                  <c:v>1.4051088782764499E-2</c:v>
                </c:pt>
                <c:pt idx="7538">
                  <c:v>1.3799546623947261E-2</c:v>
                </c:pt>
                <c:pt idx="7539">
                  <c:v>1.3546191511792101E-2</c:v>
                </c:pt>
                <c:pt idx="7540">
                  <c:v>1.3294839493203443E-2</c:v>
                </c:pt>
                <c:pt idx="7541">
                  <c:v>1.3128549286211358E-2</c:v>
                </c:pt>
                <c:pt idx="7542">
                  <c:v>1.2820277573235075E-2</c:v>
                </c:pt>
                <c:pt idx="7543">
                  <c:v>1.2429937141608401E-2</c:v>
                </c:pt>
                <c:pt idx="7544">
                  <c:v>1.2011202124532942E-2</c:v>
                </c:pt>
                <c:pt idx="7545">
                  <c:v>1.1574296295001566E-2</c:v>
                </c:pt>
                <c:pt idx="7546">
                  <c:v>1.1170656533885605E-2</c:v>
                </c:pt>
                <c:pt idx="7547">
                  <c:v>1.0773886752509159E-2</c:v>
                </c:pt>
                <c:pt idx="7548">
                  <c:v>1.0431944978421891E-2</c:v>
                </c:pt>
                <c:pt idx="7549">
                  <c:v>1.0237429129533897E-2</c:v>
                </c:pt>
                <c:pt idx="7550">
                  <c:v>1.0146296816773257E-2</c:v>
                </c:pt>
                <c:pt idx="7551">
                  <c:v>1.0188798446656315E-2</c:v>
                </c:pt>
                <c:pt idx="7552">
                  <c:v>1.0255230589509166E-2</c:v>
                </c:pt>
                <c:pt idx="7553">
                  <c:v>1.0313623343902921E-2</c:v>
                </c:pt>
                <c:pt idx="7554">
                  <c:v>1.0366649385204247E-2</c:v>
                </c:pt>
                <c:pt idx="7555">
                  <c:v>1.0391733023853704E-2</c:v>
                </c:pt>
                <c:pt idx="7556">
                  <c:v>1.0403076237740899E-2</c:v>
                </c:pt>
                <c:pt idx="7557">
                  <c:v>1.0451798406189977E-2</c:v>
                </c:pt>
                <c:pt idx="7558">
                  <c:v>1.0461908564736404E-2</c:v>
                </c:pt>
                <c:pt idx="7559">
                  <c:v>1.0627450313093352E-2</c:v>
                </c:pt>
                <c:pt idx="7560">
                  <c:v>1.0994920296205581E-2</c:v>
                </c:pt>
                <c:pt idx="7561">
                  <c:v>1.13977536845868E-2</c:v>
                </c:pt>
                <c:pt idx="7562">
                  <c:v>1.1827886163516085E-2</c:v>
                </c:pt>
                <c:pt idx="7563">
                  <c:v>1.2236115573484446E-2</c:v>
                </c:pt>
                <c:pt idx="7564">
                  <c:v>1.261349856882709E-2</c:v>
                </c:pt>
                <c:pt idx="7565">
                  <c:v>1.2989187435569515E-2</c:v>
                </c:pt>
                <c:pt idx="7566">
                  <c:v>1.3313779469941134E-2</c:v>
                </c:pt>
                <c:pt idx="7567">
                  <c:v>1.3636862259639365E-2</c:v>
                </c:pt>
                <c:pt idx="7568">
                  <c:v>1.397778783447215E-2</c:v>
                </c:pt>
                <c:pt idx="7569">
                  <c:v>1.4252650991427657E-2</c:v>
                </c:pt>
                <c:pt idx="7570">
                  <c:v>1.4656517256835064E-2</c:v>
                </c:pt>
                <c:pt idx="7571">
                  <c:v>1.4983437873726271E-2</c:v>
                </c:pt>
                <c:pt idx="7572">
                  <c:v>1.532390247442475E-2</c:v>
                </c:pt>
                <c:pt idx="7573">
                  <c:v>1.5629407736325499E-2</c:v>
                </c:pt>
                <c:pt idx="7574">
                  <c:v>1.5943263260754369E-2</c:v>
                </c:pt>
                <c:pt idx="7575">
                  <c:v>1.6311746079493417E-2</c:v>
                </c:pt>
                <c:pt idx="7576">
                  <c:v>1.6681497715022042E-2</c:v>
                </c:pt>
                <c:pt idx="7577">
                  <c:v>1.7081795576298218E-2</c:v>
                </c:pt>
                <c:pt idx="7578">
                  <c:v>1.7366917043763853E-2</c:v>
                </c:pt>
                <c:pt idx="7579">
                  <c:v>1.7581884754374617E-2</c:v>
                </c:pt>
                <c:pt idx="7580">
                  <c:v>1.7610202255013953E-2</c:v>
                </c:pt>
                <c:pt idx="7581">
                  <c:v>1.7467576630239588E-2</c:v>
                </c:pt>
                <c:pt idx="7582">
                  <c:v>1.7072821497148061E-2</c:v>
                </c:pt>
                <c:pt idx="7583">
                  <c:v>1.6339580658652746E-2</c:v>
                </c:pt>
                <c:pt idx="7584">
                  <c:v>1.543881818054306E-2</c:v>
                </c:pt>
                <c:pt idx="7585">
                  <c:v>1.4539505609560001E-2</c:v>
                </c:pt>
                <c:pt idx="7586">
                  <c:v>1.375571303028964E-2</c:v>
                </c:pt>
                <c:pt idx="7587">
                  <c:v>1.2987630769043329E-2</c:v>
                </c:pt>
                <c:pt idx="7588">
                  <c:v>1.2346832714467669E-2</c:v>
                </c:pt>
                <c:pt idx="7589">
                  <c:v>1.1783396610847886E-2</c:v>
                </c:pt>
                <c:pt idx="7590">
                  <c:v>1.1192991115716019E-2</c:v>
                </c:pt>
                <c:pt idx="7591">
                  <c:v>1.0641712210228447E-2</c:v>
                </c:pt>
                <c:pt idx="7592">
                  <c:v>1.0128973672423771E-2</c:v>
                </c:pt>
                <c:pt idx="7593">
                  <c:v>9.6640746791512161E-3</c:v>
                </c:pt>
                <c:pt idx="7594">
                  <c:v>9.3133179173046921E-3</c:v>
                </c:pt>
                <c:pt idx="7595">
                  <c:v>8.9903142123988304E-3</c:v>
                </c:pt>
                <c:pt idx="7596">
                  <c:v>8.6693544554408818E-3</c:v>
                </c:pt>
                <c:pt idx="7597">
                  <c:v>8.3949680631848315E-3</c:v>
                </c:pt>
                <c:pt idx="7598">
                  <c:v>8.1789937936904873E-3</c:v>
                </c:pt>
                <c:pt idx="7599">
                  <c:v>7.9713839489174779E-3</c:v>
                </c:pt>
                <c:pt idx="7600">
                  <c:v>7.8438595217182258E-3</c:v>
                </c:pt>
                <c:pt idx="7601">
                  <c:v>7.7038676945772998E-3</c:v>
                </c:pt>
                <c:pt idx="7602">
                  <c:v>7.5981988306484515E-3</c:v>
                </c:pt>
                <c:pt idx="7603">
                  <c:v>7.4400602530220808E-3</c:v>
                </c:pt>
                <c:pt idx="7604">
                  <c:v>7.2714818177315064E-3</c:v>
                </c:pt>
                <c:pt idx="7605">
                  <c:v>7.1697872520865829E-3</c:v>
                </c:pt>
                <c:pt idx="7606">
                  <c:v>7.1000136352797573E-3</c:v>
                </c:pt>
                <c:pt idx="7607">
                  <c:v>7.0374949446627231E-3</c:v>
                </c:pt>
                <c:pt idx="7608">
                  <c:v>6.9836542811847393E-3</c:v>
                </c:pt>
                <c:pt idx="7609">
                  <c:v>6.9848086243897989E-3</c:v>
                </c:pt>
                <c:pt idx="7610">
                  <c:v>7.0457859138782332E-3</c:v>
                </c:pt>
                <c:pt idx="7611">
                  <c:v>7.2652111884414037E-3</c:v>
                </c:pt>
                <c:pt idx="7612">
                  <c:v>7.6079122138731168E-3</c:v>
                </c:pt>
                <c:pt idx="7613">
                  <c:v>7.9194672927921823E-3</c:v>
                </c:pt>
                <c:pt idx="7614">
                  <c:v>8.1458445831908543E-3</c:v>
                </c:pt>
                <c:pt idx="7615">
                  <c:v>8.2556638667729207E-3</c:v>
                </c:pt>
                <c:pt idx="7616">
                  <c:v>8.3380494027503887E-3</c:v>
                </c:pt>
                <c:pt idx="7617">
                  <c:v>8.507974296621177E-3</c:v>
                </c:pt>
                <c:pt idx="7618">
                  <c:v>8.8682718626251211E-3</c:v>
                </c:pt>
                <c:pt idx="7619">
                  <c:v>9.4773243139309668E-3</c:v>
                </c:pt>
                <c:pt idx="7620">
                  <c:v>1.0165522918230328E-2</c:v>
                </c:pt>
                <c:pt idx="7621">
                  <c:v>1.088997494071613E-2</c:v>
                </c:pt>
                <c:pt idx="7622">
                  <c:v>1.1507028540344612E-2</c:v>
                </c:pt>
                <c:pt idx="7623">
                  <c:v>1.1825030971500432E-2</c:v>
                </c:pt>
                <c:pt idx="7624">
                  <c:v>1.2003104274115405E-2</c:v>
                </c:pt>
                <c:pt idx="7625">
                  <c:v>1.2174118259071415E-2</c:v>
                </c:pt>
                <c:pt idx="7626">
                  <c:v>1.2383853285948956E-2</c:v>
                </c:pt>
                <c:pt idx="7627">
                  <c:v>1.2644252233153885E-2</c:v>
                </c:pt>
                <c:pt idx="7628">
                  <c:v>1.3001803281952785E-2</c:v>
                </c:pt>
                <c:pt idx="7629">
                  <c:v>1.3380955532998517E-2</c:v>
                </c:pt>
                <c:pt idx="7630">
                  <c:v>1.3750875634879121E-2</c:v>
                </c:pt>
                <c:pt idx="7631">
                  <c:v>1.4053816545248315E-2</c:v>
                </c:pt>
                <c:pt idx="7632">
                  <c:v>1.4300906914470852E-2</c:v>
                </c:pt>
                <c:pt idx="7633">
                  <c:v>1.4609787977647476E-2</c:v>
                </c:pt>
                <c:pt idx="7634">
                  <c:v>1.4974647614127944E-2</c:v>
                </c:pt>
                <c:pt idx="7635">
                  <c:v>1.5368970008120021E-2</c:v>
                </c:pt>
                <c:pt idx="7636">
                  <c:v>1.574691254812052E-2</c:v>
                </c:pt>
                <c:pt idx="7637">
                  <c:v>1.6044697707626954E-2</c:v>
                </c:pt>
                <c:pt idx="7638">
                  <c:v>1.6166954698019667E-2</c:v>
                </c:pt>
                <c:pt idx="7639">
                  <c:v>1.6006028350578193E-2</c:v>
                </c:pt>
                <c:pt idx="7640">
                  <c:v>1.5684504950100243E-2</c:v>
                </c:pt>
                <c:pt idx="7641">
                  <c:v>1.5370157720965272E-2</c:v>
                </c:pt>
                <c:pt idx="7642">
                  <c:v>1.5200166120241108E-2</c:v>
                </c:pt>
                <c:pt idx="7643">
                  <c:v>1.5281794074287829E-2</c:v>
                </c:pt>
                <c:pt idx="7644">
                  <c:v>1.5482077933526316E-2</c:v>
                </c:pt>
                <c:pt idx="7645">
                  <c:v>1.5705383753473533E-2</c:v>
                </c:pt>
                <c:pt idx="7646">
                  <c:v>1.5892967598124419E-2</c:v>
                </c:pt>
                <c:pt idx="7647">
                  <c:v>1.5973939086866284E-2</c:v>
                </c:pt>
                <c:pt idx="7648">
                  <c:v>1.5963785039512603E-2</c:v>
                </c:pt>
                <c:pt idx="7649">
                  <c:v>1.5959750633868067E-2</c:v>
                </c:pt>
                <c:pt idx="7650">
                  <c:v>1.6117491628213947E-2</c:v>
                </c:pt>
                <c:pt idx="7651">
                  <c:v>1.6554341616493242E-2</c:v>
                </c:pt>
                <c:pt idx="7652">
                  <c:v>1.7184756823725895E-2</c:v>
                </c:pt>
                <c:pt idx="7653">
                  <c:v>1.7875298486936343E-2</c:v>
                </c:pt>
                <c:pt idx="7654">
                  <c:v>1.8520893008638947E-2</c:v>
                </c:pt>
                <c:pt idx="7655">
                  <c:v>1.8996126958061056E-2</c:v>
                </c:pt>
                <c:pt idx="7656">
                  <c:v>1.9382549285486106E-2</c:v>
                </c:pt>
                <c:pt idx="7657">
                  <c:v>1.9729627258367438E-2</c:v>
                </c:pt>
                <c:pt idx="7658">
                  <c:v>2.0098599961360344E-2</c:v>
                </c:pt>
                <c:pt idx="7659">
                  <c:v>2.0619413515380866E-2</c:v>
                </c:pt>
                <c:pt idx="7660">
                  <c:v>2.1248559628184328E-2</c:v>
                </c:pt>
                <c:pt idx="7661">
                  <c:v>2.190691963058445E-2</c:v>
                </c:pt>
                <c:pt idx="7662">
                  <c:v>2.2514505091614678E-2</c:v>
                </c:pt>
                <c:pt idx="7663">
                  <c:v>2.2997148390777461E-2</c:v>
                </c:pt>
                <c:pt idx="7664">
                  <c:v>2.3362062309506076E-2</c:v>
                </c:pt>
                <c:pt idx="7665">
                  <c:v>2.3708263981776913E-2</c:v>
                </c:pt>
                <c:pt idx="7666">
                  <c:v>2.4112364702111793E-2</c:v>
                </c:pt>
                <c:pt idx="7667">
                  <c:v>2.4623863152285451E-2</c:v>
                </c:pt>
                <c:pt idx="7668">
                  <c:v>2.5245383750315951E-2</c:v>
                </c:pt>
                <c:pt idx="7669">
                  <c:v>2.5895221219956577E-2</c:v>
                </c:pt>
                <c:pt idx="7670">
                  <c:v>2.6512780826260553E-2</c:v>
                </c:pt>
                <c:pt idx="7671">
                  <c:v>2.7028358518251624E-2</c:v>
                </c:pt>
                <c:pt idx="7672">
                  <c:v>2.7414768484093355E-2</c:v>
                </c:pt>
                <c:pt idx="7673">
                  <c:v>2.7778664941526497E-2</c:v>
                </c:pt>
                <c:pt idx="7674">
                  <c:v>2.7987715458750069E-2</c:v>
                </c:pt>
                <c:pt idx="7675">
                  <c:v>2.8051256834453201E-2</c:v>
                </c:pt>
                <c:pt idx="7676">
                  <c:v>2.8012329897527416E-2</c:v>
                </c:pt>
                <c:pt idx="7677">
                  <c:v>2.7924710055142129E-2</c:v>
                </c:pt>
                <c:pt idx="7678">
                  <c:v>2.7800091943767577E-2</c:v>
                </c:pt>
                <c:pt idx="7679">
                  <c:v>2.7679592546457965E-2</c:v>
                </c:pt>
                <c:pt idx="7680">
                  <c:v>2.7647726875184818E-2</c:v>
                </c:pt>
                <c:pt idx="7681">
                  <c:v>2.7662108157011103E-2</c:v>
                </c:pt>
                <c:pt idx="7682">
                  <c:v>2.7629770242585984E-2</c:v>
                </c:pt>
                <c:pt idx="7683">
                  <c:v>2.7365991670541608E-2</c:v>
                </c:pt>
                <c:pt idx="7684">
                  <c:v>2.6914679490624212E-2</c:v>
                </c:pt>
                <c:pt idx="7685">
                  <c:v>2.6324835556422673E-2</c:v>
                </c:pt>
                <c:pt idx="7686">
                  <c:v>2.5650805628089118E-2</c:v>
                </c:pt>
                <c:pt idx="7687">
                  <c:v>2.4864136207511833E-2</c:v>
                </c:pt>
                <c:pt idx="7688">
                  <c:v>2.4066787870894495E-2</c:v>
                </c:pt>
                <c:pt idx="7689">
                  <c:v>2.3322847284685509E-2</c:v>
                </c:pt>
                <c:pt idx="7690">
                  <c:v>2.2677030590865409E-2</c:v>
                </c:pt>
                <c:pt idx="7691">
                  <c:v>2.224451639653395E-2</c:v>
                </c:pt>
                <c:pt idx="7692">
                  <c:v>2.193379070082661E-2</c:v>
                </c:pt>
                <c:pt idx="7693">
                  <c:v>2.1611621653268447E-2</c:v>
                </c:pt>
                <c:pt idx="7694">
                  <c:v>2.1223371584897732E-2</c:v>
                </c:pt>
                <c:pt idx="7695">
                  <c:v>2.0727408102934868E-2</c:v>
                </c:pt>
                <c:pt idx="7696">
                  <c:v>2.0185180791051169E-2</c:v>
                </c:pt>
                <c:pt idx="7697">
                  <c:v>1.9678194652417443E-2</c:v>
                </c:pt>
                <c:pt idx="7698">
                  <c:v>1.9277180119899432E-2</c:v>
                </c:pt>
                <c:pt idx="7699">
                  <c:v>1.9092391077286629E-2</c:v>
                </c:pt>
                <c:pt idx="7700">
                  <c:v>1.9017536833030608E-2</c:v>
                </c:pt>
                <c:pt idx="7701">
                  <c:v>1.8978964722110043E-2</c:v>
                </c:pt>
                <c:pt idx="7702">
                  <c:v>1.8845007570363718E-2</c:v>
                </c:pt>
                <c:pt idx="7703">
                  <c:v>1.8581738041061384E-2</c:v>
                </c:pt>
                <c:pt idx="7704">
                  <c:v>1.8222070095429178E-2</c:v>
                </c:pt>
                <c:pt idx="7705">
                  <c:v>1.7817422482499196E-2</c:v>
                </c:pt>
                <c:pt idx="7706">
                  <c:v>1.7498970960277915E-2</c:v>
                </c:pt>
                <c:pt idx="7707">
                  <c:v>1.7427812705579578E-2</c:v>
                </c:pt>
                <c:pt idx="7708">
                  <c:v>1.7514866176594139E-2</c:v>
                </c:pt>
                <c:pt idx="7709">
                  <c:v>1.7689558813071531E-2</c:v>
                </c:pt>
                <c:pt idx="7710">
                  <c:v>1.7922935854303559E-2</c:v>
                </c:pt>
                <c:pt idx="7711">
                  <c:v>1.8199987911644368E-2</c:v>
                </c:pt>
                <c:pt idx="7712">
                  <c:v>1.8518150972701819E-2</c:v>
                </c:pt>
                <c:pt idx="7713">
                  <c:v>1.875660071906584E-2</c:v>
                </c:pt>
                <c:pt idx="7714">
                  <c:v>1.8989421241850775E-2</c:v>
                </c:pt>
                <c:pt idx="7715">
                  <c:v>1.9125824632870568E-2</c:v>
                </c:pt>
                <c:pt idx="7716">
                  <c:v>1.9240382882130057E-2</c:v>
                </c:pt>
                <c:pt idx="7717">
                  <c:v>1.9347862319815202E-2</c:v>
                </c:pt>
                <c:pt idx="7718">
                  <c:v>1.9506856941151951E-2</c:v>
                </c:pt>
                <c:pt idx="7719">
                  <c:v>1.9699838774249162E-2</c:v>
                </c:pt>
                <c:pt idx="7720">
                  <c:v>1.9994261519282713E-2</c:v>
                </c:pt>
                <c:pt idx="7721">
                  <c:v>2.0319525249337451E-2</c:v>
                </c:pt>
                <c:pt idx="7722">
                  <c:v>2.0739858383749619E-2</c:v>
                </c:pt>
                <c:pt idx="7723">
                  <c:v>2.1317175889471549E-2</c:v>
                </c:pt>
                <c:pt idx="7724">
                  <c:v>2.1923584213232983E-2</c:v>
                </c:pt>
                <c:pt idx="7725">
                  <c:v>2.2529825132010871E-2</c:v>
                </c:pt>
                <c:pt idx="7726">
                  <c:v>2.307813588770798E-2</c:v>
                </c:pt>
                <c:pt idx="7727">
                  <c:v>2.358912537154545E-2</c:v>
                </c:pt>
                <c:pt idx="7728">
                  <c:v>2.4018875762761439E-2</c:v>
                </c:pt>
                <c:pt idx="7729">
                  <c:v>2.4397535262790211E-2</c:v>
                </c:pt>
                <c:pt idx="7730">
                  <c:v>2.4744026595719826E-2</c:v>
                </c:pt>
                <c:pt idx="7731">
                  <c:v>2.496116584620748E-2</c:v>
                </c:pt>
                <c:pt idx="7732">
                  <c:v>2.5160201775212672E-2</c:v>
                </c:pt>
                <c:pt idx="7733">
                  <c:v>2.5340275500485739E-2</c:v>
                </c:pt>
                <c:pt idx="7734">
                  <c:v>2.5505805867382506E-2</c:v>
                </c:pt>
                <c:pt idx="7735">
                  <c:v>2.5691274294062004E-2</c:v>
                </c:pt>
                <c:pt idx="7736">
                  <c:v>2.5898669659497504E-2</c:v>
                </c:pt>
                <c:pt idx="7737">
                  <c:v>2.613910059922455E-2</c:v>
                </c:pt>
                <c:pt idx="7738">
                  <c:v>2.6325131176217438E-2</c:v>
                </c:pt>
                <c:pt idx="7739">
                  <c:v>2.6434326690641573E-2</c:v>
                </c:pt>
                <c:pt idx="7740">
                  <c:v>2.6491695820450786E-2</c:v>
                </c:pt>
                <c:pt idx="7741">
                  <c:v>2.6463695159130145E-2</c:v>
                </c:pt>
                <c:pt idx="7742">
                  <c:v>2.6379751614988525E-2</c:v>
                </c:pt>
                <c:pt idx="7743">
                  <c:v>2.6182983800846178E-2</c:v>
                </c:pt>
                <c:pt idx="7744">
                  <c:v>2.5858463488523234E-2</c:v>
                </c:pt>
                <c:pt idx="7745">
                  <c:v>2.545775922991084E-2</c:v>
                </c:pt>
                <c:pt idx="7746">
                  <c:v>2.5045417226292145E-2</c:v>
                </c:pt>
                <c:pt idx="7747">
                  <c:v>2.4590131979862605E-2</c:v>
                </c:pt>
                <c:pt idx="7748">
                  <c:v>2.4193014975169212E-2</c:v>
                </c:pt>
                <c:pt idx="7749">
                  <c:v>2.3852947563820424E-2</c:v>
                </c:pt>
                <c:pt idx="7750">
                  <c:v>2.3604598523121363E-2</c:v>
                </c:pt>
                <c:pt idx="7751">
                  <c:v>2.3665981758849902E-2</c:v>
                </c:pt>
                <c:pt idx="7752">
                  <c:v>2.3905692452480753E-2</c:v>
                </c:pt>
                <c:pt idx="7753">
                  <c:v>2.4300015554066131E-2</c:v>
                </c:pt>
                <c:pt idx="7754">
                  <c:v>2.475646223415497E-2</c:v>
                </c:pt>
                <c:pt idx="7755">
                  <c:v>2.516143888867273E-2</c:v>
                </c:pt>
                <c:pt idx="7756">
                  <c:v>2.5503361182414169E-2</c:v>
                </c:pt>
                <c:pt idx="7757">
                  <c:v>2.582743294810479E-2</c:v>
                </c:pt>
                <c:pt idx="7758">
                  <c:v>2.6092422107469176E-2</c:v>
                </c:pt>
                <c:pt idx="7759">
                  <c:v>2.6218424876285461E-2</c:v>
                </c:pt>
                <c:pt idx="7760">
                  <c:v>2.6235148877205888E-2</c:v>
                </c:pt>
                <c:pt idx="7761">
                  <c:v>2.6248954595890633E-2</c:v>
                </c:pt>
                <c:pt idx="7762">
                  <c:v>2.6237871583147977E-2</c:v>
                </c:pt>
                <c:pt idx="7763">
                  <c:v>2.6295193767667691E-2</c:v>
                </c:pt>
                <c:pt idx="7764">
                  <c:v>2.6403242196658207E-2</c:v>
                </c:pt>
                <c:pt idx="7765">
                  <c:v>2.6506573778703156E-2</c:v>
                </c:pt>
                <c:pt idx="7766">
                  <c:v>2.6628767653638308E-2</c:v>
                </c:pt>
                <c:pt idx="7767">
                  <c:v>2.6856338939874456E-2</c:v>
                </c:pt>
                <c:pt idx="7768">
                  <c:v>2.7204515432764961E-2</c:v>
                </c:pt>
                <c:pt idx="7769">
                  <c:v>2.7568756518716958E-2</c:v>
                </c:pt>
                <c:pt idx="7770">
                  <c:v>2.807123388889337E-2</c:v>
                </c:pt>
                <c:pt idx="7771">
                  <c:v>2.8560214120477118E-2</c:v>
                </c:pt>
                <c:pt idx="7772">
                  <c:v>2.9108591640098443E-2</c:v>
                </c:pt>
                <c:pt idx="7773">
                  <c:v>2.95917373409775E-2</c:v>
                </c:pt>
                <c:pt idx="7774">
                  <c:v>2.9842387987186102E-2</c:v>
                </c:pt>
                <c:pt idx="7775">
                  <c:v>2.9961946357324874E-2</c:v>
                </c:pt>
                <c:pt idx="7776">
                  <c:v>2.9778732931575808E-2</c:v>
                </c:pt>
                <c:pt idx="7777">
                  <c:v>2.9556411397543156E-2</c:v>
                </c:pt>
                <c:pt idx="7778">
                  <c:v>2.9249964638302633E-2</c:v>
                </c:pt>
                <c:pt idx="7779">
                  <c:v>2.8846947783917217E-2</c:v>
                </c:pt>
                <c:pt idx="7780">
                  <c:v>2.8377437107521688E-2</c:v>
                </c:pt>
                <c:pt idx="7781">
                  <c:v>2.7922242205004427E-2</c:v>
                </c:pt>
                <c:pt idx="7782">
                  <c:v>2.740548436481887E-2</c:v>
                </c:pt>
                <c:pt idx="7783">
                  <c:v>2.6759091836368029E-2</c:v>
                </c:pt>
                <c:pt idx="7784">
                  <c:v>2.6086530863363398E-2</c:v>
                </c:pt>
                <c:pt idx="7785">
                  <c:v>2.5353481114970215E-2</c:v>
                </c:pt>
                <c:pt idx="7786">
                  <c:v>2.4712072253489835E-2</c:v>
                </c:pt>
                <c:pt idx="7787">
                  <c:v>2.4169036440468351E-2</c:v>
                </c:pt>
                <c:pt idx="7788">
                  <c:v>2.373709994398563E-2</c:v>
                </c:pt>
                <c:pt idx="7789">
                  <c:v>2.3347241759165756E-2</c:v>
                </c:pt>
                <c:pt idx="7790">
                  <c:v>2.2951303175023245E-2</c:v>
                </c:pt>
                <c:pt idx="7791">
                  <c:v>2.2479496201880462E-2</c:v>
                </c:pt>
                <c:pt idx="7792">
                  <c:v>2.1935532516145613E-2</c:v>
                </c:pt>
                <c:pt idx="7793">
                  <c:v>2.1351904711755146E-2</c:v>
                </c:pt>
                <c:pt idx="7794">
                  <c:v>2.0732643617092279E-2</c:v>
                </c:pt>
                <c:pt idx="7795">
                  <c:v>2.0195046750851785E-2</c:v>
                </c:pt>
                <c:pt idx="7796">
                  <c:v>1.9826617289430009E-2</c:v>
                </c:pt>
                <c:pt idx="7797">
                  <c:v>1.96068809158766E-2</c:v>
                </c:pt>
                <c:pt idx="7798">
                  <c:v>1.9454721251310602E-2</c:v>
                </c:pt>
                <c:pt idx="7799">
                  <c:v>1.94087679084353E-2</c:v>
                </c:pt>
                <c:pt idx="7800">
                  <c:v>1.943551906817664E-2</c:v>
                </c:pt>
                <c:pt idx="7801">
                  <c:v>1.9512047267013763E-2</c:v>
                </c:pt>
                <c:pt idx="7802">
                  <c:v>1.9646299657354045E-2</c:v>
                </c:pt>
                <c:pt idx="7803">
                  <c:v>1.9852542563140826E-2</c:v>
                </c:pt>
                <c:pt idx="7804">
                  <c:v>2.0082046097103012E-2</c:v>
                </c:pt>
                <c:pt idx="7805">
                  <c:v>2.0260184528156498E-2</c:v>
                </c:pt>
                <c:pt idx="7806">
                  <c:v>2.0377488476805653E-2</c:v>
                </c:pt>
                <c:pt idx="7807">
                  <c:v>2.0420998666186442E-2</c:v>
                </c:pt>
                <c:pt idx="7808">
                  <c:v>2.0402082177912808E-2</c:v>
                </c:pt>
                <c:pt idx="7809">
                  <c:v>2.042341965712911E-2</c:v>
                </c:pt>
                <c:pt idx="7810">
                  <c:v>2.0553621644437595E-2</c:v>
                </c:pt>
                <c:pt idx="7811">
                  <c:v>2.0836741843866777E-2</c:v>
                </c:pt>
                <c:pt idx="7812">
                  <c:v>2.1294111637450045E-2</c:v>
                </c:pt>
                <c:pt idx="7813">
                  <c:v>2.1800320971151928E-2</c:v>
                </c:pt>
                <c:pt idx="7814">
                  <c:v>2.2221695400281714E-2</c:v>
                </c:pt>
                <c:pt idx="7815">
                  <c:v>2.2461457528683199E-2</c:v>
                </c:pt>
                <c:pt idx="7816">
                  <c:v>2.2522969058975148E-2</c:v>
                </c:pt>
                <c:pt idx="7817">
                  <c:v>2.2479135417096927E-2</c:v>
                </c:pt>
                <c:pt idx="7818">
                  <c:v>2.2475824514306256E-2</c:v>
                </c:pt>
                <c:pt idx="7819">
                  <c:v>2.2645802072791141E-2</c:v>
                </c:pt>
                <c:pt idx="7820">
                  <c:v>2.2997249328756776E-2</c:v>
                </c:pt>
                <c:pt idx="7821">
                  <c:v>2.3483610710703318E-2</c:v>
                </c:pt>
                <c:pt idx="7822">
                  <c:v>2.4043119736040345E-2</c:v>
                </c:pt>
                <c:pt idx="7823">
                  <c:v>2.4604241000547235E-2</c:v>
                </c:pt>
                <c:pt idx="7824">
                  <c:v>2.5166570126599543E-2</c:v>
                </c:pt>
                <c:pt idx="7825">
                  <c:v>2.5680363904369716E-2</c:v>
                </c:pt>
                <c:pt idx="7826">
                  <c:v>2.6105674818418165E-2</c:v>
                </c:pt>
                <c:pt idx="7827">
                  <c:v>2.637981735266582E-2</c:v>
                </c:pt>
                <c:pt idx="7828">
                  <c:v>2.6497020392464817E-2</c:v>
                </c:pt>
                <c:pt idx="7829">
                  <c:v>2.6485207612549359E-2</c:v>
                </c:pt>
                <c:pt idx="7830">
                  <c:v>2.632025458734296E-2</c:v>
                </c:pt>
                <c:pt idx="7831">
                  <c:v>2.6013109950913632E-2</c:v>
                </c:pt>
                <c:pt idx="7832">
                  <c:v>2.5526520895143165E-2</c:v>
                </c:pt>
                <c:pt idx="7833">
                  <c:v>2.4984672133467778E-2</c:v>
                </c:pt>
                <c:pt idx="7834">
                  <c:v>2.4458111558578619E-2</c:v>
                </c:pt>
                <c:pt idx="7835">
                  <c:v>2.4008067320404301E-2</c:v>
                </c:pt>
                <c:pt idx="7836">
                  <c:v>2.3657471254344635E-2</c:v>
                </c:pt>
                <c:pt idx="7837">
                  <c:v>2.3289589790564297E-2</c:v>
                </c:pt>
                <c:pt idx="7838">
                  <c:v>2.2829295896493854E-2</c:v>
                </c:pt>
                <c:pt idx="7839">
                  <c:v>2.209528243037891E-2</c:v>
                </c:pt>
                <c:pt idx="7840">
                  <c:v>2.1056795098712354E-2</c:v>
                </c:pt>
                <c:pt idx="7841">
                  <c:v>1.9891567915686251E-2</c:v>
                </c:pt>
                <c:pt idx="7842">
                  <c:v>1.8716989959469202E-2</c:v>
                </c:pt>
                <c:pt idx="7843">
                  <c:v>1.7699437410707938E-2</c:v>
                </c:pt>
                <c:pt idx="7844">
                  <c:v>1.6886912756335845E-2</c:v>
                </c:pt>
                <c:pt idx="7845">
                  <c:v>1.6209551778409555E-2</c:v>
                </c:pt>
                <c:pt idx="7846">
                  <c:v>1.5618945757518996E-2</c:v>
                </c:pt>
                <c:pt idx="7847">
                  <c:v>1.5105957545756152E-2</c:v>
                </c:pt>
                <c:pt idx="7848">
                  <c:v>1.4639988352803852E-2</c:v>
                </c:pt>
                <c:pt idx="7849">
                  <c:v>1.4211656979499377E-2</c:v>
                </c:pt>
                <c:pt idx="7850">
                  <c:v>1.3745612447733417E-2</c:v>
                </c:pt>
                <c:pt idx="7851">
                  <c:v>1.3272150818863095E-2</c:v>
                </c:pt>
                <c:pt idx="7852">
                  <c:v>1.2885608067982888E-2</c:v>
                </c:pt>
                <c:pt idx="7853">
                  <c:v>1.2463971537600177E-2</c:v>
                </c:pt>
                <c:pt idx="7854">
                  <c:v>1.2004468357264425E-2</c:v>
                </c:pt>
                <c:pt idx="7855">
                  <c:v>1.1609425221615767E-2</c:v>
                </c:pt>
                <c:pt idx="7856">
                  <c:v>1.1296742037185899E-2</c:v>
                </c:pt>
                <c:pt idx="7857">
                  <c:v>1.0976344903939783E-2</c:v>
                </c:pt>
                <c:pt idx="7858">
                  <c:v>1.0624023215185054E-2</c:v>
                </c:pt>
                <c:pt idx="7859">
                  <c:v>1.0181863675611278E-2</c:v>
                </c:pt>
                <c:pt idx="7860">
                  <c:v>9.6841213908363082E-3</c:v>
                </c:pt>
                <c:pt idx="7861">
                  <c:v>9.1584839924635959E-3</c:v>
                </c:pt>
                <c:pt idx="7862">
                  <c:v>8.6651881460469982E-3</c:v>
                </c:pt>
                <c:pt idx="7863">
                  <c:v>8.419706718631275E-3</c:v>
                </c:pt>
                <c:pt idx="7864">
                  <c:v>8.4930711646838374E-3</c:v>
                </c:pt>
                <c:pt idx="7865">
                  <c:v>8.7642355338748944E-3</c:v>
                </c:pt>
                <c:pt idx="7866">
                  <c:v>9.0764490903070469E-3</c:v>
                </c:pt>
                <c:pt idx="7867">
                  <c:v>9.3375830837638951E-3</c:v>
                </c:pt>
                <c:pt idx="7868">
                  <c:v>9.5036258356175525E-3</c:v>
                </c:pt>
                <c:pt idx="7869">
                  <c:v>9.6047300421861718E-3</c:v>
                </c:pt>
                <c:pt idx="7870">
                  <c:v>9.6264385425178858E-3</c:v>
                </c:pt>
                <c:pt idx="7871">
                  <c:v>9.6300786929760726E-3</c:v>
                </c:pt>
                <c:pt idx="7872">
                  <c:v>9.5683533564340506E-3</c:v>
                </c:pt>
                <c:pt idx="7873">
                  <c:v>9.5419625014281639E-3</c:v>
                </c:pt>
                <c:pt idx="7874">
                  <c:v>9.5115914686229146E-3</c:v>
                </c:pt>
                <c:pt idx="7875">
                  <c:v>9.4305900547021499E-3</c:v>
                </c:pt>
                <c:pt idx="7876">
                  <c:v>9.3486923790898659E-3</c:v>
                </c:pt>
                <c:pt idx="7877">
                  <c:v>9.2907102161504437E-3</c:v>
                </c:pt>
                <c:pt idx="7878">
                  <c:v>9.2475991332218142E-3</c:v>
                </c:pt>
                <c:pt idx="7879">
                  <c:v>9.1492498246412771E-3</c:v>
                </c:pt>
                <c:pt idx="7880">
                  <c:v>9.0574970866153879E-3</c:v>
                </c:pt>
                <c:pt idx="7881">
                  <c:v>8.9424281880553132E-3</c:v>
                </c:pt>
                <c:pt idx="7882">
                  <c:v>8.8189640188339434E-3</c:v>
                </c:pt>
                <c:pt idx="7883">
                  <c:v>8.6570734868480596E-3</c:v>
                </c:pt>
                <c:pt idx="7884">
                  <c:v>8.4670407835160041E-3</c:v>
                </c:pt>
                <c:pt idx="7885">
                  <c:v>8.1748775513903037E-3</c:v>
                </c:pt>
                <c:pt idx="7886">
                  <c:v>7.7800474487152715E-3</c:v>
                </c:pt>
                <c:pt idx="7887">
                  <c:v>7.1968738945975969E-3</c:v>
                </c:pt>
                <c:pt idx="7888">
                  <c:v>6.3688279356945276E-3</c:v>
                </c:pt>
                <c:pt idx="7889">
                  <c:v>5.4969472326801411E-3</c:v>
                </c:pt>
                <c:pt idx="7890">
                  <c:v>4.6089406605523391E-3</c:v>
                </c:pt>
                <c:pt idx="7891">
                  <c:v>3.7746631995550567E-3</c:v>
                </c:pt>
                <c:pt idx="7892">
                  <c:v>3.1844051422721216E-3</c:v>
                </c:pt>
                <c:pt idx="7893">
                  <c:v>2.7773378549258458E-3</c:v>
                </c:pt>
                <c:pt idx="7894">
                  <c:v>2.5987926316570261E-3</c:v>
                </c:pt>
                <c:pt idx="7895">
                  <c:v>2.3948835244408419E-3</c:v>
                </c:pt>
                <c:pt idx="7896">
                  <c:v>2.1437582030099864E-3</c:v>
                </c:pt>
                <c:pt idx="7897">
                  <c:v>1.8270771260817532E-3</c:v>
                </c:pt>
                <c:pt idx="7898">
                  <c:v>1.4822047232435052E-3</c:v>
                </c:pt>
                <c:pt idx="7899">
                  <c:v>1.1339106175918398E-3</c:v>
                </c:pt>
                <c:pt idx="7900">
                  <c:v>7.6719861231952687E-4</c:v>
                </c:pt>
                <c:pt idx="7901">
                  <c:v>4.5247834324205877E-4</c:v>
                </c:pt>
                <c:pt idx="7902">
                  <c:v>1.8650514485221315E-4</c:v>
                </c:pt>
                <c:pt idx="7903">
                  <c:v>-3.998177176773881E-7</c:v>
                </c:pt>
                <c:pt idx="7904">
                  <c:v>2.0047494823836426E-6</c:v>
                </c:pt>
                <c:pt idx="7905">
                  <c:v>1.3168739755657226E-4</c:v>
                </c:pt>
                <c:pt idx="7906">
                  <c:v>3.3927514142630989E-4</c:v>
                </c:pt>
                <c:pt idx="7907">
                  <c:v>5.8957180824699895E-4</c:v>
                </c:pt>
                <c:pt idx="7908">
                  <c:v>7.7214526392070442E-4</c:v>
                </c:pt>
                <c:pt idx="7909">
                  <c:v>9.1089248200407083E-4</c:v>
                </c:pt>
                <c:pt idx="7910">
                  <c:v>9.8458874117044576E-4</c:v>
                </c:pt>
                <c:pt idx="7911">
                  <c:v>1.1711359256840134E-3</c:v>
                </c:pt>
                <c:pt idx="7912">
                  <c:v>1.1348616433362645E-3</c:v>
                </c:pt>
                <c:pt idx="7913">
                  <c:v>1.113418269181877E-3</c:v>
                </c:pt>
                <c:pt idx="7914">
                  <c:v>1.0988119401250268E-3</c:v>
                </c:pt>
                <c:pt idx="7915">
                  <c:v>1.0897620221623958E-3</c:v>
                </c:pt>
                <c:pt idx="7916">
                  <c:v>1.116341662044981E-3</c:v>
                </c:pt>
                <c:pt idx="7917">
                  <c:v>1.2128694701822392E-3</c:v>
                </c:pt>
                <c:pt idx="7918">
                  <c:v>1.3649880433325777E-3</c:v>
                </c:pt>
                <c:pt idx="7919">
                  <c:v>1.5625295186736958E-3</c:v>
                </c:pt>
                <c:pt idx="7920">
                  <c:v>1.8267414445672383E-3</c:v>
                </c:pt>
                <c:pt idx="7921">
                  <c:v>2.1190491504252361E-3</c:v>
                </c:pt>
                <c:pt idx="7922">
                  <c:v>2.3065505323202509E-3</c:v>
                </c:pt>
                <c:pt idx="7923">
                  <c:v>2.3815270571608299E-3</c:v>
                </c:pt>
                <c:pt idx="7924">
                  <c:v>2.3220317614279467E-3</c:v>
                </c:pt>
                <c:pt idx="7925">
                  <c:v>2.2076825074770993E-3</c:v>
                </c:pt>
                <c:pt idx="7926">
                  <c:v>2.0926941022309962E-3</c:v>
                </c:pt>
                <c:pt idx="7927">
                  <c:v>1.8871583355017927E-3</c:v>
                </c:pt>
                <c:pt idx="7928">
                  <c:v>1.584475755563856E-3</c:v>
                </c:pt>
                <c:pt idx="7929">
                  <c:v>1.2525940052566088E-3</c:v>
                </c:pt>
                <c:pt idx="7930">
                  <c:v>7.9947342738700814E-4</c:v>
                </c:pt>
                <c:pt idx="7931">
                  <c:v>3.0043263138350733E-4</c:v>
                </c:pt>
                <c:pt idx="7932">
                  <c:v>-1.7892583383678106E-4</c:v>
                </c:pt>
                <c:pt idx="7933">
                  <c:v>-7.0072124696247452E-4</c:v>
                </c:pt>
                <c:pt idx="7934">
                  <c:v>-1.2075422465015538E-3</c:v>
                </c:pt>
                <c:pt idx="7935">
                  <c:v>-1.6330799029191981E-3</c:v>
                </c:pt>
                <c:pt idx="7936">
                  <c:v>-1.905330887083377E-3</c:v>
                </c:pt>
                <c:pt idx="7937">
                  <c:v>-2.1290433248374887E-3</c:v>
                </c:pt>
                <c:pt idx="7938">
                  <c:v>-2.4530258610803079E-3</c:v>
                </c:pt>
                <c:pt idx="7939">
                  <c:v>-2.8333516510805909E-3</c:v>
                </c:pt>
                <c:pt idx="7940">
                  <c:v>-3.4570897700893621E-3</c:v>
                </c:pt>
                <c:pt idx="7941">
                  <c:v>-4.2622097021063074E-3</c:v>
                </c:pt>
                <c:pt idx="7942">
                  <c:v>-5.1841238367146703E-3</c:v>
                </c:pt>
                <c:pt idx="7943">
                  <c:v>-6.0790229584676801E-3</c:v>
                </c:pt>
                <c:pt idx="7944">
                  <c:v>-6.9110560042615812E-3</c:v>
                </c:pt>
                <c:pt idx="7945">
                  <c:v>-7.7035938724114555E-3</c:v>
                </c:pt>
                <c:pt idx="7946">
                  <c:v>-8.461466448098821E-3</c:v>
                </c:pt>
                <c:pt idx="7947">
                  <c:v>-9.1511126791271723E-3</c:v>
                </c:pt>
                <c:pt idx="7948">
                  <c:v>-9.7874755610003888E-3</c:v>
                </c:pt>
                <c:pt idx="7949">
                  <c:v>-1.0320519174041514E-2</c:v>
                </c:pt>
                <c:pt idx="7950">
                  <c:v>-1.0693658878002058E-2</c:v>
                </c:pt>
                <c:pt idx="7951">
                  <c:v>-1.10184773825467E-2</c:v>
                </c:pt>
                <c:pt idx="7952">
                  <c:v>-1.1268338716385469E-2</c:v>
                </c:pt>
                <c:pt idx="7953">
                  <c:v>-1.1492392230507218E-2</c:v>
                </c:pt>
                <c:pt idx="7954">
                  <c:v>-1.1748583649008101E-2</c:v>
                </c:pt>
                <c:pt idx="7955">
                  <c:v>-1.2053473711511012E-2</c:v>
                </c:pt>
                <c:pt idx="7956">
                  <c:v>-1.2393758020641443E-2</c:v>
                </c:pt>
                <c:pt idx="7957">
                  <c:v>-1.2778537257244607E-2</c:v>
                </c:pt>
                <c:pt idx="7958">
                  <c:v>-1.3182922393786331E-2</c:v>
                </c:pt>
                <c:pt idx="7959">
                  <c:v>-1.3513888355896574E-2</c:v>
                </c:pt>
                <c:pt idx="7960">
                  <c:v>-1.3772421694999294E-2</c:v>
                </c:pt>
                <c:pt idx="7961">
                  <c:v>-1.3962438084434691E-2</c:v>
                </c:pt>
                <c:pt idx="7962">
                  <c:v>-1.408189433365889E-2</c:v>
                </c:pt>
                <c:pt idx="7963">
                  <c:v>-1.4104933078436438E-2</c:v>
                </c:pt>
                <c:pt idx="7964">
                  <c:v>-1.3965317064419773E-2</c:v>
                </c:pt>
                <c:pt idx="7965">
                  <c:v>-1.3750424446691343E-2</c:v>
                </c:pt>
                <c:pt idx="7966">
                  <c:v>-1.3578346470605325E-2</c:v>
                </c:pt>
                <c:pt idx="7967">
                  <c:v>-1.3433298642151432E-2</c:v>
                </c:pt>
                <c:pt idx="7968">
                  <c:v>-1.3332471390875289E-2</c:v>
                </c:pt>
                <c:pt idx="7969">
                  <c:v>-1.326445650717597E-2</c:v>
                </c:pt>
                <c:pt idx="7970">
                  <c:v>-1.3205485486741116E-2</c:v>
                </c:pt>
                <c:pt idx="7971">
                  <c:v>-1.3191596977954028E-2</c:v>
                </c:pt>
                <c:pt idx="7972">
                  <c:v>-1.3211347876662945E-2</c:v>
                </c:pt>
                <c:pt idx="7973">
                  <c:v>-1.3222971209093225E-2</c:v>
                </c:pt>
                <c:pt idx="7974">
                  <c:v>-1.3259327989447685E-2</c:v>
                </c:pt>
                <c:pt idx="7975">
                  <c:v>-1.3292855096009304E-2</c:v>
                </c:pt>
                <c:pt idx="7976">
                  <c:v>-1.3347705377907564E-2</c:v>
                </c:pt>
                <c:pt idx="7977">
                  <c:v>-1.3432402638796449E-2</c:v>
                </c:pt>
                <c:pt idx="7978">
                  <c:v>-1.3522997778169413E-2</c:v>
                </c:pt>
                <c:pt idx="7979">
                  <c:v>-1.3665048624225897E-2</c:v>
                </c:pt>
                <c:pt idx="7980">
                  <c:v>-1.3933467686887279E-2</c:v>
                </c:pt>
                <c:pt idx="7981">
                  <c:v>-1.4226814291123054E-2</c:v>
                </c:pt>
                <c:pt idx="7982">
                  <c:v>-1.4575832164955079E-2</c:v>
                </c:pt>
                <c:pt idx="7983">
                  <c:v>-1.4961966352950631E-2</c:v>
                </c:pt>
                <c:pt idx="7984">
                  <c:v>-1.5355439725196263E-2</c:v>
                </c:pt>
                <c:pt idx="7985">
                  <c:v>-1.5717974560127461E-2</c:v>
                </c:pt>
                <c:pt idx="7986">
                  <c:v>-1.613414663065231E-2</c:v>
                </c:pt>
                <c:pt idx="7987">
                  <c:v>-1.6548118935982615E-2</c:v>
                </c:pt>
                <c:pt idx="7988">
                  <c:v>-1.693034509031038E-2</c:v>
                </c:pt>
                <c:pt idx="7989">
                  <c:v>-1.7260347991083221E-2</c:v>
                </c:pt>
                <c:pt idx="7990">
                  <c:v>-1.7525113349282088E-2</c:v>
                </c:pt>
                <c:pt idx="7991">
                  <c:v>-1.7731859880255961E-2</c:v>
                </c:pt>
                <c:pt idx="7992">
                  <c:v>-1.7902190164419976E-2</c:v>
                </c:pt>
                <c:pt idx="7993">
                  <c:v>-1.8061111398620801E-2</c:v>
                </c:pt>
                <c:pt idx="7994">
                  <c:v>-1.8263204081876479E-2</c:v>
                </c:pt>
                <c:pt idx="7995">
                  <c:v>-1.854299944570529E-2</c:v>
                </c:pt>
                <c:pt idx="7996">
                  <c:v>-1.8931899420011437E-2</c:v>
                </c:pt>
                <c:pt idx="7997">
                  <c:v>-1.9304813930233949E-2</c:v>
                </c:pt>
                <c:pt idx="7998">
                  <c:v>-1.9628126448974031E-2</c:v>
                </c:pt>
                <c:pt idx="7999">
                  <c:v>-1.9868500642465516E-2</c:v>
                </c:pt>
                <c:pt idx="8000">
                  <c:v>-1.9936481449828711E-2</c:v>
                </c:pt>
                <c:pt idx="8001">
                  <c:v>-1.9869519159177913E-2</c:v>
                </c:pt>
                <c:pt idx="8002">
                  <c:v>-1.9675061112709256E-2</c:v>
                </c:pt>
                <c:pt idx="8003">
                  <c:v>-1.9351785562384035E-2</c:v>
                </c:pt>
                <c:pt idx="8004">
                  <c:v>-1.892251136109099E-2</c:v>
                </c:pt>
                <c:pt idx="8005">
                  <c:v>-1.8415398681890651E-2</c:v>
                </c:pt>
                <c:pt idx="8006">
                  <c:v>-1.7913141154516549E-2</c:v>
                </c:pt>
                <c:pt idx="8007">
                  <c:v>-1.7467190338102689E-2</c:v>
                </c:pt>
                <c:pt idx="8008">
                  <c:v>-1.7114691621695134E-2</c:v>
                </c:pt>
                <c:pt idx="8009">
                  <c:v>-1.6765521839681115E-2</c:v>
                </c:pt>
                <c:pt idx="8010">
                  <c:v>-1.6379601538307614E-2</c:v>
                </c:pt>
                <c:pt idx="8011">
                  <c:v>-1.5851782283128911E-2</c:v>
                </c:pt>
                <c:pt idx="8012">
                  <c:v>-1.5099316455546396E-2</c:v>
                </c:pt>
                <c:pt idx="8013">
                  <c:v>-1.4195520491507473E-2</c:v>
                </c:pt>
                <c:pt idx="8014">
                  <c:v>-1.3232683259013184E-2</c:v>
                </c:pt>
                <c:pt idx="8015">
                  <c:v>-1.2255174508769525E-2</c:v>
                </c:pt>
                <c:pt idx="8016">
                  <c:v>-1.1358193269592603E-2</c:v>
                </c:pt>
                <c:pt idx="8017">
                  <c:v>-1.0579562532465411E-2</c:v>
                </c:pt>
                <c:pt idx="8018">
                  <c:v>-9.9850067217954058E-3</c:v>
                </c:pt>
                <c:pt idx="8019">
                  <c:v>-9.6120494039446877E-3</c:v>
                </c:pt>
                <c:pt idx="8020">
                  <c:v>-9.5004118962596484E-3</c:v>
                </c:pt>
                <c:pt idx="8021">
                  <c:v>-9.4914007443488123E-3</c:v>
                </c:pt>
                <c:pt idx="8022">
                  <c:v>-9.4744540533863511E-3</c:v>
                </c:pt>
                <c:pt idx="8023">
                  <c:v>-9.3442188064580285E-3</c:v>
                </c:pt>
                <c:pt idx="8024">
                  <c:v>-9.0201951705717147E-3</c:v>
                </c:pt>
                <c:pt idx="8025">
                  <c:v>-8.5995753929008472E-3</c:v>
                </c:pt>
                <c:pt idx="8026">
                  <c:v>-8.1790583515544048E-3</c:v>
                </c:pt>
                <c:pt idx="8027">
                  <c:v>-7.863067559669739E-3</c:v>
                </c:pt>
                <c:pt idx="8028">
                  <c:v>-7.7216436923417085E-3</c:v>
                </c:pt>
                <c:pt idx="8029">
                  <c:v>-7.6529257834626677E-3</c:v>
                </c:pt>
                <c:pt idx="8030">
                  <c:v>-7.5936735968733324E-3</c:v>
                </c:pt>
                <c:pt idx="8031">
                  <c:v>-7.4834940657724867E-3</c:v>
                </c:pt>
                <c:pt idx="8032">
                  <c:v>-7.2585401526511556E-3</c:v>
                </c:pt>
                <c:pt idx="8033">
                  <c:v>-6.9977251304173113E-3</c:v>
                </c:pt>
                <c:pt idx="8034">
                  <c:v>-6.802957190887705E-3</c:v>
                </c:pt>
                <c:pt idx="8035">
                  <c:v>-6.7578108231009307E-3</c:v>
                </c:pt>
                <c:pt idx="8036">
                  <c:v>-6.9332962929894394E-3</c:v>
                </c:pt>
                <c:pt idx="8037">
                  <c:v>-7.3389307441295414E-3</c:v>
                </c:pt>
                <c:pt idx="8038">
                  <c:v>-7.9381364116993848E-3</c:v>
                </c:pt>
                <c:pt idx="8039">
                  <c:v>-8.6463563236614284E-3</c:v>
                </c:pt>
                <c:pt idx="8040">
                  <c:v>-9.4425942892650723E-3</c:v>
                </c:pt>
                <c:pt idx="8041">
                  <c:v>-1.0213344188309771E-2</c:v>
                </c:pt>
                <c:pt idx="8042">
                  <c:v>-1.0950387732382275E-2</c:v>
                </c:pt>
                <c:pt idx="8043">
                  <c:v>-1.1551775333821894E-2</c:v>
                </c:pt>
                <c:pt idx="8044">
                  <c:v>-1.1903723261748414E-2</c:v>
                </c:pt>
                <c:pt idx="8045">
                  <c:v>-1.2149594821571592E-2</c:v>
                </c:pt>
                <c:pt idx="8046">
                  <c:v>-1.2365365055195667E-2</c:v>
                </c:pt>
                <c:pt idx="8047">
                  <c:v>-1.2673883539419412E-2</c:v>
                </c:pt>
                <c:pt idx="8048">
                  <c:v>-1.3112625780096828E-2</c:v>
                </c:pt>
                <c:pt idx="8049">
                  <c:v>-1.3584772117949189E-2</c:v>
                </c:pt>
                <c:pt idx="8050">
                  <c:v>-1.4083982674884064E-2</c:v>
                </c:pt>
                <c:pt idx="8051">
                  <c:v>-1.448329802472546E-2</c:v>
                </c:pt>
                <c:pt idx="8052">
                  <c:v>-1.4808831026128264E-2</c:v>
                </c:pt>
                <c:pt idx="8053">
                  <c:v>-1.5041779182877194E-2</c:v>
                </c:pt>
                <c:pt idx="8054">
                  <c:v>-1.5185134504784811E-2</c:v>
                </c:pt>
                <c:pt idx="8055">
                  <c:v>-1.5259353525010459E-2</c:v>
                </c:pt>
                <c:pt idx="8056">
                  <c:v>-1.5191723892571049E-2</c:v>
                </c:pt>
                <c:pt idx="8057">
                  <c:v>-1.5127731308764913E-2</c:v>
                </c:pt>
                <c:pt idx="8058">
                  <c:v>-1.5097045340940047E-2</c:v>
                </c:pt>
                <c:pt idx="8059">
                  <c:v>-1.5134820418527675E-2</c:v>
                </c:pt>
                <c:pt idx="8060">
                  <c:v>-1.529017611216218E-2</c:v>
                </c:pt>
                <c:pt idx="8061">
                  <c:v>-1.5595525620392348E-2</c:v>
                </c:pt>
                <c:pt idx="8062">
                  <c:v>-1.5891944739405764E-2</c:v>
                </c:pt>
                <c:pt idx="8063">
                  <c:v>-1.6023996918452719E-2</c:v>
                </c:pt>
                <c:pt idx="8064">
                  <c:v>-1.6130265022455466E-2</c:v>
                </c:pt>
                <c:pt idx="8065">
                  <c:v>-1.6033349801415811E-2</c:v>
                </c:pt>
                <c:pt idx="8066">
                  <c:v>-1.5925030028327146E-2</c:v>
                </c:pt>
                <c:pt idx="8067">
                  <c:v>-1.5755336089851239E-2</c:v>
                </c:pt>
                <c:pt idx="8068">
                  <c:v>-1.555486174136295E-2</c:v>
                </c:pt>
                <c:pt idx="8069">
                  <c:v>-1.5434929277989628E-2</c:v>
                </c:pt>
                <c:pt idx="8070">
                  <c:v>-1.5333347269116466E-2</c:v>
                </c:pt>
                <c:pt idx="8071">
                  <c:v>-1.5322987310338036E-2</c:v>
                </c:pt>
                <c:pt idx="8072">
                  <c:v>-1.5482204227088837E-2</c:v>
                </c:pt>
                <c:pt idx="8073">
                  <c:v>-1.5723214074265756E-2</c:v>
                </c:pt>
                <c:pt idx="8074">
                  <c:v>-1.5904937562548082E-2</c:v>
                </c:pt>
                <c:pt idx="8075">
                  <c:v>-1.5960055410295104E-2</c:v>
                </c:pt>
                <c:pt idx="8076">
                  <c:v>-1.5893521173983516E-2</c:v>
                </c:pt>
                <c:pt idx="8077">
                  <c:v>-1.562641686175624E-2</c:v>
                </c:pt>
                <c:pt idx="8078">
                  <c:v>-1.5355290662506977E-2</c:v>
                </c:pt>
                <c:pt idx="8079">
                  <c:v>-1.5142853330387536E-2</c:v>
                </c:pt>
                <c:pt idx="8080">
                  <c:v>-1.4919662474801358E-2</c:v>
                </c:pt>
                <c:pt idx="8081">
                  <c:v>-1.4799011081785119E-2</c:v>
                </c:pt>
                <c:pt idx="8082">
                  <c:v>-1.4754879326584942E-2</c:v>
                </c:pt>
                <c:pt idx="8083">
                  <c:v>-1.4838593895014605E-2</c:v>
                </c:pt>
                <c:pt idx="8084">
                  <c:v>-1.5013316929364999E-2</c:v>
                </c:pt>
                <c:pt idx="8085">
                  <c:v>-1.5295659143166284E-2</c:v>
                </c:pt>
                <c:pt idx="8086">
                  <c:v>-1.5696740334397507E-2</c:v>
                </c:pt>
                <c:pt idx="8087">
                  <c:v>-1.616446169724664E-2</c:v>
                </c:pt>
                <c:pt idx="8088">
                  <c:v>-1.6732504256531743E-2</c:v>
                </c:pt>
                <c:pt idx="8089">
                  <c:v>-1.7334257314194843E-2</c:v>
                </c:pt>
                <c:pt idx="8090">
                  <c:v>-1.7909248276292991E-2</c:v>
                </c:pt>
                <c:pt idx="8091">
                  <c:v>-1.8390322091668725E-2</c:v>
                </c:pt>
                <c:pt idx="8092">
                  <c:v>-1.8687366767767111E-2</c:v>
                </c:pt>
                <c:pt idx="8093">
                  <c:v>-1.8781317579763195E-2</c:v>
                </c:pt>
                <c:pt idx="8094">
                  <c:v>-1.8801628785071613E-2</c:v>
                </c:pt>
                <c:pt idx="8095">
                  <c:v>-1.8891971341302917E-2</c:v>
                </c:pt>
                <c:pt idx="8096">
                  <c:v>-1.8984243985727674E-2</c:v>
                </c:pt>
                <c:pt idx="8097">
                  <c:v>-1.9048001316299478E-2</c:v>
                </c:pt>
                <c:pt idx="8098">
                  <c:v>-1.9061046755398794E-2</c:v>
                </c:pt>
                <c:pt idx="8099">
                  <c:v>-1.915780401653077E-2</c:v>
                </c:pt>
                <c:pt idx="8100">
                  <c:v>-1.9254617524707786E-2</c:v>
                </c:pt>
                <c:pt idx="8101">
                  <c:v>-1.9339209355029485E-2</c:v>
                </c:pt>
                <c:pt idx="8102">
                  <c:v>-1.9385780216938247E-2</c:v>
                </c:pt>
                <c:pt idx="8103">
                  <c:v>-1.9363597653842397E-2</c:v>
                </c:pt>
                <c:pt idx="8104">
                  <c:v>-1.9358886458900191E-2</c:v>
                </c:pt>
                <c:pt idx="8105">
                  <c:v>-1.9345303569118233E-2</c:v>
                </c:pt>
                <c:pt idx="8106">
                  <c:v>-1.9276121082012529E-2</c:v>
                </c:pt>
                <c:pt idx="8107">
                  <c:v>-1.9329365375408983E-2</c:v>
                </c:pt>
                <c:pt idx="8108">
                  <c:v>-1.95169493610893E-2</c:v>
                </c:pt>
                <c:pt idx="8109">
                  <c:v>-1.9693876893529094E-2</c:v>
                </c:pt>
                <c:pt idx="8110">
                  <c:v>-1.9842283978014942E-2</c:v>
                </c:pt>
                <c:pt idx="8111">
                  <c:v>-1.9767212976171653E-2</c:v>
                </c:pt>
                <c:pt idx="8112">
                  <c:v>-1.9428211466178225E-2</c:v>
                </c:pt>
                <c:pt idx="8113">
                  <c:v>-1.8894990632701163E-2</c:v>
                </c:pt>
                <c:pt idx="8114">
                  <c:v>-1.8380178974447617E-2</c:v>
                </c:pt>
                <c:pt idx="8115">
                  <c:v>-1.7881871407981611E-2</c:v>
                </c:pt>
                <c:pt idx="8116">
                  <c:v>-1.7462859140430664E-2</c:v>
                </c:pt>
                <c:pt idx="8117">
                  <c:v>-1.7229364970751442E-2</c:v>
                </c:pt>
                <c:pt idx="8118">
                  <c:v>-1.711035858371893E-2</c:v>
                </c:pt>
                <c:pt idx="8119">
                  <c:v>-1.7027103502412433E-2</c:v>
                </c:pt>
                <c:pt idx="8120">
                  <c:v>-1.690285244014085E-2</c:v>
                </c:pt>
                <c:pt idx="8121">
                  <c:v>-1.6879375653133473E-2</c:v>
                </c:pt>
                <c:pt idx="8122">
                  <c:v>-1.6907061838054561E-2</c:v>
                </c:pt>
                <c:pt idx="8123">
                  <c:v>-1.6981784016064816E-2</c:v>
                </c:pt>
                <c:pt idx="8124">
                  <c:v>-1.7019771321912611E-2</c:v>
                </c:pt>
                <c:pt idx="8125">
                  <c:v>-1.7026093617339873E-2</c:v>
                </c:pt>
                <c:pt idx="8126">
                  <c:v>-1.6877988869212091E-2</c:v>
                </c:pt>
                <c:pt idx="8127">
                  <c:v>-1.6581775856351517E-2</c:v>
                </c:pt>
                <c:pt idx="8128">
                  <c:v>-1.6117956846852601E-2</c:v>
                </c:pt>
                <c:pt idx="8129">
                  <c:v>-1.5628486453674359E-2</c:v>
                </c:pt>
                <c:pt idx="8130">
                  <c:v>-1.5129233281389853E-2</c:v>
                </c:pt>
                <c:pt idx="8131">
                  <c:v>-1.4869897750388938E-2</c:v>
                </c:pt>
                <c:pt idx="8132">
                  <c:v>-1.4834354795836007E-2</c:v>
                </c:pt>
                <c:pt idx="8133">
                  <c:v>-1.4839343494103343E-2</c:v>
                </c:pt>
                <c:pt idx="8134">
                  <c:v>-1.4901537532212425E-2</c:v>
                </c:pt>
                <c:pt idx="8135">
                  <c:v>-1.481263020592675E-2</c:v>
                </c:pt>
                <c:pt idx="8136">
                  <c:v>-1.4532006208387065E-2</c:v>
                </c:pt>
                <c:pt idx="8137">
                  <c:v>-1.4196102805881813E-2</c:v>
                </c:pt>
                <c:pt idx="8138">
                  <c:v>-1.3845810762284232E-2</c:v>
                </c:pt>
                <c:pt idx="8139">
                  <c:v>-1.3829162132626948E-2</c:v>
                </c:pt>
                <c:pt idx="8140">
                  <c:v>-1.4123051610355104E-2</c:v>
                </c:pt>
                <c:pt idx="8141">
                  <c:v>-1.4555129659198501E-2</c:v>
                </c:pt>
                <c:pt idx="8142">
                  <c:v>-1.5042323863060671E-2</c:v>
                </c:pt>
                <c:pt idx="8143">
                  <c:v>-1.54334139248459E-2</c:v>
                </c:pt>
                <c:pt idx="8144">
                  <c:v>-1.5793035833036505E-2</c:v>
                </c:pt>
                <c:pt idx="8145">
                  <c:v>-1.6114861321065304E-2</c:v>
                </c:pt>
                <c:pt idx="8146">
                  <c:v>-1.6426681647017584E-2</c:v>
                </c:pt>
                <c:pt idx="8147">
                  <c:v>-1.6653921512556492E-2</c:v>
                </c:pt>
                <c:pt idx="8148">
                  <c:v>-1.6846102806559158E-2</c:v>
                </c:pt>
                <c:pt idx="8149">
                  <c:v>-1.702927686552505E-2</c:v>
                </c:pt>
                <c:pt idx="8150">
                  <c:v>-1.7233890183954673E-2</c:v>
                </c:pt>
                <c:pt idx="8151">
                  <c:v>-1.7448477039214084E-2</c:v>
                </c:pt>
                <c:pt idx="8152">
                  <c:v>-1.7654418589074281E-2</c:v>
                </c:pt>
                <c:pt idx="8153">
                  <c:v>-1.7779099621524942E-2</c:v>
                </c:pt>
                <c:pt idx="8154">
                  <c:v>-1.776905447435425E-2</c:v>
                </c:pt>
                <c:pt idx="8155">
                  <c:v>-1.754117268521653E-2</c:v>
                </c:pt>
                <c:pt idx="8156">
                  <c:v>-1.7021835481929315E-2</c:v>
                </c:pt>
                <c:pt idx="8157">
                  <c:v>-1.6311937115471936E-2</c:v>
                </c:pt>
                <c:pt idx="8158">
                  <c:v>-1.5528283441220078E-2</c:v>
                </c:pt>
                <c:pt idx="8159">
                  <c:v>-1.4714367594902158E-2</c:v>
                </c:pt>
                <c:pt idx="8160">
                  <c:v>-1.400938247816064E-2</c:v>
                </c:pt>
                <c:pt idx="8161">
                  <c:v>-1.3386678562768631E-2</c:v>
                </c:pt>
                <c:pt idx="8162">
                  <c:v>-1.2813570585359577E-2</c:v>
                </c:pt>
                <c:pt idx="8163">
                  <c:v>-1.2356513559231997E-2</c:v>
                </c:pt>
                <c:pt idx="8164">
                  <c:v>-1.1942192236624911E-2</c:v>
                </c:pt>
                <c:pt idx="8165">
                  <c:v>-1.1508237067736349E-2</c:v>
                </c:pt>
                <c:pt idx="8166">
                  <c:v>-1.1083076031411222E-2</c:v>
                </c:pt>
                <c:pt idx="8167">
                  <c:v>-1.0668410261203579E-2</c:v>
                </c:pt>
                <c:pt idx="8168">
                  <c:v>-1.0243484089762112E-2</c:v>
                </c:pt>
                <c:pt idx="8169">
                  <c:v>-9.7867908389695345E-3</c:v>
                </c:pt>
                <c:pt idx="8170">
                  <c:v>-9.2752290806744526E-3</c:v>
                </c:pt>
                <c:pt idx="8171">
                  <c:v>-8.6907281913530463E-3</c:v>
                </c:pt>
                <c:pt idx="8172">
                  <c:v>-8.1066697128127571E-3</c:v>
                </c:pt>
                <c:pt idx="8173">
                  <c:v>-7.5181430010078827E-3</c:v>
                </c:pt>
                <c:pt idx="8174">
                  <c:v>-6.9581457469527364E-3</c:v>
                </c:pt>
                <c:pt idx="8175">
                  <c:v>-6.5193333064774376E-3</c:v>
                </c:pt>
                <c:pt idx="8176">
                  <c:v>-6.236675403959501E-3</c:v>
                </c:pt>
                <c:pt idx="8177">
                  <c:v>-6.0550855169406066E-3</c:v>
                </c:pt>
                <c:pt idx="8178">
                  <c:v>-5.9311020140817225E-3</c:v>
                </c:pt>
                <c:pt idx="8179">
                  <c:v>-5.8440029342273526E-3</c:v>
                </c:pt>
                <c:pt idx="8180">
                  <c:v>-5.7859421078958039E-3</c:v>
                </c:pt>
                <c:pt idx="8181">
                  <c:v>-5.7061552748914786E-3</c:v>
                </c:pt>
                <c:pt idx="8182">
                  <c:v>-5.5675642665469318E-3</c:v>
                </c:pt>
                <c:pt idx="8183">
                  <c:v>-5.4515467730823471E-3</c:v>
                </c:pt>
                <c:pt idx="8184">
                  <c:v>-5.3058465695413545E-3</c:v>
                </c:pt>
                <c:pt idx="8185">
                  <c:v>-5.2427826332989667E-3</c:v>
                </c:pt>
                <c:pt idx="8186">
                  <c:v>-5.2903516479988434E-3</c:v>
                </c:pt>
                <c:pt idx="8187">
                  <c:v>-5.5565943141185755E-3</c:v>
                </c:pt>
                <c:pt idx="8188">
                  <c:v>-6.1356755807471623E-3</c:v>
                </c:pt>
                <c:pt idx="8189">
                  <c:v>-6.809685894854498E-3</c:v>
                </c:pt>
                <c:pt idx="8190">
                  <c:v>-7.4775685970355395E-3</c:v>
                </c:pt>
                <c:pt idx="8191">
                  <c:v>-8.0138406117219521E-3</c:v>
                </c:pt>
                <c:pt idx="8192">
                  <c:v>-8.3711719602208457E-3</c:v>
                </c:pt>
                <c:pt idx="8193">
                  <c:v>-8.5780912083236321E-3</c:v>
                </c:pt>
                <c:pt idx="8194">
                  <c:v>-8.6293833072868635E-3</c:v>
                </c:pt>
                <c:pt idx="8195">
                  <c:v>-8.5084194296936068E-3</c:v>
                </c:pt>
                <c:pt idx="8196">
                  <c:v>-8.2337509542418502E-3</c:v>
                </c:pt>
                <c:pt idx="8197">
                  <c:v>-7.9025379192294298E-3</c:v>
                </c:pt>
                <c:pt idx="8198">
                  <c:v>-7.5697439969032634E-3</c:v>
                </c:pt>
                <c:pt idx="8199">
                  <c:v>-7.3515637098180283E-3</c:v>
                </c:pt>
                <c:pt idx="8200">
                  <c:v>-7.269871110719423E-3</c:v>
                </c:pt>
                <c:pt idx="8201">
                  <c:v>-7.2562119397644254E-3</c:v>
                </c:pt>
                <c:pt idx="8202">
                  <c:v>-7.2719088322055194E-3</c:v>
                </c:pt>
                <c:pt idx="8203">
                  <c:v>-7.2650896703322729E-3</c:v>
                </c:pt>
                <c:pt idx="8204">
                  <c:v>-7.1698042834851556E-3</c:v>
                </c:pt>
                <c:pt idx="8205">
                  <c:v>-7.0414369954284808E-3</c:v>
                </c:pt>
                <c:pt idx="8206">
                  <c:v>-6.8876564837401927E-3</c:v>
                </c:pt>
                <c:pt idx="8207">
                  <c:v>-6.7182042475328399E-3</c:v>
                </c:pt>
                <c:pt idx="8208">
                  <c:v>-6.5328254700354714E-3</c:v>
                </c:pt>
                <c:pt idx="8209">
                  <c:v>-6.3427169372061252E-3</c:v>
                </c:pt>
                <c:pt idx="8210">
                  <c:v>-6.165856442396981E-3</c:v>
                </c:pt>
                <c:pt idx="8211">
                  <c:v>-5.9316120060393645E-3</c:v>
                </c:pt>
                <c:pt idx="8212">
                  <c:v>-5.6528663595173546E-3</c:v>
                </c:pt>
                <c:pt idx="8213">
                  <c:v>-5.3294940784563687E-3</c:v>
                </c:pt>
                <c:pt idx="8214">
                  <c:v>-5.0194386448497962E-3</c:v>
                </c:pt>
                <c:pt idx="8215">
                  <c:v>-4.6020371433139898E-3</c:v>
                </c:pt>
                <c:pt idx="8216">
                  <c:v>-4.0830737446411261E-3</c:v>
                </c:pt>
                <c:pt idx="8217">
                  <c:v>-3.6030315269381941E-3</c:v>
                </c:pt>
                <c:pt idx="8218">
                  <c:v>-3.1925460754785237E-3</c:v>
                </c:pt>
                <c:pt idx="8219">
                  <c:v>-2.9429801401415203E-3</c:v>
                </c:pt>
                <c:pt idx="8220">
                  <c:v>-2.9347525075660371E-3</c:v>
                </c:pt>
                <c:pt idx="8221">
                  <c:v>-3.0535308960384063E-3</c:v>
                </c:pt>
                <c:pt idx="8222">
                  <c:v>-3.2384337452644315E-3</c:v>
                </c:pt>
                <c:pt idx="8223">
                  <c:v>-3.4907393772623161E-3</c:v>
                </c:pt>
                <c:pt idx="8224">
                  <c:v>-3.6753580049511286E-3</c:v>
                </c:pt>
                <c:pt idx="8225">
                  <c:v>-3.8043197494698538E-3</c:v>
                </c:pt>
                <c:pt idx="8226">
                  <c:v>-3.7934635691944003E-3</c:v>
                </c:pt>
                <c:pt idx="8227">
                  <c:v>-3.6242491294379382E-3</c:v>
                </c:pt>
                <c:pt idx="8228">
                  <c:v>-3.2775088010521185E-3</c:v>
                </c:pt>
                <c:pt idx="8229">
                  <c:v>-2.8570081459230001E-3</c:v>
                </c:pt>
                <c:pt idx="8230">
                  <c:v>-2.4833932173744201E-3</c:v>
                </c:pt>
                <c:pt idx="8231">
                  <c:v>-2.2191153080248559E-3</c:v>
                </c:pt>
                <c:pt idx="8232">
                  <c:v>-2.0746169539299334E-3</c:v>
                </c:pt>
                <c:pt idx="8233">
                  <c:v>-2.053158565665369E-3</c:v>
                </c:pt>
                <c:pt idx="8234">
                  <c:v>-2.1888429922875562E-3</c:v>
                </c:pt>
                <c:pt idx="8235">
                  <c:v>-2.4086391085211046E-3</c:v>
                </c:pt>
                <c:pt idx="8236">
                  <c:v>-2.7356162066350599E-3</c:v>
                </c:pt>
                <c:pt idx="8237">
                  <c:v>-3.1624211833051353E-3</c:v>
                </c:pt>
                <c:pt idx="8238">
                  <c:v>-3.4985699221661117E-3</c:v>
                </c:pt>
                <c:pt idx="8239">
                  <c:v>-3.6993538451262136E-3</c:v>
                </c:pt>
                <c:pt idx="8240">
                  <c:v>-3.7999344024343415E-3</c:v>
                </c:pt>
                <c:pt idx="8241">
                  <c:v>-3.8625315242816274E-3</c:v>
                </c:pt>
                <c:pt idx="8242">
                  <c:v>-3.9518166658215753E-3</c:v>
                </c:pt>
                <c:pt idx="8243">
                  <c:v>-4.1439621140138307E-3</c:v>
                </c:pt>
                <c:pt idx="8244">
                  <c:v>-4.4945826616232211E-3</c:v>
                </c:pt>
                <c:pt idx="8245">
                  <c:v>-4.8200615147050074E-3</c:v>
                </c:pt>
                <c:pt idx="8246">
                  <c:v>-5.1141569114326827E-3</c:v>
                </c:pt>
                <c:pt idx="8247">
                  <c:v>-5.2083644156148568E-3</c:v>
                </c:pt>
                <c:pt idx="8248">
                  <c:v>-5.1529865489319034E-3</c:v>
                </c:pt>
                <c:pt idx="8249">
                  <c:v>-4.986938266743025E-3</c:v>
                </c:pt>
                <c:pt idx="8250">
                  <c:v>-4.839361415701739E-3</c:v>
                </c:pt>
                <c:pt idx="8251">
                  <c:v>-4.8017167944707046E-3</c:v>
                </c:pt>
                <c:pt idx="8252">
                  <c:v>-4.9119329813640689E-3</c:v>
                </c:pt>
                <c:pt idx="8253">
                  <c:v>-5.0652259811195949E-3</c:v>
                </c:pt>
                <c:pt idx="8254">
                  <c:v>-5.2127245426344428E-3</c:v>
                </c:pt>
                <c:pt idx="8255">
                  <c:v>-5.2500014006212087E-3</c:v>
                </c:pt>
                <c:pt idx="8256">
                  <c:v>-5.2549660159944798E-3</c:v>
                </c:pt>
                <c:pt idx="8257">
                  <c:v>-5.2695427492034531E-3</c:v>
                </c:pt>
                <c:pt idx="8258">
                  <c:v>-5.2239234655135731E-3</c:v>
                </c:pt>
                <c:pt idx="8259">
                  <c:v>-5.1315898798674313E-3</c:v>
                </c:pt>
                <c:pt idx="8260">
                  <c:v>-4.9350168682972314E-3</c:v>
                </c:pt>
                <c:pt idx="8261">
                  <c:v>-4.6902427882531596E-3</c:v>
                </c:pt>
                <c:pt idx="8262">
                  <c:v>-4.2713674168162533E-3</c:v>
                </c:pt>
                <c:pt idx="8263">
                  <c:v>-3.6778755996969537E-3</c:v>
                </c:pt>
                <c:pt idx="8264">
                  <c:v>-2.8788766404702652E-3</c:v>
                </c:pt>
                <c:pt idx="8265">
                  <c:v>-2.0046301383651768E-3</c:v>
                </c:pt>
                <c:pt idx="8266">
                  <c:v>-1.110599551541113E-3</c:v>
                </c:pt>
                <c:pt idx="8267">
                  <c:v>-2.8776162301152858E-4</c:v>
                </c:pt>
                <c:pt idx="8268">
                  <c:v>5.0269312268192844E-4</c:v>
                </c:pt>
                <c:pt idx="8269">
                  <c:v>1.1743185505170856E-3</c:v>
                </c:pt>
                <c:pt idx="8270">
                  <c:v>1.7285961087268259E-3</c:v>
                </c:pt>
                <c:pt idx="8271">
                  <c:v>2.1349275247437103E-3</c:v>
                </c:pt>
                <c:pt idx="8272">
                  <c:v>2.3991862560724395E-3</c:v>
                </c:pt>
                <c:pt idx="8273">
                  <c:v>2.5448008441565895E-3</c:v>
                </c:pt>
                <c:pt idx="8274">
                  <c:v>2.5810184045049469E-3</c:v>
                </c:pt>
                <c:pt idx="8275">
                  <c:v>2.6694108918957423E-3</c:v>
                </c:pt>
                <c:pt idx="8276">
                  <c:v>2.9118615520249366E-3</c:v>
                </c:pt>
                <c:pt idx="8277">
                  <c:v>3.1833456289901154E-3</c:v>
                </c:pt>
                <c:pt idx="8278">
                  <c:v>3.3503935234556522E-3</c:v>
                </c:pt>
                <c:pt idx="8279">
                  <c:v>3.346434575957298E-3</c:v>
                </c:pt>
                <c:pt idx="8280">
                  <c:v>3.1341879204542979E-3</c:v>
                </c:pt>
                <c:pt idx="8281">
                  <c:v>2.8382288983211709E-3</c:v>
                </c:pt>
                <c:pt idx="8282">
                  <c:v>2.6167136176320476E-3</c:v>
                </c:pt>
                <c:pt idx="8283">
                  <c:v>2.5195706431595899E-3</c:v>
                </c:pt>
                <c:pt idx="8284">
                  <c:v>2.5953981629514631E-3</c:v>
                </c:pt>
                <c:pt idx="8285">
                  <c:v>2.6408218751555177E-3</c:v>
                </c:pt>
                <c:pt idx="8286">
                  <c:v>2.6482655719550175E-3</c:v>
                </c:pt>
                <c:pt idx="8287">
                  <c:v>2.4651875812488678E-3</c:v>
                </c:pt>
                <c:pt idx="8288">
                  <c:v>2.1060165713137555E-3</c:v>
                </c:pt>
                <c:pt idx="8289">
                  <c:v>1.6218169564050768E-3</c:v>
                </c:pt>
                <c:pt idx="8290">
                  <c:v>1.0050009354456762E-3</c:v>
                </c:pt>
                <c:pt idx="8291">
                  <c:v>3.3158493793911147E-4</c:v>
                </c:pt>
                <c:pt idx="8292">
                  <c:v>-3.3715183740570776E-4</c:v>
                </c:pt>
                <c:pt idx="8293">
                  <c:v>-9.63929969619241E-4</c:v>
                </c:pt>
                <c:pt idx="8294">
                  <c:v>-1.4902202987199279E-3</c:v>
                </c:pt>
                <c:pt idx="8295">
                  <c:v>-1.9165610872974269E-3</c:v>
                </c:pt>
                <c:pt idx="8296">
                  <c:v>-2.2006283746528262E-3</c:v>
                </c:pt>
                <c:pt idx="8297">
                  <c:v>-2.4533558708135115E-3</c:v>
                </c:pt>
                <c:pt idx="8298">
                  <c:v>-2.7216597693786007E-3</c:v>
                </c:pt>
                <c:pt idx="8299">
                  <c:v>-3.0385417987239265E-3</c:v>
                </c:pt>
                <c:pt idx="8300">
                  <c:v>-3.4301209633796526E-3</c:v>
                </c:pt>
                <c:pt idx="8301">
                  <c:v>-3.822454883151864E-3</c:v>
                </c:pt>
                <c:pt idx="8302">
                  <c:v>-4.1621117021024877E-3</c:v>
                </c:pt>
                <c:pt idx="8303">
                  <c:v>-4.458308432227746E-3</c:v>
                </c:pt>
                <c:pt idx="8304">
                  <c:v>-4.6482692153714013E-3</c:v>
                </c:pt>
                <c:pt idx="8305">
                  <c:v>-4.7489485868816555E-3</c:v>
                </c:pt>
                <c:pt idx="8306">
                  <c:v>-4.8914184219676811E-3</c:v>
                </c:pt>
                <c:pt idx="8307">
                  <c:v>-5.0797779920515838E-3</c:v>
                </c:pt>
                <c:pt idx="8308">
                  <c:v>-5.1986095217224464E-3</c:v>
                </c:pt>
                <c:pt idx="8309">
                  <c:v>-5.3227101759523859E-3</c:v>
                </c:pt>
                <c:pt idx="8310">
                  <c:v>-5.4880928237634411E-3</c:v>
                </c:pt>
                <c:pt idx="8311">
                  <c:v>-5.588734536639316E-3</c:v>
                </c:pt>
                <c:pt idx="8312">
                  <c:v>-5.5878750949046128E-3</c:v>
                </c:pt>
                <c:pt idx="8313">
                  <c:v>-5.5281957212475362E-3</c:v>
                </c:pt>
                <c:pt idx="8314">
                  <c:v>-5.5481375656968659E-3</c:v>
                </c:pt>
                <c:pt idx="8315">
                  <c:v>-5.6474358085397604E-3</c:v>
                </c:pt>
                <c:pt idx="8316">
                  <c:v>-5.8115302779274611E-3</c:v>
                </c:pt>
                <c:pt idx="8317">
                  <c:v>-6.0440118020592716E-3</c:v>
                </c:pt>
                <c:pt idx="8318">
                  <c:v>-6.2547953019448706E-3</c:v>
                </c:pt>
                <c:pt idx="8319">
                  <c:v>-6.4262956517408551E-3</c:v>
                </c:pt>
                <c:pt idx="8320">
                  <c:v>-6.6887798711833457E-3</c:v>
                </c:pt>
                <c:pt idx="8321">
                  <c:v>-6.8925556655604564E-3</c:v>
                </c:pt>
                <c:pt idx="8322">
                  <c:v>-7.0380984616529446E-3</c:v>
                </c:pt>
                <c:pt idx="8323">
                  <c:v>-7.1252559466331369E-3</c:v>
                </c:pt>
                <c:pt idx="8324">
                  <c:v>-7.1848299029184182E-3</c:v>
                </c:pt>
                <c:pt idx="8325">
                  <c:v>-7.2802183686968888E-3</c:v>
                </c:pt>
                <c:pt idx="8326">
                  <c:v>-7.4075803551175573E-3</c:v>
                </c:pt>
                <c:pt idx="8327">
                  <c:v>-7.622984550634467E-3</c:v>
                </c:pt>
                <c:pt idx="8328">
                  <c:v>-7.968887193456408E-3</c:v>
                </c:pt>
                <c:pt idx="8329">
                  <c:v>-8.3421503829848361E-3</c:v>
                </c:pt>
                <c:pt idx="8330">
                  <c:v>-8.6608410815957621E-3</c:v>
                </c:pt>
                <c:pt idx="8331">
                  <c:v>-8.9270795087598182E-3</c:v>
                </c:pt>
                <c:pt idx="8332">
                  <c:v>-9.1068230033228212E-3</c:v>
                </c:pt>
                <c:pt idx="8333">
                  <c:v>-9.2066926573309629E-3</c:v>
                </c:pt>
                <c:pt idx="8334">
                  <c:v>-9.3731685752840958E-3</c:v>
                </c:pt>
                <c:pt idx="8335">
                  <c:v>-9.6109008699253057E-3</c:v>
                </c:pt>
                <c:pt idx="8336">
                  <c:v>-9.9912145785612996E-3</c:v>
                </c:pt>
                <c:pt idx="8337">
                  <c:v>-1.0468107742830111E-2</c:v>
                </c:pt>
                <c:pt idx="8338">
                  <c:v>-1.1022570477584245E-2</c:v>
                </c:pt>
                <c:pt idx="8339">
                  <c:v>-1.1681230423720625E-2</c:v>
                </c:pt>
                <c:pt idx="8340">
                  <c:v>-1.2423686395834216E-2</c:v>
                </c:pt>
                <c:pt idx="8341">
                  <c:v>-1.324162972026937E-2</c:v>
                </c:pt>
                <c:pt idx="8342">
                  <c:v>-1.4011848855310073E-2</c:v>
                </c:pt>
                <c:pt idx="8343">
                  <c:v>-1.4656411437129395E-2</c:v>
                </c:pt>
                <c:pt idx="8344">
                  <c:v>-1.5153976403211988E-2</c:v>
                </c:pt>
                <c:pt idx="8345">
                  <c:v>-1.5523476045480517E-2</c:v>
                </c:pt>
                <c:pt idx="8346">
                  <c:v>-1.5743818867788976E-2</c:v>
                </c:pt>
                <c:pt idx="8347">
                  <c:v>-1.5801968360083275E-2</c:v>
                </c:pt>
                <c:pt idx="8348">
                  <c:v>-1.5706322306384558E-2</c:v>
                </c:pt>
                <c:pt idx="8349">
                  <c:v>-1.5519753485886327E-2</c:v>
                </c:pt>
                <c:pt idx="8350">
                  <c:v>-1.5289615816378027E-2</c:v>
                </c:pt>
                <c:pt idx="8351">
                  <c:v>-1.5095188315984179E-2</c:v>
                </c:pt>
                <c:pt idx="8352">
                  <c:v>-1.4941195071589636E-2</c:v>
                </c:pt>
                <c:pt idx="8353">
                  <c:v>-1.4797666124995829E-2</c:v>
                </c:pt>
                <c:pt idx="8354">
                  <c:v>-1.4688472035237415E-2</c:v>
                </c:pt>
                <c:pt idx="8355">
                  <c:v>-1.4620591460996524E-2</c:v>
                </c:pt>
                <c:pt idx="8356">
                  <c:v>-1.4612426992175596E-2</c:v>
                </c:pt>
                <c:pt idx="8357">
                  <c:v>-1.4601488002952438E-2</c:v>
                </c:pt>
                <c:pt idx="8358">
                  <c:v>-1.4543086539561509E-2</c:v>
                </c:pt>
                <c:pt idx="8359">
                  <c:v>-1.4379556143217245E-2</c:v>
                </c:pt>
                <c:pt idx="8360">
                  <c:v>-1.4110568200722998E-2</c:v>
                </c:pt>
                <c:pt idx="8361">
                  <c:v>-1.3761997090709834E-2</c:v>
                </c:pt>
                <c:pt idx="8362">
                  <c:v>-1.3370183733506765E-2</c:v>
                </c:pt>
                <c:pt idx="8363">
                  <c:v>-1.3017604119263327E-2</c:v>
                </c:pt>
                <c:pt idx="8364">
                  <c:v>-1.2682971725460405E-2</c:v>
                </c:pt>
                <c:pt idx="8365">
                  <c:v>-1.2304050222530061E-2</c:v>
                </c:pt>
                <c:pt idx="8366">
                  <c:v>-1.1877802964897748E-2</c:v>
                </c:pt>
                <c:pt idx="8367">
                  <c:v>-1.126778687167438E-2</c:v>
                </c:pt>
                <c:pt idx="8368">
                  <c:v>-1.0489561845175551E-2</c:v>
                </c:pt>
                <c:pt idx="8369">
                  <c:v>-9.6757227570260819E-3</c:v>
                </c:pt>
                <c:pt idx="8370">
                  <c:v>-8.9070259542935199E-3</c:v>
                </c:pt>
                <c:pt idx="8371">
                  <c:v>-8.2934081227550339E-3</c:v>
                </c:pt>
                <c:pt idx="8372">
                  <c:v>-7.843887143114861E-3</c:v>
                </c:pt>
                <c:pt idx="8373">
                  <c:v>-7.4283025213198323E-3</c:v>
                </c:pt>
                <c:pt idx="8374">
                  <c:v>-6.9825099214692963E-3</c:v>
                </c:pt>
                <c:pt idx="8375">
                  <c:v>-6.4539658060740858E-3</c:v>
                </c:pt>
                <c:pt idx="8376">
                  <c:v>-5.8235448314374778E-3</c:v>
                </c:pt>
                <c:pt idx="8377">
                  <c:v>-5.2078538585887584E-3</c:v>
                </c:pt>
                <c:pt idx="8378">
                  <c:v>-4.6405615252890931E-3</c:v>
                </c:pt>
                <c:pt idx="8379">
                  <c:v>-4.2265938328495027E-3</c:v>
                </c:pt>
                <c:pt idx="8380">
                  <c:v>-4.042824413815105E-3</c:v>
                </c:pt>
                <c:pt idx="8381">
                  <c:v>-4.0379195919324814E-3</c:v>
                </c:pt>
                <c:pt idx="8382">
                  <c:v>-4.1181657805433982E-3</c:v>
                </c:pt>
                <c:pt idx="8383">
                  <c:v>-4.3156115345328525E-3</c:v>
                </c:pt>
                <c:pt idx="8384">
                  <c:v>-4.6373440565684798E-3</c:v>
                </c:pt>
                <c:pt idx="8385">
                  <c:v>-5.0414459962332247E-3</c:v>
                </c:pt>
                <c:pt idx="8386">
                  <c:v>-5.4271546422547693E-3</c:v>
                </c:pt>
                <c:pt idx="8387">
                  <c:v>-5.7155147407983208E-3</c:v>
                </c:pt>
                <c:pt idx="8388">
                  <c:v>-5.8163318537429679E-3</c:v>
                </c:pt>
                <c:pt idx="8389">
                  <c:v>-5.9029991358320816E-3</c:v>
                </c:pt>
                <c:pt idx="8390">
                  <c:v>-6.053579355574404E-3</c:v>
                </c:pt>
                <c:pt idx="8391">
                  <c:v>-6.3317606215349672E-3</c:v>
                </c:pt>
                <c:pt idx="8392">
                  <c:v>-6.8401464818727007E-3</c:v>
                </c:pt>
                <c:pt idx="8393">
                  <c:v>-7.5184528746990061E-3</c:v>
                </c:pt>
                <c:pt idx="8394">
                  <c:v>-8.2390632814983867E-3</c:v>
                </c:pt>
                <c:pt idx="8395">
                  <c:v>-8.999957691504577E-3</c:v>
                </c:pt>
                <c:pt idx="8396">
                  <c:v>-9.6385168913049619E-3</c:v>
                </c:pt>
                <c:pt idx="8397">
                  <c:v>-1.0258403499630338E-2</c:v>
                </c:pt>
                <c:pt idx="8398">
                  <c:v>-1.0681127453590169E-2</c:v>
                </c:pt>
                <c:pt idx="8399">
                  <c:v>-1.109513286984868E-2</c:v>
                </c:pt>
                <c:pt idx="8400">
                  <c:v>-1.1463973148009636E-2</c:v>
                </c:pt>
                <c:pt idx="8401">
                  <c:v>-1.167528966617299E-2</c:v>
                </c:pt>
                <c:pt idx="8402">
                  <c:v>-1.184813024527108E-2</c:v>
                </c:pt>
                <c:pt idx="8403">
                  <c:v>-1.1951897828057037E-2</c:v>
                </c:pt>
                <c:pt idx="8404">
                  <c:v>-1.2075126825845932E-2</c:v>
                </c:pt>
                <c:pt idx="8405">
                  <c:v>-1.2221893455371604E-2</c:v>
                </c:pt>
                <c:pt idx="8406">
                  <c:v>-1.2311781815764715E-2</c:v>
                </c:pt>
                <c:pt idx="8407">
                  <c:v>-1.2256307067974776E-2</c:v>
                </c:pt>
                <c:pt idx="8408">
                  <c:v>-1.214247468618523E-2</c:v>
                </c:pt>
                <c:pt idx="8409">
                  <c:v>-1.1991480748245076E-2</c:v>
                </c:pt>
                <c:pt idx="8410">
                  <c:v>-1.1833150844574505E-2</c:v>
                </c:pt>
                <c:pt idx="8411">
                  <c:v>-1.1605541781370729E-2</c:v>
                </c:pt>
                <c:pt idx="8412">
                  <c:v>-1.1365979783615442E-2</c:v>
                </c:pt>
                <c:pt idx="8413">
                  <c:v>-1.1151325262910183E-2</c:v>
                </c:pt>
                <c:pt idx="8414">
                  <c:v>-1.0908544839033595E-2</c:v>
                </c:pt>
                <c:pt idx="8415">
                  <c:v>-1.0806058113075206E-2</c:v>
                </c:pt>
                <c:pt idx="8416">
                  <c:v>-1.079828701653986E-2</c:v>
                </c:pt>
                <c:pt idx="8417">
                  <c:v>-1.0823131225717458E-2</c:v>
                </c:pt>
                <c:pt idx="8418">
                  <c:v>-1.0806807404457148E-2</c:v>
                </c:pt>
                <c:pt idx="8419">
                  <c:v>-1.0638865368653525E-2</c:v>
                </c:pt>
                <c:pt idx="8420">
                  <c:v>-1.0351633683489517E-2</c:v>
                </c:pt>
                <c:pt idx="8421">
                  <c:v>-1.0010584945784752E-2</c:v>
                </c:pt>
                <c:pt idx="8422">
                  <c:v>-9.7091473158968482E-3</c:v>
                </c:pt>
                <c:pt idx="8423">
                  <c:v>-9.5710525995868767E-3</c:v>
                </c:pt>
                <c:pt idx="8424">
                  <c:v>-9.6657347326583841E-3</c:v>
                </c:pt>
                <c:pt idx="8425">
                  <c:v>-9.8544867792853645E-3</c:v>
                </c:pt>
                <c:pt idx="8426">
                  <c:v>-1.016394063993834E-2</c:v>
                </c:pt>
                <c:pt idx="8427">
                  <c:v>-1.0381021898002444E-2</c:v>
                </c:pt>
                <c:pt idx="8428">
                  <c:v>-1.0348176428567212E-2</c:v>
                </c:pt>
                <c:pt idx="8429">
                  <c:v>-1.0208572668764201E-2</c:v>
                </c:pt>
                <c:pt idx="8430">
                  <c:v>-1.0049796325858854E-2</c:v>
                </c:pt>
                <c:pt idx="8431">
                  <c:v>-1.0028845645693948E-2</c:v>
                </c:pt>
                <c:pt idx="8432">
                  <c:v>-1.0088129955754317E-2</c:v>
                </c:pt>
                <c:pt idx="8433">
                  <c:v>-1.0136785997796717E-2</c:v>
                </c:pt>
                <c:pt idx="8434">
                  <c:v>-1.0219778663906047E-2</c:v>
                </c:pt>
                <c:pt idx="8435">
                  <c:v>-1.0256230856589154E-2</c:v>
                </c:pt>
                <c:pt idx="8436">
                  <c:v>-1.0206991385407829E-2</c:v>
                </c:pt>
                <c:pt idx="8437">
                  <c:v>-1.0085485284927583E-2</c:v>
                </c:pt>
                <c:pt idx="8438">
                  <c:v>-9.9204924828578921E-3</c:v>
                </c:pt>
                <c:pt idx="8439">
                  <c:v>-9.7970008139454026E-3</c:v>
                </c:pt>
                <c:pt idx="8440">
                  <c:v>-9.7940777052777858E-3</c:v>
                </c:pt>
                <c:pt idx="8441">
                  <c:v>-9.8129869141353916E-3</c:v>
                </c:pt>
                <c:pt idx="8442">
                  <c:v>-9.9463045002568685E-3</c:v>
                </c:pt>
                <c:pt idx="8443">
                  <c:v>-1.0202836480149814E-2</c:v>
                </c:pt>
                <c:pt idx="8444">
                  <c:v>-1.0570961745306699E-2</c:v>
                </c:pt>
                <c:pt idx="8445">
                  <c:v>-1.0949440464739255E-2</c:v>
                </c:pt>
                <c:pt idx="8446">
                  <c:v>-1.1295143241318166E-2</c:v>
                </c:pt>
                <c:pt idx="8447">
                  <c:v>-1.1548607768839888E-2</c:v>
                </c:pt>
                <c:pt idx="8448">
                  <c:v>-1.1681181569601129E-2</c:v>
                </c:pt>
                <c:pt idx="8449">
                  <c:v>-1.171460884991465E-2</c:v>
                </c:pt>
                <c:pt idx="8450">
                  <c:v>-1.1652963170136371E-2</c:v>
                </c:pt>
                <c:pt idx="8451">
                  <c:v>-1.155941352945215E-2</c:v>
                </c:pt>
                <c:pt idx="8452">
                  <c:v>-1.1431223642057564E-2</c:v>
                </c:pt>
                <c:pt idx="8453">
                  <c:v>-1.1118702414670374E-2</c:v>
                </c:pt>
                <c:pt idx="8454">
                  <c:v>-1.0810167779421089E-2</c:v>
                </c:pt>
                <c:pt idx="8455">
                  <c:v>-1.0480158249458003E-2</c:v>
                </c:pt>
                <c:pt idx="8456">
                  <c:v>-9.9918021527828724E-3</c:v>
                </c:pt>
                <c:pt idx="8457">
                  <c:v>-9.496182113341356E-3</c:v>
                </c:pt>
                <c:pt idx="8458">
                  <c:v>-9.0649878703453843E-3</c:v>
                </c:pt>
                <c:pt idx="8459">
                  <c:v>-8.6828045457948144E-3</c:v>
                </c:pt>
                <c:pt idx="8460">
                  <c:v>-8.3889969464754147E-3</c:v>
                </c:pt>
                <c:pt idx="8461">
                  <c:v>-8.075737657943451E-3</c:v>
                </c:pt>
                <c:pt idx="8462">
                  <c:v>-7.8007026420732458E-3</c:v>
                </c:pt>
                <c:pt idx="8463">
                  <c:v>-7.474952100791887E-3</c:v>
                </c:pt>
                <c:pt idx="8464">
                  <c:v>-6.9776498376606716E-3</c:v>
                </c:pt>
                <c:pt idx="8465">
                  <c:v>-6.35824281825204E-3</c:v>
                </c:pt>
                <c:pt idx="8466">
                  <c:v>-5.7602894505306181E-3</c:v>
                </c:pt>
                <c:pt idx="8467">
                  <c:v>-5.2311914241059045E-3</c:v>
                </c:pt>
                <c:pt idx="8468">
                  <c:v>-4.6853854073587156E-3</c:v>
                </c:pt>
                <c:pt idx="8469">
                  <c:v>-3.9924287523915069E-3</c:v>
                </c:pt>
                <c:pt idx="8470">
                  <c:v>-3.3776612650395534E-3</c:v>
                </c:pt>
                <c:pt idx="8471">
                  <c:v>-2.6282893601914659E-3</c:v>
                </c:pt>
                <c:pt idx="8472">
                  <c:v>-1.7966477545294133E-3</c:v>
                </c:pt>
                <c:pt idx="8473">
                  <c:v>-9.9454956891294861E-4</c:v>
                </c:pt>
                <c:pt idx="8474">
                  <c:v>-5.0312398455758136E-5</c:v>
                </c:pt>
                <c:pt idx="8475">
                  <c:v>8.5016782787837868E-4</c:v>
                </c:pt>
                <c:pt idx="8476">
                  <c:v>1.6522553764537463E-3</c:v>
                </c:pt>
                <c:pt idx="8477">
                  <c:v>2.2137144214812599E-3</c:v>
                </c:pt>
                <c:pt idx="8478">
                  <c:v>2.521296031631435E-3</c:v>
                </c:pt>
                <c:pt idx="8479">
                  <c:v>2.6223522585853642E-3</c:v>
                </c:pt>
                <c:pt idx="8480">
                  <c:v>2.3586650241687809E-3</c:v>
                </c:pt>
                <c:pt idx="8481">
                  <c:v>1.9178548506839622E-3</c:v>
                </c:pt>
                <c:pt idx="8482">
                  <c:v>1.3892185777532899E-3</c:v>
                </c:pt>
                <c:pt idx="8483">
                  <c:v>9.377388342190167E-4</c:v>
                </c:pt>
                <c:pt idx="8484">
                  <c:v>6.6556307403463875E-4</c:v>
                </c:pt>
                <c:pt idx="8485">
                  <c:v>5.4200397035189974E-4</c:v>
                </c:pt>
                <c:pt idx="8486">
                  <c:v>5.3734614619827155E-4</c:v>
                </c:pt>
                <c:pt idx="8487">
                  <c:v>6.1432184822666515E-4</c:v>
                </c:pt>
                <c:pt idx="8488">
                  <c:v>7.47290249188311E-4</c:v>
                </c:pt>
                <c:pt idx="8489">
                  <c:v>9.0700943233028026E-4</c:v>
                </c:pt>
                <c:pt idx="8490">
                  <c:v>9.459529345011966E-4</c:v>
                </c:pt>
                <c:pt idx="8491">
                  <c:v>8.8065529163128807E-4</c:v>
                </c:pt>
                <c:pt idx="8492">
                  <c:v>6.8317317681424307E-4</c:v>
                </c:pt>
                <c:pt idx="8493">
                  <c:v>3.9987429181208354E-4</c:v>
                </c:pt>
                <c:pt idx="8494">
                  <c:v>1.6698422109642048E-6</c:v>
                </c:pt>
                <c:pt idx="8495">
                  <c:v>-5.1692079078807123E-4</c:v>
                </c:pt>
                <c:pt idx="8496">
                  <c:v>-1.1124258450216043E-3</c:v>
                </c:pt>
                <c:pt idx="8497">
                  <c:v>-1.6657762093415063E-3</c:v>
                </c:pt>
                <c:pt idx="8498">
                  <c:v>-2.2344640346934589E-3</c:v>
                </c:pt>
                <c:pt idx="8499">
                  <c:v>-2.7304426910197297E-3</c:v>
                </c:pt>
                <c:pt idx="8500">
                  <c:v>-3.0742426652649564E-3</c:v>
                </c:pt>
                <c:pt idx="8501">
                  <c:v>-3.3851473942814935E-3</c:v>
                </c:pt>
                <c:pt idx="8502">
                  <c:v>-3.5711386382382814E-3</c:v>
                </c:pt>
                <c:pt idx="8503">
                  <c:v>-3.5819618431324109E-3</c:v>
                </c:pt>
                <c:pt idx="8504">
                  <c:v>-3.5374305131229385E-3</c:v>
                </c:pt>
                <c:pt idx="8505">
                  <c:v>-3.4762869539581793E-3</c:v>
                </c:pt>
                <c:pt idx="8506">
                  <c:v>-3.4523824732895034E-3</c:v>
                </c:pt>
                <c:pt idx="8507">
                  <c:v>-3.3182685497315755E-3</c:v>
                </c:pt>
                <c:pt idx="8508">
                  <c:v>-3.0452860974853431E-3</c:v>
                </c:pt>
                <c:pt idx="8509">
                  <c:v>-2.8430913460314134E-3</c:v>
                </c:pt>
                <c:pt idx="8510">
                  <c:v>-2.7818751204151922E-3</c:v>
                </c:pt>
                <c:pt idx="8511">
                  <c:v>-2.770717894916481E-3</c:v>
                </c:pt>
                <c:pt idx="8512">
                  <c:v>-2.9771383451611191E-3</c:v>
                </c:pt>
                <c:pt idx="8513">
                  <c:v>-3.3098609706713423E-3</c:v>
                </c:pt>
                <c:pt idx="8514">
                  <c:v>-3.7322582309072031E-3</c:v>
                </c:pt>
                <c:pt idx="8515">
                  <c:v>-4.0269407918867824E-3</c:v>
                </c:pt>
                <c:pt idx="8516">
                  <c:v>-4.1609973229386078E-3</c:v>
                </c:pt>
                <c:pt idx="8517">
                  <c:v>-4.1789640558210824E-3</c:v>
                </c:pt>
                <c:pt idx="8518">
                  <c:v>-4.091423570774369E-3</c:v>
                </c:pt>
                <c:pt idx="8519">
                  <c:v>-3.9629670459580641E-3</c:v>
                </c:pt>
                <c:pt idx="8520">
                  <c:v>-3.7453977714711588E-3</c:v>
                </c:pt>
                <c:pt idx="8521">
                  <c:v>-3.4733314741896273E-3</c:v>
                </c:pt>
                <c:pt idx="8522">
                  <c:v>-3.0858132504244873E-3</c:v>
                </c:pt>
                <c:pt idx="8523">
                  <c:v>-2.5674359269456945E-3</c:v>
                </c:pt>
                <c:pt idx="8524">
                  <c:v>-1.9056788081317584E-3</c:v>
                </c:pt>
                <c:pt idx="8525">
                  <c:v>-1.1537868255805733E-3</c:v>
                </c:pt>
                <c:pt idx="8526">
                  <c:v>-4.3876892174467687E-4</c:v>
                </c:pt>
                <c:pt idx="8527">
                  <c:v>9.9765242112023929E-5</c:v>
                </c:pt>
                <c:pt idx="8528">
                  <c:v>4.6247474264336189E-4</c:v>
                </c:pt>
                <c:pt idx="8529">
                  <c:v>6.5707446931225215E-4</c:v>
                </c:pt>
                <c:pt idx="8530">
                  <c:v>8.1292154775440464E-4</c:v>
                </c:pt>
                <c:pt idx="8531">
                  <c:v>9.6081477317789979E-4</c:v>
                </c:pt>
                <c:pt idx="8532">
                  <c:v>1.108918593863958E-3</c:v>
                </c:pt>
                <c:pt idx="8533">
                  <c:v>1.2596824030384147E-3</c:v>
                </c:pt>
                <c:pt idx="8534">
                  <c:v>1.3596405103836039E-3</c:v>
                </c:pt>
                <c:pt idx="8535">
                  <c:v>1.361963153595418E-3</c:v>
                </c:pt>
                <c:pt idx="8536">
                  <c:v>1.1604006878581947E-3</c:v>
                </c:pt>
                <c:pt idx="8537">
                  <c:v>8.6790418393889067E-4</c:v>
                </c:pt>
                <c:pt idx="8538">
                  <c:v>5.0743304926500956E-4</c:v>
                </c:pt>
                <c:pt idx="8539">
                  <c:v>1.6130860902982552E-4</c:v>
                </c:pt>
                <c:pt idx="8540">
                  <c:v>-1.662107986182471E-4</c:v>
                </c:pt>
                <c:pt idx="8541">
                  <c:v>-4.2821147423430716E-4</c:v>
                </c:pt>
                <c:pt idx="8542">
                  <c:v>-6.2701107212126091E-4</c:v>
                </c:pt>
                <c:pt idx="8543">
                  <c:v>-7.6668636093608238E-4</c:v>
                </c:pt>
                <c:pt idx="8544">
                  <c:v>-8.276313134942579E-4</c:v>
                </c:pt>
                <c:pt idx="8545">
                  <c:v>-9.414036991763345E-4</c:v>
                </c:pt>
                <c:pt idx="8546">
                  <c:v>-1.1130151744570722E-3</c:v>
                </c:pt>
                <c:pt idx="8547">
                  <c:v>-1.4126447546963332E-3</c:v>
                </c:pt>
                <c:pt idx="8548">
                  <c:v>-1.8785388772427517E-3</c:v>
                </c:pt>
                <c:pt idx="8549">
                  <c:v>-2.4537132934774083E-3</c:v>
                </c:pt>
                <c:pt idx="8550">
                  <c:v>-2.9934571946687925E-3</c:v>
                </c:pt>
                <c:pt idx="8551">
                  <c:v>-3.3705208417491384E-3</c:v>
                </c:pt>
                <c:pt idx="8552">
                  <c:v>-3.4790924524751837E-3</c:v>
                </c:pt>
                <c:pt idx="8553">
                  <c:v>-3.4175327767423129E-3</c:v>
                </c:pt>
                <c:pt idx="8554">
                  <c:v>-3.2147985911545425E-3</c:v>
                </c:pt>
                <c:pt idx="8555">
                  <c:v>-2.9077678131644523E-3</c:v>
                </c:pt>
                <c:pt idx="8556">
                  <c:v>-2.5295462130227823E-3</c:v>
                </c:pt>
                <c:pt idx="8557">
                  <c:v>-2.1453203852188274E-3</c:v>
                </c:pt>
                <c:pt idx="8558">
                  <c:v>-1.8261289321034656E-3</c:v>
                </c:pt>
                <c:pt idx="8559">
                  <c:v>-1.6393191389127456E-3</c:v>
                </c:pt>
                <c:pt idx="8560">
                  <c:v>-1.6386801520471431E-3</c:v>
                </c:pt>
                <c:pt idx="8561">
                  <c:v>-1.7489266891034688E-3</c:v>
                </c:pt>
                <c:pt idx="8562">
                  <c:v>-1.9532949218380473E-3</c:v>
                </c:pt>
                <c:pt idx="8563">
                  <c:v>-2.1087012671456556E-3</c:v>
                </c:pt>
                <c:pt idx="8564">
                  <c:v>-2.0989706148834288E-3</c:v>
                </c:pt>
                <c:pt idx="8565">
                  <c:v>-1.9738421513633021E-3</c:v>
                </c:pt>
                <c:pt idx="8566">
                  <c:v>-1.788532850787969E-3</c:v>
                </c:pt>
                <c:pt idx="8567">
                  <c:v>-1.5653251768633887E-3</c:v>
                </c:pt>
                <c:pt idx="8568">
                  <c:v>-1.2837923289310414E-3</c:v>
                </c:pt>
                <c:pt idx="8569">
                  <c:v>-1.041570114995026E-3</c:v>
                </c:pt>
                <c:pt idx="8570">
                  <c:v>-8.9771852605726051E-4</c:v>
                </c:pt>
                <c:pt idx="8571">
                  <c:v>-9.1291724554262905E-4</c:v>
                </c:pt>
                <c:pt idx="8572">
                  <c:v>-1.1703303463265252E-3</c:v>
                </c:pt>
                <c:pt idx="8573">
                  <c:v>-1.58809202505547E-3</c:v>
                </c:pt>
                <c:pt idx="8574">
                  <c:v>-2.0681505270384315E-3</c:v>
                </c:pt>
                <c:pt idx="8575">
                  <c:v>-2.5087460374435345E-3</c:v>
                </c:pt>
                <c:pt idx="8576">
                  <c:v>-2.8769185653854715E-3</c:v>
                </c:pt>
                <c:pt idx="8577">
                  <c:v>-3.1409172891969815E-3</c:v>
                </c:pt>
                <c:pt idx="8578">
                  <c:v>-3.3459038826092764E-3</c:v>
                </c:pt>
                <c:pt idx="8579">
                  <c:v>-3.5287506181555873E-3</c:v>
                </c:pt>
                <c:pt idx="8580">
                  <c:v>-3.7311799165487577E-3</c:v>
                </c:pt>
                <c:pt idx="8581">
                  <c:v>-3.9910924015727055E-3</c:v>
                </c:pt>
                <c:pt idx="8582">
                  <c:v>-4.2504965883939407E-3</c:v>
                </c:pt>
                <c:pt idx="8583">
                  <c:v>-4.5620395608309038E-3</c:v>
                </c:pt>
                <c:pt idx="8584">
                  <c:v>-4.962722160003815E-3</c:v>
                </c:pt>
                <c:pt idx="8585">
                  <c:v>-5.4688891904289064E-3</c:v>
                </c:pt>
                <c:pt idx="8586">
                  <c:v>-6.0415658522246715E-3</c:v>
                </c:pt>
                <c:pt idx="8587">
                  <c:v>-6.7332731207056275E-3</c:v>
                </c:pt>
                <c:pt idx="8588">
                  <c:v>-7.5381251317445091E-3</c:v>
                </c:pt>
                <c:pt idx="8589">
                  <c:v>-8.3549338864282886E-3</c:v>
                </c:pt>
                <c:pt idx="8590">
                  <c:v>-9.170110146983294E-3</c:v>
                </c:pt>
                <c:pt idx="8591">
                  <c:v>-9.8982476050381817E-3</c:v>
                </c:pt>
                <c:pt idx="8592">
                  <c:v>-1.0414365401347754E-2</c:v>
                </c:pt>
                <c:pt idx="8593">
                  <c:v>-1.0791611490937915E-2</c:v>
                </c:pt>
                <c:pt idx="8594">
                  <c:v>-1.1023768754275274E-2</c:v>
                </c:pt>
                <c:pt idx="8595">
                  <c:v>-1.1185218493637298E-2</c:v>
                </c:pt>
                <c:pt idx="8596">
                  <c:v>-1.1283537437219018E-2</c:v>
                </c:pt>
                <c:pt idx="8597">
                  <c:v>-1.1267381169572507E-2</c:v>
                </c:pt>
                <c:pt idx="8598">
                  <c:v>-1.1244385367227248E-2</c:v>
                </c:pt>
                <c:pt idx="8599">
                  <c:v>-1.1142789974234962E-2</c:v>
                </c:pt>
                <c:pt idx="8600">
                  <c:v>-1.1004148375261131E-2</c:v>
                </c:pt>
                <c:pt idx="8601">
                  <c:v>-1.0848894138140771E-2</c:v>
                </c:pt>
                <c:pt idx="8602">
                  <c:v>-1.0643123057366886E-2</c:v>
                </c:pt>
                <c:pt idx="8603">
                  <c:v>-1.0395837856374792E-2</c:v>
                </c:pt>
                <c:pt idx="8604">
                  <c:v>-1.0179596657664363E-2</c:v>
                </c:pt>
                <c:pt idx="8605">
                  <c:v>-9.9175309744269722E-3</c:v>
                </c:pt>
                <c:pt idx="8606">
                  <c:v>-9.6509470057241191E-3</c:v>
                </c:pt>
                <c:pt idx="8607">
                  <c:v>-9.3793124276659243E-3</c:v>
                </c:pt>
                <c:pt idx="8608">
                  <c:v>-9.0618178734969586E-3</c:v>
                </c:pt>
                <c:pt idx="8609">
                  <c:v>-8.6939170770363797E-3</c:v>
                </c:pt>
                <c:pt idx="8610">
                  <c:v>-8.1861568909936556E-3</c:v>
                </c:pt>
                <c:pt idx="8611">
                  <c:v>-7.5253513029526157E-3</c:v>
                </c:pt>
                <c:pt idx="8612">
                  <c:v>-6.6193190310746674E-3</c:v>
                </c:pt>
                <c:pt idx="8613">
                  <c:v>-5.6493563881221381E-3</c:v>
                </c:pt>
                <c:pt idx="8614">
                  <c:v>-4.6880323767660003E-3</c:v>
                </c:pt>
                <c:pt idx="8615">
                  <c:v>-3.7523083246411397E-3</c:v>
                </c:pt>
                <c:pt idx="8616">
                  <c:v>-2.8481081153192518E-3</c:v>
                </c:pt>
                <c:pt idx="8617">
                  <c:v>-2.031794598442163E-3</c:v>
                </c:pt>
                <c:pt idx="8618">
                  <c:v>-1.2110208347719401E-3</c:v>
                </c:pt>
                <c:pt idx="8619">
                  <c:v>-4.1576460333341003E-4</c:v>
                </c:pt>
                <c:pt idx="8620">
                  <c:v>2.6473978274101735E-4</c:v>
                </c:pt>
                <c:pt idx="8621">
                  <c:v>8.3175926696197797E-4</c:v>
                </c:pt>
                <c:pt idx="8622">
                  <c:v>1.4003071299294627E-3</c:v>
                </c:pt>
                <c:pt idx="8623">
                  <c:v>2.0610100334711328E-3</c:v>
                </c:pt>
                <c:pt idx="8624">
                  <c:v>2.8162998517175194E-3</c:v>
                </c:pt>
                <c:pt idx="8625">
                  <c:v>3.6474698580216997E-3</c:v>
                </c:pt>
                <c:pt idx="8626">
                  <c:v>4.3921001772447444E-3</c:v>
                </c:pt>
                <c:pt idx="8627">
                  <c:v>5.0677115250718557E-3</c:v>
                </c:pt>
                <c:pt idx="8628">
                  <c:v>5.6647772207358386E-3</c:v>
                </c:pt>
                <c:pt idx="8629">
                  <c:v>6.1035429562912406E-3</c:v>
                </c:pt>
                <c:pt idx="8630">
                  <c:v>6.4618900441182469E-3</c:v>
                </c:pt>
                <c:pt idx="8631">
                  <c:v>6.6777838842865768E-3</c:v>
                </c:pt>
                <c:pt idx="8632">
                  <c:v>6.7537139540621502E-3</c:v>
                </c:pt>
                <c:pt idx="8633">
                  <c:v>6.8405362886730138E-3</c:v>
                </c:pt>
                <c:pt idx="8634">
                  <c:v>6.9167894632533389E-3</c:v>
                </c:pt>
                <c:pt idx="8635">
                  <c:v>6.9959105299363493E-3</c:v>
                </c:pt>
                <c:pt idx="8636">
                  <c:v>7.2275288419467714E-3</c:v>
                </c:pt>
                <c:pt idx="8637">
                  <c:v>7.5823503576207575E-3</c:v>
                </c:pt>
                <c:pt idx="8638">
                  <c:v>7.8828136507609874E-3</c:v>
                </c:pt>
                <c:pt idx="8639">
                  <c:v>7.9806278917958287E-3</c:v>
                </c:pt>
                <c:pt idx="8640">
                  <c:v>7.9629832790615706E-3</c:v>
                </c:pt>
                <c:pt idx="8641">
                  <c:v>7.6438820523297623E-3</c:v>
                </c:pt>
                <c:pt idx="8642">
                  <c:v>7.1987738341265615E-3</c:v>
                </c:pt>
                <c:pt idx="8643">
                  <c:v>6.6194076635133466E-3</c:v>
                </c:pt>
                <c:pt idx="8644">
                  <c:v>5.7173410408564267E-3</c:v>
                </c:pt>
                <c:pt idx="8645">
                  <c:v>4.8133169253513786E-3</c:v>
                </c:pt>
                <c:pt idx="8646">
                  <c:v>3.9117622762105519E-3</c:v>
                </c:pt>
                <c:pt idx="8647">
                  <c:v>3.1933679792544084E-3</c:v>
                </c:pt>
                <c:pt idx="8648">
                  <c:v>2.6065221438174393E-3</c:v>
                </c:pt>
                <c:pt idx="8649">
                  <c:v>2.1617107011985054E-3</c:v>
                </c:pt>
                <c:pt idx="8650">
                  <c:v>1.8882778631763584E-3</c:v>
                </c:pt>
                <c:pt idx="8651">
                  <c:v>1.7704026595855809E-3</c:v>
                </c:pt>
                <c:pt idx="8652">
                  <c:v>1.7160429086253309E-3</c:v>
                </c:pt>
                <c:pt idx="8653">
                  <c:v>1.7339748011335066E-3</c:v>
                </c:pt>
                <c:pt idx="8654">
                  <c:v>1.7405219606506537E-3</c:v>
                </c:pt>
                <c:pt idx="8655">
                  <c:v>1.717044545472445E-3</c:v>
                </c:pt>
                <c:pt idx="8656">
                  <c:v>1.6173447214177746E-3</c:v>
                </c:pt>
                <c:pt idx="8657">
                  <c:v>1.4631549184821323E-3</c:v>
                </c:pt>
                <c:pt idx="8658">
                  <c:v>1.4021294204997618E-3</c:v>
                </c:pt>
                <c:pt idx="8659">
                  <c:v>1.4608280432243962E-3</c:v>
                </c:pt>
                <c:pt idx="8660">
                  <c:v>1.6851834367188772E-3</c:v>
                </c:pt>
                <c:pt idx="8661">
                  <c:v>1.93347375827351E-3</c:v>
                </c:pt>
                <c:pt idx="8662">
                  <c:v>2.1024285322699303E-3</c:v>
                </c:pt>
                <c:pt idx="8663">
                  <c:v>2.2088569777049421E-3</c:v>
                </c:pt>
                <c:pt idx="8664">
                  <c:v>2.2156526428646437E-3</c:v>
                </c:pt>
                <c:pt idx="8665">
                  <c:v>2.1774803387629941E-3</c:v>
                </c:pt>
                <c:pt idx="8666">
                  <c:v>2.1423173493933354E-3</c:v>
                </c:pt>
                <c:pt idx="8667">
                  <c:v>2.2378259054736506E-3</c:v>
                </c:pt>
                <c:pt idx="8668">
                  <c:v>2.4670839632565909E-3</c:v>
                </c:pt>
                <c:pt idx="8669">
                  <c:v>2.7369045182242925E-3</c:v>
                </c:pt>
                <c:pt idx="8670">
                  <c:v>3.0333825608766605E-3</c:v>
                </c:pt>
                <c:pt idx="8671">
                  <c:v>3.2903995032705661E-3</c:v>
                </c:pt>
                <c:pt idx="8672">
                  <c:v>3.5205517816871831E-3</c:v>
                </c:pt>
                <c:pt idx="8673">
                  <c:v>3.6990729388276652E-3</c:v>
                </c:pt>
                <c:pt idx="8674">
                  <c:v>3.7655934670355841E-3</c:v>
                </c:pt>
                <c:pt idx="8675">
                  <c:v>3.7639223273280478E-3</c:v>
                </c:pt>
                <c:pt idx="8676">
                  <c:v>3.6678379361462857E-3</c:v>
                </c:pt>
                <c:pt idx="8677">
                  <c:v>3.5277495244787904E-3</c:v>
                </c:pt>
                <c:pt idx="8678">
                  <c:v>3.4383806397658475E-3</c:v>
                </c:pt>
                <c:pt idx="8679">
                  <c:v>3.3654957227810243E-3</c:v>
                </c:pt>
                <c:pt idx="8680">
                  <c:v>3.286340172443664E-3</c:v>
                </c:pt>
                <c:pt idx="8681">
                  <c:v>3.1966290851408816E-3</c:v>
                </c:pt>
                <c:pt idx="8682">
                  <c:v>3.1713211859351869E-3</c:v>
                </c:pt>
                <c:pt idx="8683">
                  <c:v>3.1618331903059908E-3</c:v>
                </c:pt>
                <c:pt idx="8684">
                  <c:v>3.1604410267835293E-3</c:v>
                </c:pt>
                <c:pt idx="8685">
                  <c:v>3.1500072694103476E-3</c:v>
                </c:pt>
                <c:pt idx="8686">
                  <c:v>3.1195503321549242E-3</c:v>
                </c:pt>
                <c:pt idx="8687">
                  <c:v>2.9569444703292564E-3</c:v>
                </c:pt>
                <c:pt idx="8688">
                  <c:v>2.679798928777735E-3</c:v>
                </c:pt>
                <c:pt idx="8689">
                  <c:v>2.3518332760405392E-3</c:v>
                </c:pt>
                <c:pt idx="8690">
                  <c:v>2.0143623338911378E-3</c:v>
                </c:pt>
                <c:pt idx="8691">
                  <c:v>1.6728937883162137E-3</c:v>
                </c:pt>
                <c:pt idx="8692">
                  <c:v>1.3648643440999078E-3</c:v>
                </c:pt>
                <c:pt idx="8693">
                  <c:v>1.1538002627233574E-3</c:v>
                </c:pt>
                <c:pt idx="8694">
                  <c:v>1.0297453921575524E-3</c:v>
                </c:pt>
                <c:pt idx="8695">
                  <c:v>1.0005345203523558E-3</c:v>
                </c:pt>
                <c:pt idx="8696">
                  <c:v>1.055001372074997E-3</c:v>
                </c:pt>
                <c:pt idx="8697">
                  <c:v>1.2077477423045827E-3</c:v>
                </c:pt>
                <c:pt idx="8698">
                  <c:v>1.4069161515581185E-3</c:v>
                </c:pt>
                <c:pt idx="8699">
                  <c:v>1.6574416703579572E-3</c:v>
                </c:pt>
                <c:pt idx="8700">
                  <c:v>1.9009928435208662E-3</c:v>
                </c:pt>
                <c:pt idx="8701">
                  <c:v>2.1611410795619392E-3</c:v>
                </c:pt>
                <c:pt idx="8702">
                  <c:v>2.3916341883976236E-3</c:v>
                </c:pt>
                <c:pt idx="8703">
                  <c:v>2.695758861263743E-3</c:v>
                </c:pt>
                <c:pt idx="8704">
                  <c:v>3.0062000405694641E-3</c:v>
                </c:pt>
                <c:pt idx="8705">
                  <c:v>3.3423217509228973E-3</c:v>
                </c:pt>
                <c:pt idx="8706">
                  <c:v>3.7145568219339436E-3</c:v>
                </c:pt>
                <c:pt idx="8707">
                  <c:v>4.0999640397743446E-3</c:v>
                </c:pt>
                <c:pt idx="8708">
                  <c:v>4.4888191066758199E-3</c:v>
                </c:pt>
                <c:pt idx="8709">
                  <c:v>4.9162581306335948E-3</c:v>
                </c:pt>
                <c:pt idx="8710">
                  <c:v>5.4041274573110457E-3</c:v>
                </c:pt>
                <c:pt idx="8711">
                  <c:v>5.9946005717632974E-3</c:v>
                </c:pt>
                <c:pt idx="8712">
                  <c:v>6.6655016026119481E-3</c:v>
                </c:pt>
                <c:pt idx="8713">
                  <c:v>7.3783108830079913E-3</c:v>
                </c:pt>
                <c:pt idx="8714">
                  <c:v>8.1484609630676549E-3</c:v>
                </c:pt>
                <c:pt idx="8715">
                  <c:v>8.9417961838819011E-3</c:v>
                </c:pt>
                <c:pt idx="8716">
                  <c:v>9.7322307391849838E-3</c:v>
                </c:pt>
                <c:pt idx="8717">
                  <c:v>1.0559852221919019E-2</c:v>
                </c:pt>
                <c:pt idx="8718">
                  <c:v>1.1437063115896056E-2</c:v>
                </c:pt>
                <c:pt idx="8719">
                  <c:v>1.2389045781611782E-2</c:v>
                </c:pt>
                <c:pt idx="8720">
                  <c:v>1.3378451117296131E-2</c:v>
                </c:pt>
                <c:pt idx="8721">
                  <c:v>1.4306961138170707E-2</c:v>
                </c:pt>
                <c:pt idx="8722">
                  <c:v>1.5097532786643039E-2</c:v>
                </c:pt>
                <c:pt idx="8723">
                  <c:v>1.560037924508474E-2</c:v>
                </c:pt>
                <c:pt idx="8724">
                  <c:v>1.5953321697030197E-2</c:v>
                </c:pt>
                <c:pt idx="8725">
                  <c:v>1.6228877740976672E-2</c:v>
                </c:pt>
                <c:pt idx="8726">
                  <c:v>1.6518306389337541E-2</c:v>
                </c:pt>
                <c:pt idx="8727">
                  <c:v>1.6861457416309941E-2</c:v>
                </c:pt>
                <c:pt idx="8728">
                  <c:v>1.7255741295722098E-2</c:v>
                </c:pt>
                <c:pt idx="8729">
                  <c:v>1.7633594786525039E-2</c:v>
                </c:pt>
                <c:pt idx="8730">
                  <c:v>1.7961642912285219E-2</c:v>
                </c:pt>
                <c:pt idx="8731">
                  <c:v>1.8126892164486128E-2</c:v>
                </c:pt>
                <c:pt idx="8732">
                  <c:v>1.8159051699227359E-2</c:v>
                </c:pt>
                <c:pt idx="8733">
                  <c:v>1.8138034338569402E-2</c:v>
                </c:pt>
                <c:pt idx="8734">
                  <c:v>1.8113177030373399E-2</c:v>
                </c:pt>
                <c:pt idx="8735">
                  <c:v>1.8149146807873526E-2</c:v>
                </c:pt>
                <c:pt idx="8736">
                  <c:v>1.81893698847801E-2</c:v>
                </c:pt>
                <c:pt idx="8737">
                  <c:v>1.8135571911253461E-2</c:v>
                </c:pt>
                <c:pt idx="8738">
                  <c:v>1.7907679524829273E-2</c:v>
                </c:pt>
                <c:pt idx="8739">
                  <c:v>1.7446129781473588E-2</c:v>
                </c:pt>
                <c:pt idx="8740">
                  <c:v>1.6852054958739125E-2</c:v>
                </c:pt>
                <c:pt idx="8741">
                  <c:v>1.6222705016564622E-2</c:v>
                </c:pt>
                <c:pt idx="8742">
                  <c:v>1.5746566495272875E-2</c:v>
                </c:pt>
                <c:pt idx="8743">
                  <c:v>1.5558485399834744E-2</c:v>
                </c:pt>
                <c:pt idx="8744">
                  <c:v>1.5618476630300294E-2</c:v>
                </c:pt>
                <c:pt idx="8745">
                  <c:v>1.5708813571791241E-2</c:v>
                </c:pt>
                <c:pt idx="8746">
                  <c:v>1.5686549748014464E-2</c:v>
                </c:pt>
                <c:pt idx="8747">
                  <c:v>1.5482395332071292E-2</c:v>
                </c:pt>
                <c:pt idx="8748">
                  <c:v>1.5112779043546763E-2</c:v>
                </c:pt>
                <c:pt idx="8749">
                  <c:v>1.4624949128397667E-2</c:v>
                </c:pt>
                <c:pt idx="8750">
                  <c:v>1.4078007526365247E-2</c:v>
                </c:pt>
                <c:pt idx="8751">
                  <c:v>1.3738921344947414E-2</c:v>
                </c:pt>
                <c:pt idx="8752">
                  <c:v>1.3401271231857718E-2</c:v>
                </c:pt>
                <c:pt idx="8753">
                  <c:v>1.313998838625503E-2</c:v>
                </c:pt>
                <c:pt idx="8754">
                  <c:v>1.284776063258803E-2</c:v>
                </c:pt>
                <c:pt idx="8755">
                  <c:v>1.2608308423638174E-2</c:v>
                </c:pt>
                <c:pt idx="8756">
                  <c:v>1.236645829349051E-2</c:v>
                </c:pt>
                <c:pt idx="8757">
                  <c:v>1.207007002763383E-2</c:v>
                </c:pt>
                <c:pt idx="8758">
                  <c:v>1.1763020969496255E-2</c:v>
                </c:pt>
                <c:pt idx="8759">
                  <c:v>1.1429070378400064E-2</c:v>
                </c:pt>
                <c:pt idx="8760">
                  <c:v>1.1096173192835155E-2</c:v>
                </c:pt>
                <c:pt idx="8761">
                  <c:v>1.0701155987589951E-2</c:v>
                </c:pt>
                <c:pt idx="8762">
                  <c:v>1.033678492764265E-2</c:v>
                </c:pt>
                <c:pt idx="8763">
                  <c:v>1.0080673433078538E-2</c:v>
                </c:pt>
                <c:pt idx="8764">
                  <c:v>9.8196971963514026E-3</c:v>
                </c:pt>
                <c:pt idx="8765">
                  <c:v>9.6362061401529253E-3</c:v>
                </c:pt>
                <c:pt idx="8766">
                  <c:v>9.5596369240492762E-3</c:v>
                </c:pt>
                <c:pt idx="8767">
                  <c:v>9.6156772582016506E-3</c:v>
                </c:pt>
                <c:pt idx="8768">
                  <c:v>9.8116200958683515E-3</c:v>
                </c:pt>
                <c:pt idx="8769">
                  <c:v>1.0039347275608413E-2</c:v>
                </c:pt>
                <c:pt idx="8770">
                  <c:v>1.0318351635063254E-2</c:v>
                </c:pt>
                <c:pt idx="8771">
                  <c:v>1.0516006502690186E-2</c:v>
                </c:pt>
                <c:pt idx="8772">
                  <c:v>1.0689842728458215E-2</c:v>
                </c:pt>
                <c:pt idx="8773">
                  <c:v>1.077220235126097E-2</c:v>
                </c:pt>
                <c:pt idx="8774">
                  <c:v>1.0767067569583576E-2</c:v>
                </c:pt>
                <c:pt idx="8775">
                  <c:v>1.0711552336955142E-2</c:v>
                </c:pt>
                <c:pt idx="8776">
                  <c:v>1.0605877580570671E-2</c:v>
                </c:pt>
                <c:pt idx="8777">
                  <c:v>1.0487660440732946E-2</c:v>
                </c:pt>
                <c:pt idx="8778">
                  <c:v>1.0470142370204856E-2</c:v>
                </c:pt>
                <c:pt idx="8779">
                  <c:v>1.0601256058941681E-2</c:v>
                </c:pt>
                <c:pt idx="8780">
                  <c:v>1.0703901175088322E-2</c:v>
                </c:pt>
                <c:pt idx="8781">
                  <c:v>1.0802230340739943E-2</c:v>
                </c:pt>
                <c:pt idx="8782">
                  <c:v>1.0800800165784332E-2</c:v>
                </c:pt>
                <c:pt idx="8783">
                  <c:v>1.0612032810310935E-2</c:v>
                </c:pt>
                <c:pt idx="8784">
                  <c:v>1.0321119764197195E-2</c:v>
                </c:pt>
                <c:pt idx="8785">
                  <c:v>9.9633851220993601E-3</c:v>
                </c:pt>
                <c:pt idx="8786">
                  <c:v>9.6527099161770342E-3</c:v>
                </c:pt>
                <c:pt idx="8787">
                  <c:v>9.394706220684548E-3</c:v>
                </c:pt>
                <c:pt idx="8788">
                  <c:v>9.2300874864974271E-3</c:v>
                </c:pt>
                <c:pt idx="8789">
                  <c:v>9.0817691731856637E-3</c:v>
                </c:pt>
                <c:pt idx="8790">
                  <c:v>8.8830464787208567E-3</c:v>
                </c:pt>
                <c:pt idx="8791">
                  <c:v>8.5202352056503242E-3</c:v>
                </c:pt>
                <c:pt idx="8792">
                  <c:v>8.1782132583818994E-3</c:v>
                </c:pt>
                <c:pt idx="8793">
                  <c:v>7.7861117853112987E-3</c:v>
                </c:pt>
                <c:pt idx="8794">
                  <c:v>7.4521562600984798E-3</c:v>
                </c:pt>
                <c:pt idx="8795">
                  <c:v>7.2618423120568744E-3</c:v>
                </c:pt>
                <c:pt idx="8796">
                  <c:v>7.1968455060199797E-3</c:v>
                </c:pt>
                <c:pt idx="8797">
                  <c:v>7.1833186624822958E-3</c:v>
                </c:pt>
                <c:pt idx="8798">
                  <c:v>7.3050826495682439E-3</c:v>
                </c:pt>
                <c:pt idx="8799">
                  <c:v>7.6076064517845961E-3</c:v>
                </c:pt>
                <c:pt idx="8800">
                  <c:v>7.93643951639862E-3</c:v>
                </c:pt>
                <c:pt idx="8801">
                  <c:v>8.2251062224593247E-3</c:v>
                </c:pt>
                <c:pt idx="8802">
                  <c:v>8.3594771142251022E-3</c:v>
                </c:pt>
                <c:pt idx="8803">
                  <c:v>8.2538917535098094E-3</c:v>
                </c:pt>
                <c:pt idx="8804">
                  <c:v>8.0929484939202719E-3</c:v>
                </c:pt>
                <c:pt idx="8805">
                  <c:v>8.0158179564878435E-3</c:v>
                </c:pt>
                <c:pt idx="8806">
                  <c:v>8.1584721745952757E-3</c:v>
                </c:pt>
                <c:pt idx="8807">
                  <c:v>8.6383556532530579E-3</c:v>
                </c:pt>
                <c:pt idx="8808">
                  <c:v>9.3549277738463731E-3</c:v>
                </c:pt>
                <c:pt idx="8809">
                  <c:v>1.0147417718843924E-2</c:v>
                </c:pt>
                <c:pt idx="8810">
                  <c:v>1.1034463188577991E-2</c:v>
                </c:pt>
                <c:pt idx="8811">
                  <c:v>1.1873488946444046E-2</c:v>
                </c:pt>
                <c:pt idx="8812">
                  <c:v>1.2675169795013746E-2</c:v>
                </c:pt>
                <c:pt idx="8813">
                  <c:v>1.3365941069085702E-2</c:v>
                </c:pt>
                <c:pt idx="8814">
                  <c:v>1.4044607132744013E-2</c:v>
                </c:pt>
                <c:pt idx="8815">
                  <c:v>1.4779017441296304E-2</c:v>
                </c:pt>
                <c:pt idx="8816">
                  <c:v>1.5648379131291117E-2</c:v>
                </c:pt>
                <c:pt idx="8817">
                  <c:v>1.6427329948145143E-2</c:v>
                </c:pt>
                <c:pt idx="8818">
                  <c:v>1.7239321429263717E-2</c:v>
                </c:pt>
                <c:pt idx="8819">
                  <c:v>1.8028978183487532E-2</c:v>
                </c:pt>
                <c:pt idx="8820">
                  <c:v>1.8702725689832812E-2</c:v>
                </c:pt>
                <c:pt idx="8821">
                  <c:v>1.9249660141494367E-2</c:v>
                </c:pt>
                <c:pt idx="8822">
                  <c:v>1.9653010034446527E-2</c:v>
                </c:pt>
                <c:pt idx="8823">
                  <c:v>1.9865748032184018E-2</c:v>
                </c:pt>
                <c:pt idx="8824">
                  <c:v>2.0021750378850876E-2</c:v>
                </c:pt>
                <c:pt idx="8825">
                  <c:v>2.0173310050338771E-2</c:v>
                </c:pt>
                <c:pt idx="8826">
                  <c:v>2.0369509963939242E-2</c:v>
                </c:pt>
                <c:pt idx="8827">
                  <c:v>2.0809093175032722E-2</c:v>
                </c:pt>
                <c:pt idx="8828">
                  <c:v>2.1321443003297778E-2</c:v>
                </c:pt>
                <c:pt idx="8829">
                  <c:v>2.1808894735670513E-2</c:v>
                </c:pt>
                <c:pt idx="8830">
                  <c:v>2.2114462604846553E-2</c:v>
                </c:pt>
                <c:pt idx="8831">
                  <c:v>2.1968328535175968E-2</c:v>
                </c:pt>
                <c:pt idx="8832">
                  <c:v>2.1569191460854707E-2</c:v>
                </c:pt>
                <c:pt idx="8833">
                  <c:v>2.1054257824105117E-2</c:v>
                </c:pt>
                <c:pt idx="8834">
                  <c:v>2.0567381517947764E-2</c:v>
                </c:pt>
                <c:pt idx="8835">
                  <c:v>2.0088231774368161E-2</c:v>
                </c:pt>
                <c:pt idx="8836">
                  <c:v>1.9694436404737312E-2</c:v>
                </c:pt>
                <c:pt idx="8837">
                  <c:v>1.940701671900082E-2</c:v>
                </c:pt>
                <c:pt idx="8838">
                  <c:v>1.9150412405516484E-2</c:v>
                </c:pt>
                <c:pt idx="8839">
                  <c:v>1.883661727840482E-2</c:v>
                </c:pt>
                <c:pt idx="8840">
                  <c:v>1.8532792653158037E-2</c:v>
                </c:pt>
                <c:pt idx="8841">
                  <c:v>1.8212211281338153E-2</c:v>
                </c:pt>
                <c:pt idx="8842">
                  <c:v>1.7876536359298287E-2</c:v>
                </c:pt>
                <c:pt idx="8843">
                  <c:v>1.7543515091782598E-2</c:v>
                </c:pt>
                <c:pt idx="8844">
                  <c:v>1.7222733689580955E-2</c:v>
                </c:pt>
                <c:pt idx="8845">
                  <c:v>1.6903076226178714E-2</c:v>
                </c:pt>
                <c:pt idx="8846">
                  <c:v>1.659472312545562E-2</c:v>
                </c:pt>
                <c:pt idx="8847">
                  <c:v>1.638682338277004E-2</c:v>
                </c:pt>
                <c:pt idx="8848">
                  <c:v>1.6122396694813159E-2</c:v>
                </c:pt>
                <c:pt idx="8849">
                  <c:v>1.5897388102924237E-2</c:v>
                </c:pt>
                <c:pt idx="8850">
                  <c:v>1.558839766219388E-2</c:v>
                </c:pt>
                <c:pt idx="8851">
                  <c:v>1.5265756699978346E-2</c:v>
                </c:pt>
                <c:pt idx="8852">
                  <c:v>1.5005911516844026E-2</c:v>
                </c:pt>
                <c:pt idx="8853">
                  <c:v>1.481214736761137E-2</c:v>
                </c:pt>
                <c:pt idx="8854">
                  <c:v>1.4704476042596898E-2</c:v>
                </c:pt>
                <c:pt idx="8855">
                  <c:v>1.4867509464378998E-2</c:v>
                </c:pt>
                <c:pt idx="8856">
                  <c:v>1.5146372357942089E-2</c:v>
                </c:pt>
                <c:pt idx="8857">
                  <c:v>1.5486924930751773E-2</c:v>
                </c:pt>
                <c:pt idx="8858">
                  <c:v>1.5748988595290021E-2</c:v>
                </c:pt>
                <c:pt idx="8859">
                  <c:v>1.5953153664182297E-2</c:v>
                </c:pt>
                <c:pt idx="8860">
                  <c:v>1.6031110708252833E-2</c:v>
                </c:pt>
                <c:pt idx="8861">
                  <c:v>1.6029245519426225E-2</c:v>
                </c:pt>
                <c:pt idx="8862">
                  <c:v>1.60303990127992E-2</c:v>
                </c:pt>
                <c:pt idx="8863">
                  <c:v>1.6093240125237857E-2</c:v>
                </c:pt>
                <c:pt idx="8864">
                  <c:v>1.6160804983859557E-2</c:v>
                </c:pt>
                <c:pt idx="8865">
                  <c:v>1.6306216064217102E-2</c:v>
                </c:pt>
                <c:pt idx="8866">
                  <c:v>1.6483289760758222E-2</c:v>
                </c:pt>
                <c:pt idx="8867">
                  <c:v>1.6731182044197004E-2</c:v>
                </c:pt>
                <c:pt idx="8868">
                  <c:v>1.705951738198451E-2</c:v>
                </c:pt>
                <c:pt idx="8869">
                  <c:v>1.7430477999269216E-2</c:v>
                </c:pt>
                <c:pt idx="8870">
                  <c:v>1.7831659875906115E-2</c:v>
                </c:pt>
                <c:pt idx="8871">
                  <c:v>1.8242867310617705E-2</c:v>
                </c:pt>
                <c:pt idx="8872">
                  <c:v>1.8631559989796081E-2</c:v>
                </c:pt>
                <c:pt idx="8873">
                  <c:v>1.8949009458459773E-2</c:v>
                </c:pt>
                <c:pt idx="8874">
                  <c:v>1.9132532656659332E-2</c:v>
                </c:pt>
                <c:pt idx="8875">
                  <c:v>1.9075558572661175E-2</c:v>
                </c:pt>
                <c:pt idx="8876">
                  <c:v>1.8912590017549556E-2</c:v>
                </c:pt>
                <c:pt idx="8877">
                  <c:v>1.8691142299897937E-2</c:v>
                </c:pt>
                <c:pt idx="8878">
                  <c:v>1.8460115040487762E-2</c:v>
                </c:pt>
                <c:pt idx="8879">
                  <c:v>1.8287369725198583E-2</c:v>
                </c:pt>
                <c:pt idx="8880">
                  <c:v>1.8204072956757796E-2</c:v>
                </c:pt>
                <c:pt idx="8881">
                  <c:v>1.8145067359128859E-2</c:v>
                </c:pt>
                <c:pt idx="8882">
                  <c:v>1.8087860619594727E-2</c:v>
                </c:pt>
                <c:pt idx="8883">
                  <c:v>1.8032954164528985E-2</c:v>
                </c:pt>
                <c:pt idx="8884">
                  <c:v>1.7940626854172078E-2</c:v>
                </c:pt>
                <c:pt idx="8885">
                  <c:v>1.7775161688661861E-2</c:v>
                </c:pt>
                <c:pt idx="8886">
                  <c:v>1.7593558872206389E-2</c:v>
                </c:pt>
                <c:pt idx="8887">
                  <c:v>1.7376547072766056E-2</c:v>
                </c:pt>
                <c:pt idx="8888">
                  <c:v>1.716161342380422E-2</c:v>
                </c:pt>
                <c:pt idx="8889">
                  <c:v>1.692325757165937E-2</c:v>
                </c:pt>
                <c:pt idx="8890">
                  <c:v>1.6654576263236028E-2</c:v>
                </c:pt>
                <c:pt idx="8891">
                  <c:v>1.6338488096831014E-2</c:v>
                </c:pt>
                <c:pt idx="8892">
                  <c:v>1.594795663674628E-2</c:v>
                </c:pt>
                <c:pt idx="8893">
                  <c:v>1.5547051160639836E-2</c:v>
                </c:pt>
                <c:pt idx="8894">
                  <c:v>1.5177325414002065E-2</c:v>
                </c:pt>
                <c:pt idx="8895">
                  <c:v>1.4873328989531981E-2</c:v>
                </c:pt>
                <c:pt idx="8896">
                  <c:v>1.462934892685345E-2</c:v>
                </c:pt>
                <c:pt idx="8897">
                  <c:v>1.4422355942993938E-2</c:v>
                </c:pt>
                <c:pt idx="8898">
                  <c:v>1.4160825456468497E-2</c:v>
                </c:pt>
                <c:pt idx="8899">
                  <c:v>1.3730080199894894E-2</c:v>
                </c:pt>
                <c:pt idx="8900">
                  <c:v>1.3193564061894536E-2</c:v>
                </c:pt>
                <c:pt idx="8901">
                  <c:v>1.2607280570720041E-2</c:v>
                </c:pt>
                <c:pt idx="8902">
                  <c:v>1.2075071510273091E-2</c:v>
                </c:pt>
                <c:pt idx="8903">
                  <c:v>1.1686638474516023E-2</c:v>
                </c:pt>
                <c:pt idx="8904">
                  <c:v>1.1451382857383782E-2</c:v>
                </c:pt>
                <c:pt idx="8905">
                  <c:v>1.1242006597698164E-2</c:v>
                </c:pt>
                <c:pt idx="8906">
                  <c:v>1.1054009511320722E-2</c:v>
                </c:pt>
                <c:pt idx="8907">
                  <c:v>1.0899183910886042E-2</c:v>
                </c:pt>
                <c:pt idx="8908">
                  <c:v>1.0819550195023658E-2</c:v>
                </c:pt>
                <c:pt idx="8909">
                  <c:v>1.0763632655828255E-2</c:v>
                </c:pt>
                <c:pt idx="8910">
                  <c:v>1.0734481538866261E-2</c:v>
                </c:pt>
                <c:pt idx="8911">
                  <c:v>1.0719775657561189E-2</c:v>
                </c:pt>
                <c:pt idx="8912">
                  <c:v>1.0751865319053151E-2</c:v>
                </c:pt>
                <c:pt idx="8913">
                  <c:v>1.077331312438456E-2</c:v>
                </c:pt>
                <c:pt idx="8914">
                  <c:v>1.0878271187328408E-2</c:v>
                </c:pt>
                <c:pt idx="8915">
                  <c:v>1.1102046294630108E-2</c:v>
                </c:pt>
                <c:pt idx="8916">
                  <c:v>1.1396305004314445E-2</c:v>
                </c:pt>
                <c:pt idx="8917">
                  <c:v>1.1733999343026817E-2</c:v>
                </c:pt>
                <c:pt idx="8918">
                  <c:v>1.2077626775656191E-2</c:v>
                </c:pt>
                <c:pt idx="8919">
                  <c:v>1.2288259728254057E-2</c:v>
                </c:pt>
                <c:pt idx="8920">
                  <c:v>1.2439201466455963E-2</c:v>
                </c:pt>
                <c:pt idx="8921">
                  <c:v>1.2493237413776318E-2</c:v>
                </c:pt>
                <c:pt idx="8922">
                  <c:v>1.2614032459495196E-2</c:v>
                </c:pt>
                <c:pt idx="8923">
                  <c:v>1.2771542585755481E-2</c:v>
                </c:pt>
                <c:pt idx="8924">
                  <c:v>1.272891219707808E-2</c:v>
                </c:pt>
                <c:pt idx="8925">
                  <c:v>1.2665594739158022E-2</c:v>
                </c:pt>
                <c:pt idx="8926">
                  <c:v>1.2583593683834278E-2</c:v>
                </c:pt>
                <c:pt idx="8927">
                  <c:v>1.2519379705577356E-2</c:v>
                </c:pt>
                <c:pt idx="8928">
                  <c:v>1.2309395110787415E-2</c:v>
                </c:pt>
                <c:pt idx="8929">
                  <c:v>1.2043629280559706E-2</c:v>
                </c:pt>
                <c:pt idx="8930">
                  <c:v>1.1696646518042997E-2</c:v>
                </c:pt>
                <c:pt idx="8931">
                  <c:v>1.1242736617362381E-2</c:v>
                </c:pt>
                <c:pt idx="8932">
                  <c:v>1.0693696355379647E-2</c:v>
                </c:pt>
                <c:pt idx="8933">
                  <c:v>1.0162788691676472E-2</c:v>
                </c:pt>
                <c:pt idx="8934">
                  <c:v>9.7107867666134679E-3</c:v>
                </c:pt>
                <c:pt idx="8935">
                  <c:v>9.3910299605170673E-3</c:v>
                </c:pt>
                <c:pt idx="8936">
                  <c:v>9.1592248411274963E-3</c:v>
                </c:pt>
                <c:pt idx="8937">
                  <c:v>8.9412390136638306E-3</c:v>
                </c:pt>
                <c:pt idx="8938">
                  <c:v>8.6731014136707564E-3</c:v>
                </c:pt>
                <c:pt idx="8939">
                  <c:v>8.2814606598139405E-3</c:v>
                </c:pt>
                <c:pt idx="8940">
                  <c:v>7.7748865966089549E-3</c:v>
                </c:pt>
                <c:pt idx="8941">
                  <c:v>7.1541067925386392E-3</c:v>
                </c:pt>
                <c:pt idx="8942">
                  <c:v>6.5198950918444439E-3</c:v>
                </c:pt>
                <c:pt idx="8943">
                  <c:v>5.9891482074715223E-3</c:v>
                </c:pt>
                <c:pt idx="8944">
                  <c:v>5.5928130247213138E-3</c:v>
                </c:pt>
                <c:pt idx="8945">
                  <c:v>5.2307830470313043E-3</c:v>
                </c:pt>
                <c:pt idx="8946">
                  <c:v>4.9255494566766526E-3</c:v>
                </c:pt>
                <c:pt idx="8947">
                  <c:v>4.7882591752116954E-3</c:v>
                </c:pt>
                <c:pt idx="8948">
                  <c:v>4.8385235570962346E-3</c:v>
                </c:pt>
                <c:pt idx="8949">
                  <c:v>5.0149958586548776E-3</c:v>
                </c:pt>
                <c:pt idx="8950">
                  <c:v>5.2181145255147119E-3</c:v>
                </c:pt>
                <c:pt idx="8951">
                  <c:v>5.4385450548315355E-3</c:v>
                </c:pt>
                <c:pt idx="8952">
                  <c:v>5.6264498628843416E-3</c:v>
                </c:pt>
                <c:pt idx="8953">
                  <c:v>5.7521266809273941E-3</c:v>
                </c:pt>
                <c:pt idx="8954">
                  <c:v>5.8731399317949852E-3</c:v>
                </c:pt>
                <c:pt idx="8955">
                  <c:v>6.0077403483924071E-3</c:v>
                </c:pt>
                <c:pt idx="8956">
                  <c:v>6.1467281886051842E-3</c:v>
                </c:pt>
                <c:pt idx="8957">
                  <c:v>6.2804930147867229E-3</c:v>
                </c:pt>
                <c:pt idx="8958">
                  <c:v>6.4223936807853779E-3</c:v>
                </c:pt>
                <c:pt idx="8959">
                  <c:v>6.5863632385995789E-3</c:v>
                </c:pt>
                <c:pt idx="8960">
                  <c:v>6.7426929687113835E-3</c:v>
                </c:pt>
                <c:pt idx="8961">
                  <c:v>6.8980217529628109E-3</c:v>
                </c:pt>
                <c:pt idx="8962">
                  <c:v>7.1883908737097272E-3</c:v>
                </c:pt>
                <c:pt idx="8963">
                  <c:v>7.6269137181838465E-3</c:v>
                </c:pt>
                <c:pt idx="8964">
                  <c:v>8.1918303310860446E-3</c:v>
                </c:pt>
                <c:pt idx="8965">
                  <c:v>8.7688041669096821E-3</c:v>
                </c:pt>
                <c:pt idx="8966">
                  <c:v>9.291079869226674E-3</c:v>
                </c:pt>
                <c:pt idx="8967">
                  <c:v>9.708994887727319E-3</c:v>
                </c:pt>
                <c:pt idx="8968">
                  <c:v>9.9976822640381307E-3</c:v>
                </c:pt>
                <c:pt idx="8969">
                  <c:v>1.0255643472100597E-2</c:v>
                </c:pt>
                <c:pt idx="8970">
                  <c:v>1.0498438902252619E-2</c:v>
                </c:pt>
                <c:pt idx="8971">
                  <c:v>1.0811541688593392E-2</c:v>
                </c:pt>
                <c:pt idx="8972">
                  <c:v>1.1238605254815142E-2</c:v>
                </c:pt>
                <c:pt idx="8973">
                  <c:v>1.1729283296603644E-2</c:v>
                </c:pt>
                <c:pt idx="8974">
                  <c:v>1.2281389791275393E-2</c:v>
                </c:pt>
                <c:pt idx="8975">
                  <c:v>1.2908545286303547E-2</c:v>
                </c:pt>
                <c:pt idx="8976">
                  <c:v>1.3493405874604193E-2</c:v>
                </c:pt>
                <c:pt idx="8977">
                  <c:v>1.3995526942952875E-2</c:v>
                </c:pt>
                <c:pt idx="8978">
                  <c:v>1.4317266102714443E-2</c:v>
                </c:pt>
                <c:pt idx="8979">
                  <c:v>1.4456719699781302E-2</c:v>
                </c:pt>
                <c:pt idx="8980">
                  <c:v>1.441696749583013E-2</c:v>
                </c:pt>
                <c:pt idx="8981">
                  <c:v>1.4269920778863961E-2</c:v>
                </c:pt>
                <c:pt idx="8982">
                  <c:v>1.4165617023302032E-2</c:v>
                </c:pt>
                <c:pt idx="8983">
                  <c:v>1.4089987466432603E-2</c:v>
                </c:pt>
                <c:pt idx="8984">
                  <c:v>1.4055608327182232E-2</c:v>
                </c:pt>
                <c:pt idx="8985">
                  <c:v>1.4073170196859766E-2</c:v>
                </c:pt>
                <c:pt idx="8986">
                  <c:v>1.4223388092689967E-2</c:v>
                </c:pt>
                <c:pt idx="8987">
                  <c:v>1.4331491228575423E-2</c:v>
                </c:pt>
                <c:pt idx="8988">
                  <c:v>1.4471168617006799E-2</c:v>
                </c:pt>
                <c:pt idx="8989">
                  <c:v>1.4545200678769118E-2</c:v>
                </c:pt>
                <c:pt idx="8990">
                  <c:v>1.4590818752179435E-2</c:v>
                </c:pt>
                <c:pt idx="8991">
                  <c:v>1.4499060382022302E-2</c:v>
                </c:pt>
                <c:pt idx="8992">
                  <c:v>1.4308094210951621E-2</c:v>
                </c:pt>
                <c:pt idx="8993">
                  <c:v>1.4095274359378226E-2</c:v>
                </c:pt>
                <c:pt idx="8994">
                  <c:v>1.390846811825288E-2</c:v>
                </c:pt>
                <c:pt idx="8995">
                  <c:v>1.3852186124815612E-2</c:v>
                </c:pt>
                <c:pt idx="8996">
                  <c:v>1.3904225074446951E-2</c:v>
                </c:pt>
                <c:pt idx="8997">
                  <c:v>1.4141639944950206E-2</c:v>
                </c:pt>
                <c:pt idx="8998">
                  <c:v>1.4269304918449969E-2</c:v>
                </c:pt>
                <c:pt idx="8999">
                  <c:v>1.4329718090651495E-2</c:v>
                </c:pt>
                <c:pt idx="9000">
                  <c:v>1.4298482987737782E-2</c:v>
                </c:pt>
                <c:pt idx="9001">
                  <c:v>1.4119896352467305E-2</c:v>
                </c:pt>
                <c:pt idx="9002">
                  <c:v>1.392562812714947E-2</c:v>
                </c:pt>
                <c:pt idx="9003">
                  <c:v>1.3738337236008332E-2</c:v>
                </c:pt>
                <c:pt idx="9004">
                  <c:v>1.3643262826447122E-2</c:v>
                </c:pt>
                <c:pt idx="9005">
                  <c:v>1.3698135722005272E-2</c:v>
                </c:pt>
                <c:pt idx="9006">
                  <c:v>1.3882818774560537E-2</c:v>
                </c:pt>
                <c:pt idx="9007">
                  <c:v>1.4220637902160048E-2</c:v>
                </c:pt>
                <c:pt idx="9008">
                  <c:v>1.4682613632274725E-2</c:v>
                </c:pt>
                <c:pt idx="9009">
                  <c:v>1.5151446817078853E-2</c:v>
                </c:pt>
                <c:pt idx="9010">
                  <c:v>1.5630981199637874E-2</c:v>
                </c:pt>
                <c:pt idx="9011">
                  <c:v>1.5999233285249409E-2</c:v>
                </c:pt>
                <c:pt idx="9012">
                  <c:v>1.6312896388545706E-2</c:v>
                </c:pt>
                <c:pt idx="9013">
                  <c:v>1.6576311057804112E-2</c:v>
                </c:pt>
                <c:pt idx="9014">
                  <c:v>1.6790614738459286E-2</c:v>
                </c:pt>
                <c:pt idx="9015">
                  <c:v>1.6940222791484057E-2</c:v>
                </c:pt>
                <c:pt idx="9016">
                  <c:v>1.7064765271882831E-2</c:v>
                </c:pt>
                <c:pt idx="9017">
                  <c:v>1.7196611746020926E-2</c:v>
                </c:pt>
                <c:pt idx="9018">
                  <c:v>1.744862535732597E-2</c:v>
                </c:pt>
                <c:pt idx="9019">
                  <c:v>1.7846582082572841E-2</c:v>
                </c:pt>
                <c:pt idx="9020">
                  <c:v>1.8363965264199311E-2</c:v>
                </c:pt>
                <c:pt idx="9021">
                  <c:v>1.8900663262759715E-2</c:v>
                </c:pt>
                <c:pt idx="9022">
                  <c:v>1.931208145638097E-2</c:v>
                </c:pt>
                <c:pt idx="9023">
                  <c:v>1.9572799484366618E-2</c:v>
                </c:pt>
                <c:pt idx="9024">
                  <c:v>1.9770707906298118E-2</c:v>
                </c:pt>
                <c:pt idx="9025">
                  <c:v>1.9902277747004128E-2</c:v>
                </c:pt>
                <c:pt idx="9026">
                  <c:v>1.9941527806710699E-2</c:v>
                </c:pt>
                <c:pt idx="9027">
                  <c:v>1.9936705710643772E-2</c:v>
                </c:pt>
                <c:pt idx="9028">
                  <c:v>1.9883346510045918E-2</c:v>
                </c:pt>
                <c:pt idx="9029">
                  <c:v>1.989842774403381E-2</c:v>
                </c:pt>
                <c:pt idx="9030">
                  <c:v>1.9881614248688988E-2</c:v>
                </c:pt>
                <c:pt idx="9031">
                  <c:v>1.9714250109900782E-2</c:v>
                </c:pt>
                <c:pt idx="9032">
                  <c:v>1.9339190812268203E-2</c:v>
                </c:pt>
                <c:pt idx="9033">
                  <c:v>1.8867031330405327E-2</c:v>
                </c:pt>
                <c:pt idx="9034">
                  <c:v>1.8364913399657262E-2</c:v>
                </c:pt>
                <c:pt idx="9035">
                  <c:v>1.7961953294297364E-2</c:v>
                </c:pt>
                <c:pt idx="9036">
                  <c:v>1.7621162978795936E-2</c:v>
                </c:pt>
                <c:pt idx="9037">
                  <c:v>1.7209488924695232E-2</c:v>
                </c:pt>
                <c:pt idx="9038">
                  <c:v>1.6867656413483374E-2</c:v>
                </c:pt>
                <c:pt idx="9039">
                  <c:v>1.6470990692058714E-2</c:v>
                </c:pt>
                <c:pt idx="9040">
                  <c:v>1.5976868112889488E-2</c:v>
                </c:pt>
                <c:pt idx="9041">
                  <c:v>1.5600419657543996E-2</c:v>
                </c:pt>
                <c:pt idx="9042">
                  <c:v>1.5395282145324388E-2</c:v>
                </c:pt>
                <c:pt idx="9043">
                  <c:v>1.5267686867795859E-2</c:v>
                </c:pt>
                <c:pt idx="9044">
                  <c:v>1.514506400016521E-2</c:v>
                </c:pt>
                <c:pt idx="9045">
                  <c:v>1.5058082030629874E-2</c:v>
                </c:pt>
                <c:pt idx="9046">
                  <c:v>1.4818676233896292E-2</c:v>
                </c:pt>
                <c:pt idx="9047">
                  <c:v>1.4501088184318748E-2</c:v>
                </c:pt>
                <c:pt idx="9048">
                  <c:v>1.4082535505851573E-2</c:v>
                </c:pt>
                <c:pt idx="9049">
                  <c:v>1.3534700363870679E-2</c:v>
                </c:pt>
                <c:pt idx="9050">
                  <c:v>1.3011221466541795E-2</c:v>
                </c:pt>
                <c:pt idx="9051">
                  <c:v>1.2717611214592287E-2</c:v>
                </c:pt>
                <c:pt idx="9052">
                  <c:v>1.2662699739441251E-2</c:v>
                </c:pt>
                <c:pt idx="9053">
                  <c:v>1.2763598245493342E-2</c:v>
                </c:pt>
                <c:pt idx="9054">
                  <c:v>1.2826332948333984E-2</c:v>
                </c:pt>
                <c:pt idx="9055">
                  <c:v>1.2784540663700026E-2</c:v>
                </c:pt>
                <c:pt idx="9056">
                  <c:v>1.273782669420475E-2</c:v>
                </c:pt>
                <c:pt idx="9057">
                  <c:v>1.2757577440474253E-2</c:v>
                </c:pt>
                <c:pt idx="9058">
                  <c:v>1.2855281284780765E-2</c:v>
                </c:pt>
                <c:pt idx="9059">
                  <c:v>1.3126319242064937E-2</c:v>
                </c:pt>
                <c:pt idx="9060">
                  <c:v>1.362531937568506E-2</c:v>
                </c:pt>
                <c:pt idx="9061">
                  <c:v>1.4295507055442597E-2</c:v>
                </c:pt>
                <c:pt idx="9062">
                  <c:v>1.504733791623419E-2</c:v>
                </c:pt>
                <c:pt idx="9063">
                  <c:v>1.5836702133376825E-2</c:v>
                </c:pt>
                <c:pt idx="9064">
                  <c:v>1.6602701926549342E-2</c:v>
                </c:pt>
                <c:pt idx="9065">
                  <c:v>1.7349865373764907E-2</c:v>
                </c:pt>
                <c:pt idx="9066">
                  <c:v>1.7999129649875108E-2</c:v>
                </c:pt>
                <c:pt idx="9067">
                  <c:v>1.8467809940974939E-2</c:v>
                </c:pt>
                <c:pt idx="9068">
                  <c:v>1.8791874521571376E-2</c:v>
                </c:pt>
                <c:pt idx="9069">
                  <c:v>1.9103933168630068E-2</c:v>
                </c:pt>
                <c:pt idx="9070">
                  <c:v>1.9482214885488205E-2</c:v>
                </c:pt>
                <c:pt idx="9071">
                  <c:v>2.0001409689884623E-2</c:v>
                </c:pt>
                <c:pt idx="9072">
                  <c:v>2.0693820272937983E-2</c:v>
                </c:pt>
                <c:pt idx="9073">
                  <c:v>2.1513634867154439E-2</c:v>
                </c:pt>
                <c:pt idx="9074">
                  <c:v>2.2359125063799015E-2</c:v>
                </c:pt>
                <c:pt idx="9075">
                  <c:v>2.3081219332923019E-2</c:v>
                </c:pt>
                <c:pt idx="9076">
                  <c:v>2.3737204361790148E-2</c:v>
                </c:pt>
                <c:pt idx="9077">
                  <c:v>2.4379925384554912E-2</c:v>
                </c:pt>
                <c:pt idx="9078">
                  <c:v>2.5021866733783021E-2</c:v>
                </c:pt>
                <c:pt idx="9079">
                  <c:v>2.5710078156656484E-2</c:v>
                </c:pt>
                <c:pt idx="9080">
                  <c:v>2.6426181666249632E-2</c:v>
                </c:pt>
                <c:pt idx="9081">
                  <c:v>2.7103154856194304E-2</c:v>
                </c:pt>
                <c:pt idx="9082">
                  <c:v>2.7620388809736079E-2</c:v>
                </c:pt>
                <c:pt idx="9083">
                  <c:v>2.7848907532255524E-2</c:v>
                </c:pt>
                <c:pt idx="9084">
                  <c:v>2.7821599849126886E-2</c:v>
                </c:pt>
                <c:pt idx="9085">
                  <c:v>2.7652754912257081E-2</c:v>
                </c:pt>
                <c:pt idx="9086">
                  <c:v>2.749460402490906E-2</c:v>
                </c:pt>
                <c:pt idx="9087">
                  <c:v>2.7486070489300348E-2</c:v>
                </c:pt>
                <c:pt idx="9088">
                  <c:v>2.7617225736551683E-2</c:v>
                </c:pt>
                <c:pt idx="9089">
                  <c:v>2.7798332933181884E-2</c:v>
                </c:pt>
                <c:pt idx="9090">
                  <c:v>2.7937137039660772E-2</c:v>
                </c:pt>
                <c:pt idx="9091">
                  <c:v>2.7938008159109576E-2</c:v>
                </c:pt>
                <c:pt idx="9092">
                  <c:v>2.7815998045149139E-2</c:v>
                </c:pt>
                <c:pt idx="9093">
                  <c:v>2.7618267644535739E-2</c:v>
                </c:pt>
                <c:pt idx="9094">
                  <c:v>2.7436006115129814E-2</c:v>
                </c:pt>
                <c:pt idx="9095">
                  <c:v>2.7350479744816872E-2</c:v>
                </c:pt>
                <c:pt idx="9096">
                  <c:v>2.73683433016556E-2</c:v>
                </c:pt>
                <c:pt idx="9097">
                  <c:v>2.7445695616130649E-2</c:v>
                </c:pt>
                <c:pt idx="9098">
                  <c:v>2.7592420988201687E-2</c:v>
                </c:pt>
                <c:pt idx="9099">
                  <c:v>2.7814808013037033E-2</c:v>
                </c:pt>
                <c:pt idx="9100">
                  <c:v>2.8096484219041408E-2</c:v>
                </c:pt>
                <c:pt idx="9101">
                  <c:v>2.8379491939880767E-2</c:v>
                </c:pt>
                <c:pt idx="9102">
                  <c:v>2.8656583438540766E-2</c:v>
                </c:pt>
                <c:pt idx="9103">
                  <c:v>2.8908914778245989E-2</c:v>
                </c:pt>
                <c:pt idx="9104">
                  <c:v>2.9094579695638313E-2</c:v>
                </c:pt>
                <c:pt idx="9105">
                  <c:v>2.9182897610996811E-2</c:v>
                </c:pt>
                <c:pt idx="9106">
                  <c:v>2.9095146041356129E-2</c:v>
                </c:pt>
                <c:pt idx="9107">
                  <c:v>2.8832922842661327E-2</c:v>
                </c:pt>
                <c:pt idx="9108">
                  <c:v>2.8421897740769749E-2</c:v>
                </c:pt>
                <c:pt idx="9109">
                  <c:v>2.7983078840525508E-2</c:v>
                </c:pt>
                <c:pt idx="9110">
                  <c:v>2.7668002878654736E-2</c:v>
                </c:pt>
                <c:pt idx="9111">
                  <c:v>2.7648658022420437E-2</c:v>
                </c:pt>
                <c:pt idx="9112">
                  <c:v>2.7865338447218842E-2</c:v>
                </c:pt>
                <c:pt idx="9113">
                  <c:v>2.8227861652202719E-2</c:v>
                </c:pt>
                <c:pt idx="9114">
                  <c:v>2.8595753504033195E-2</c:v>
                </c:pt>
                <c:pt idx="9115">
                  <c:v>2.8886004139696712E-2</c:v>
                </c:pt>
                <c:pt idx="9116">
                  <c:v>2.908879804349989E-2</c:v>
                </c:pt>
                <c:pt idx="9117">
                  <c:v>2.9246588183260615E-2</c:v>
                </c:pt>
                <c:pt idx="9118">
                  <c:v>2.9285652122042202E-2</c:v>
                </c:pt>
                <c:pt idx="9119">
                  <c:v>2.922766846299038E-2</c:v>
                </c:pt>
                <c:pt idx="9120">
                  <c:v>2.9086551778852148E-2</c:v>
                </c:pt>
                <c:pt idx="9121">
                  <c:v>2.8917288274534339E-2</c:v>
                </c:pt>
                <c:pt idx="9122">
                  <c:v>2.8734416461843E-2</c:v>
                </c:pt>
                <c:pt idx="9123">
                  <c:v>2.8596090866805389E-2</c:v>
                </c:pt>
                <c:pt idx="9124">
                  <c:v>2.8443122204331803E-2</c:v>
                </c:pt>
                <c:pt idx="9125">
                  <c:v>2.8265685115218906E-2</c:v>
                </c:pt>
                <c:pt idx="9126">
                  <c:v>2.8068571933371325E-2</c:v>
                </c:pt>
                <c:pt idx="9127">
                  <c:v>2.7845946761138919E-2</c:v>
                </c:pt>
                <c:pt idx="9128">
                  <c:v>2.7545592178082147E-2</c:v>
                </c:pt>
                <c:pt idx="9129">
                  <c:v>2.7251428374945749E-2</c:v>
                </c:pt>
                <c:pt idx="9130">
                  <c:v>2.6957495309803386E-2</c:v>
                </c:pt>
                <c:pt idx="9131">
                  <c:v>2.6637177614725491E-2</c:v>
                </c:pt>
                <c:pt idx="9132">
                  <c:v>2.6304595844622282E-2</c:v>
                </c:pt>
                <c:pt idx="9133">
                  <c:v>2.5918879116902511E-2</c:v>
                </c:pt>
                <c:pt idx="9134">
                  <c:v>2.5420269711341037E-2</c:v>
                </c:pt>
                <c:pt idx="9135">
                  <c:v>2.4834120329722875E-2</c:v>
                </c:pt>
                <c:pt idx="9136">
                  <c:v>2.4262553360911585E-2</c:v>
                </c:pt>
                <c:pt idx="9137">
                  <c:v>2.3686724432924681E-2</c:v>
                </c:pt>
                <c:pt idx="9138">
                  <c:v>2.3117721967930053E-2</c:v>
                </c:pt>
                <c:pt idx="9139">
                  <c:v>2.2540086829426806E-2</c:v>
                </c:pt>
                <c:pt idx="9140">
                  <c:v>2.2003114322126194E-2</c:v>
                </c:pt>
                <c:pt idx="9141">
                  <c:v>2.1485335748333754E-2</c:v>
                </c:pt>
                <c:pt idx="9142">
                  <c:v>2.0951344572653605E-2</c:v>
                </c:pt>
                <c:pt idx="9143">
                  <c:v>2.0441958644442766E-2</c:v>
                </c:pt>
                <c:pt idx="9144">
                  <c:v>2.0016473484682842E-2</c:v>
                </c:pt>
                <c:pt idx="9145">
                  <c:v>1.9672166622228669E-2</c:v>
                </c:pt>
                <c:pt idx="9146">
                  <c:v>1.9255883118875806E-2</c:v>
                </c:pt>
                <c:pt idx="9147">
                  <c:v>1.8744638165092649E-2</c:v>
                </c:pt>
                <c:pt idx="9148">
                  <c:v>1.8160185245649295E-2</c:v>
                </c:pt>
                <c:pt idx="9149">
                  <c:v>1.75860717288438E-2</c:v>
                </c:pt>
                <c:pt idx="9150">
                  <c:v>1.7106430967607698E-2</c:v>
                </c:pt>
                <c:pt idx="9151">
                  <c:v>1.682938696250446E-2</c:v>
                </c:pt>
                <c:pt idx="9152">
                  <c:v>1.6744479786026157E-2</c:v>
                </c:pt>
                <c:pt idx="9153">
                  <c:v>1.6834171587882019E-2</c:v>
                </c:pt>
                <c:pt idx="9154">
                  <c:v>1.6968758499725511E-2</c:v>
                </c:pt>
                <c:pt idx="9155">
                  <c:v>1.7241382845875366E-2</c:v>
                </c:pt>
                <c:pt idx="9156">
                  <c:v>1.7599272626930507E-2</c:v>
                </c:pt>
                <c:pt idx="9157">
                  <c:v>1.7961091631563782E-2</c:v>
                </c:pt>
                <c:pt idx="9158">
                  <c:v>1.8339978226824493E-2</c:v>
                </c:pt>
                <c:pt idx="9159">
                  <c:v>1.8538080154488046E-2</c:v>
                </c:pt>
                <c:pt idx="9160">
                  <c:v>1.8627917310189559E-2</c:v>
                </c:pt>
                <c:pt idx="9161">
                  <c:v>1.8741207856740525E-2</c:v>
                </c:pt>
                <c:pt idx="9162">
                  <c:v>1.8934614696850979E-2</c:v>
                </c:pt>
                <c:pt idx="9163">
                  <c:v>1.9251907690946715E-2</c:v>
                </c:pt>
                <c:pt idx="9164">
                  <c:v>1.9628509797704967E-2</c:v>
                </c:pt>
                <c:pt idx="9165">
                  <c:v>2.0045594678601744E-2</c:v>
                </c:pt>
                <c:pt idx="9166">
                  <c:v>2.0437821138296942E-2</c:v>
                </c:pt>
                <c:pt idx="9167">
                  <c:v>2.0837694947097127E-2</c:v>
                </c:pt>
                <c:pt idx="9168">
                  <c:v>2.1271567006240291E-2</c:v>
                </c:pt>
                <c:pt idx="9169">
                  <c:v>2.1790943210488307E-2</c:v>
                </c:pt>
                <c:pt idx="9170">
                  <c:v>2.2450022972108113E-2</c:v>
                </c:pt>
                <c:pt idx="9171">
                  <c:v>2.3216970846066474E-2</c:v>
                </c:pt>
                <c:pt idx="9172">
                  <c:v>2.4038630008778372E-2</c:v>
                </c:pt>
                <c:pt idx="9173">
                  <c:v>2.4835310779303933E-2</c:v>
                </c:pt>
                <c:pt idx="9174">
                  <c:v>2.5549226335103474E-2</c:v>
                </c:pt>
                <c:pt idx="9175">
                  <c:v>2.5986553108159033E-2</c:v>
                </c:pt>
                <c:pt idx="9176">
                  <c:v>2.6342875232893768E-2</c:v>
                </c:pt>
                <c:pt idx="9177">
                  <c:v>2.6637327837200901E-2</c:v>
                </c:pt>
                <c:pt idx="9178">
                  <c:v>2.6813814610691232E-2</c:v>
                </c:pt>
                <c:pt idx="9179">
                  <c:v>2.6720746600320089E-2</c:v>
                </c:pt>
                <c:pt idx="9180">
                  <c:v>2.6334021398890961E-2</c:v>
                </c:pt>
                <c:pt idx="9181">
                  <c:v>2.6000996774618645E-2</c:v>
                </c:pt>
                <c:pt idx="9182">
                  <c:v>2.5774619960561185E-2</c:v>
                </c:pt>
                <c:pt idx="9183">
                  <c:v>2.5651249567635377E-2</c:v>
                </c:pt>
                <c:pt idx="9184">
                  <c:v>2.5629853188514316E-2</c:v>
                </c:pt>
                <c:pt idx="9185">
                  <c:v>2.5508754207181836E-2</c:v>
                </c:pt>
                <c:pt idx="9186">
                  <c:v>2.531238896069541E-2</c:v>
                </c:pt>
                <c:pt idx="9187">
                  <c:v>2.5012079274684233E-2</c:v>
                </c:pt>
                <c:pt idx="9188">
                  <c:v>2.4712785553895181E-2</c:v>
                </c:pt>
                <c:pt idx="9189">
                  <c:v>2.4416397691595093E-2</c:v>
                </c:pt>
                <c:pt idx="9190">
                  <c:v>2.4077584598758008E-2</c:v>
                </c:pt>
                <c:pt idx="9191">
                  <c:v>2.3837603535234675E-2</c:v>
                </c:pt>
                <c:pt idx="9192">
                  <c:v>2.3692871219811347E-2</c:v>
                </c:pt>
                <c:pt idx="9193">
                  <c:v>2.3618666421620298E-2</c:v>
                </c:pt>
                <c:pt idx="9194">
                  <c:v>2.360446666914558E-2</c:v>
                </c:pt>
                <c:pt idx="9195">
                  <c:v>2.3613432665432265E-2</c:v>
                </c:pt>
                <c:pt idx="9196">
                  <c:v>2.3611331486421031E-2</c:v>
                </c:pt>
                <c:pt idx="9197">
                  <c:v>2.3624725083609664E-2</c:v>
                </c:pt>
                <c:pt idx="9198">
                  <c:v>2.3665728086596546E-2</c:v>
                </c:pt>
                <c:pt idx="9199">
                  <c:v>2.3733212990884444E-2</c:v>
                </c:pt>
                <c:pt idx="9200">
                  <c:v>2.3794584409908899E-2</c:v>
                </c:pt>
                <c:pt idx="9201">
                  <c:v>2.3894353485591418E-2</c:v>
                </c:pt>
                <c:pt idx="9202">
                  <c:v>2.4021322783487488E-2</c:v>
                </c:pt>
                <c:pt idx="9203">
                  <c:v>2.418481526492517E-2</c:v>
                </c:pt>
                <c:pt idx="9204">
                  <c:v>2.4361077460520745E-2</c:v>
                </c:pt>
                <c:pt idx="9205">
                  <c:v>2.4484695441240507E-2</c:v>
                </c:pt>
                <c:pt idx="9206">
                  <c:v>2.4493296468813052E-2</c:v>
                </c:pt>
                <c:pt idx="9207">
                  <c:v>2.4438563119369924E-2</c:v>
                </c:pt>
                <c:pt idx="9208">
                  <c:v>2.426327612720872E-2</c:v>
                </c:pt>
                <c:pt idx="9209">
                  <c:v>2.4086424523983487E-2</c:v>
                </c:pt>
                <c:pt idx="9210">
                  <c:v>2.3968225687586286E-2</c:v>
                </c:pt>
                <c:pt idx="9211">
                  <c:v>2.401843263073665E-2</c:v>
                </c:pt>
                <c:pt idx="9212">
                  <c:v>2.4199797793945078E-2</c:v>
                </c:pt>
                <c:pt idx="9213">
                  <c:v>2.448046827639629E-2</c:v>
                </c:pt>
                <c:pt idx="9214">
                  <c:v>2.4809645869797847E-2</c:v>
                </c:pt>
                <c:pt idx="9215">
                  <c:v>2.5219011051597181E-2</c:v>
                </c:pt>
                <c:pt idx="9216">
                  <c:v>2.5688163168196783E-2</c:v>
                </c:pt>
                <c:pt idx="9217">
                  <c:v>2.6257451668059862E-2</c:v>
                </c:pt>
                <c:pt idx="9218">
                  <c:v>2.6839747548928813E-2</c:v>
                </c:pt>
                <c:pt idx="9219">
                  <c:v>2.7505921507206713E-2</c:v>
                </c:pt>
                <c:pt idx="9220">
                  <c:v>2.8166997763165721E-2</c:v>
                </c:pt>
                <c:pt idx="9221">
                  <c:v>2.8761002198722522E-2</c:v>
                </c:pt>
                <c:pt idx="9222">
                  <c:v>2.9149356614669261E-2</c:v>
                </c:pt>
                <c:pt idx="9223">
                  <c:v>2.9365971002919072E-2</c:v>
                </c:pt>
                <c:pt idx="9224">
                  <c:v>2.9475549522243554E-2</c:v>
                </c:pt>
                <c:pt idx="9225">
                  <c:v>2.9537336457505173E-2</c:v>
                </c:pt>
                <c:pt idx="9226">
                  <c:v>2.9566177835726119E-2</c:v>
                </c:pt>
                <c:pt idx="9227">
                  <c:v>2.9616293870339226E-2</c:v>
                </c:pt>
                <c:pt idx="9228">
                  <c:v>2.9679255426314097E-2</c:v>
                </c:pt>
                <c:pt idx="9229">
                  <c:v>2.9748767572150142E-2</c:v>
                </c:pt>
                <c:pt idx="9230">
                  <c:v>2.9813423868832206E-2</c:v>
                </c:pt>
                <c:pt idx="9231">
                  <c:v>2.9818185609416813E-2</c:v>
                </c:pt>
                <c:pt idx="9232">
                  <c:v>2.975070558528313E-2</c:v>
                </c:pt>
                <c:pt idx="9233">
                  <c:v>2.9611508549837684E-2</c:v>
                </c:pt>
                <c:pt idx="9234">
                  <c:v>2.9408306815377351E-2</c:v>
                </c:pt>
                <c:pt idx="9235">
                  <c:v>2.9191990756198147E-2</c:v>
                </c:pt>
                <c:pt idx="9236">
                  <c:v>2.8981722240864954E-2</c:v>
                </c:pt>
                <c:pt idx="9237">
                  <c:v>2.881777201610311E-2</c:v>
                </c:pt>
                <c:pt idx="9238">
                  <c:v>2.8720353968349144E-2</c:v>
                </c:pt>
                <c:pt idx="9239">
                  <c:v>2.8712227053038334E-2</c:v>
                </c:pt>
                <c:pt idx="9240">
                  <c:v>2.8707946363060725E-2</c:v>
                </c:pt>
                <c:pt idx="9241">
                  <c:v>2.8718431052338761E-2</c:v>
                </c:pt>
                <c:pt idx="9242">
                  <c:v>2.8749686560975679E-2</c:v>
                </c:pt>
                <c:pt idx="9243">
                  <c:v>2.8796966417194571E-2</c:v>
                </c:pt>
                <c:pt idx="9244">
                  <c:v>2.8831479314595742E-2</c:v>
                </c:pt>
                <c:pt idx="9245">
                  <c:v>2.8864245907046667E-2</c:v>
                </c:pt>
                <c:pt idx="9246">
                  <c:v>2.8902592115418471E-2</c:v>
                </c:pt>
                <c:pt idx="9247">
                  <c:v>2.897046261332227E-2</c:v>
                </c:pt>
                <c:pt idx="9248">
                  <c:v>2.9058309499669289E-2</c:v>
                </c:pt>
                <c:pt idx="9249">
                  <c:v>2.9145963008904187E-2</c:v>
                </c:pt>
                <c:pt idx="9250">
                  <c:v>2.9249809524713514E-2</c:v>
                </c:pt>
                <c:pt idx="9251">
                  <c:v>2.9392710471413234E-2</c:v>
                </c:pt>
                <c:pt idx="9252">
                  <c:v>2.9574706191813991E-2</c:v>
                </c:pt>
                <c:pt idx="9253">
                  <c:v>2.978482595311395E-2</c:v>
                </c:pt>
                <c:pt idx="9254">
                  <c:v>3.0034374546840395E-2</c:v>
                </c:pt>
                <c:pt idx="9255">
                  <c:v>3.0392900286635195E-2</c:v>
                </c:pt>
                <c:pt idx="9256">
                  <c:v>3.0790142016982738E-2</c:v>
                </c:pt>
                <c:pt idx="9257">
                  <c:v>3.1180706392577005E-2</c:v>
                </c:pt>
                <c:pt idx="9258">
                  <c:v>3.1542350104637476E-2</c:v>
                </c:pt>
                <c:pt idx="9259">
                  <c:v>3.1857938774748427E-2</c:v>
                </c:pt>
                <c:pt idx="9260">
                  <c:v>3.2130039623501111E-2</c:v>
                </c:pt>
                <c:pt idx="9261">
                  <c:v>3.2309943583209461E-2</c:v>
                </c:pt>
                <c:pt idx="9262">
                  <c:v>3.2434522544098704E-2</c:v>
                </c:pt>
                <c:pt idx="9263">
                  <c:v>3.2589559984910296E-2</c:v>
                </c:pt>
                <c:pt idx="9264">
                  <c:v>3.2768867592380263E-2</c:v>
                </c:pt>
                <c:pt idx="9265">
                  <c:v>3.3022858297548557E-2</c:v>
                </c:pt>
                <c:pt idx="9266">
                  <c:v>3.3347535492425431E-2</c:v>
                </c:pt>
                <c:pt idx="9267">
                  <c:v>3.3818778103587105E-2</c:v>
                </c:pt>
                <c:pt idx="9268">
                  <c:v>3.4338496560714277E-2</c:v>
                </c:pt>
                <c:pt idx="9269">
                  <c:v>3.4818607044651603E-2</c:v>
                </c:pt>
                <c:pt idx="9270">
                  <c:v>3.5164470290807139E-2</c:v>
                </c:pt>
                <c:pt idx="9271">
                  <c:v>3.5316498946859384E-2</c:v>
                </c:pt>
                <c:pt idx="9272">
                  <c:v>3.532465122739685E-2</c:v>
                </c:pt>
                <c:pt idx="9273">
                  <c:v>3.5243702378633994E-2</c:v>
                </c:pt>
                <c:pt idx="9274">
                  <c:v>3.5156668019838438E-2</c:v>
                </c:pt>
                <c:pt idx="9275">
                  <c:v>3.5128451827028714E-2</c:v>
                </c:pt>
                <c:pt idx="9276">
                  <c:v>3.5112953832136119E-2</c:v>
                </c:pt>
                <c:pt idx="9277">
                  <c:v>3.5034450571920561E-2</c:v>
                </c:pt>
                <c:pt idx="9278">
                  <c:v>3.4887938372366215E-2</c:v>
                </c:pt>
                <c:pt idx="9279">
                  <c:v>3.4594266904843032E-2</c:v>
                </c:pt>
                <c:pt idx="9280">
                  <c:v>3.4231700681640172E-2</c:v>
                </c:pt>
                <c:pt idx="9281">
                  <c:v>3.3809621044903392E-2</c:v>
                </c:pt>
                <c:pt idx="9282">
                  <c:v>3.3454251976491219E-2</c:v>
                </c:pt>
                <c:pt idx="9283">
                  <c:v>3.3172806562120224E-2</c:v>
                </c:pt>
                <c:pt idx="9284">
                  <c:v>3.290678034942407E-2</c:v>
                </c:pt>
                <c:pt idx="9285">
                  <c:v>3.2557608908429389E-2</c:v>
                </c:pt>
                <c:pt idx="9286">
                  <c:v>3.2112985867970789E-2</c:v>
                </c:pt>
                <c:pt idx="9287">
                  <c:v>3.1586900617758304E-2</c:v>
                </c:pt>
                <c:pt idx="9288">
                  <c:v>3.093935296902374E-2</c:v>
                </c:pt>
                <c:pt idx="9289">
                  <c:v>3.0252101784209205E-2</c:v>
                </c:pt>
                <c:pt idx="9290">
                  <c:v>2.9539832022244146E-2</c:v>
                </c:pt>
                <c:pt idx="9291">
                  <c:v>2.8801233213212631E-2</c:v>
                </c:pt>
                <c:pt idx="9292">
                  <c:v>2.8057499729612086E-2</c:v>
                </c:pt>
                <c:pt idx="9293">
                  <c:v>2.732975343689403E-2</c:v>
                </c:pt>
                <c:pt idx="9294">
                  <c:v>2.6564796632748203E-2</c:v>
                </c:pt>
                <c:pt idx="9295">
                  <c:v>2.5710498396995567E-2</c:v>
                </c:pt>
                <c:pt idx="9296">
                  <c:v>2.4797262112576129E-2</c:v>
                </c:pt>
                <c:pt idx="9297">
                  <c:v>2.3977325393286817E-2</c:v>
                </c:pt>
                <c:pt idx="9298">
                  <c:v>2.3210754430605097E-2</c:v>
                </c:pt>
                <c:pt idx="9299">
                  <c:v>2.2560650135389555E-2</c:v>
                </c:pt>
                <c:pt idx="9300">
                  <c:v>2.2102875021452008E-2</c:v>
                </c:pt>
                <c:pt idx="9301">
                  <c:v>2.1710395592217682E-2</c:v>
                </c:pt>
                <c:pt idx="9302">
                  <c:v>2.1369930975916204E-2</c:v>
                </c:pt>
                <c:pt idx="9303">
                  <c:v>2.1013172183774534E-2</c:v>
                </c:pt>
                <c:pt idx="9304">
                  <c:v>2.054408796602997E-2</c:v>
                </c:pt>
                <c:pt idx="9305">
                  <c:v>2.0171009191867373E-2</c:v>
                </c:pt>
                <c:pt idx="9306">
                  <c:v>1.9907891107443426E-2</c:v>
                </c:pt>
                <c:pt idx="9307">
                  <c:v>1.9779179167639986E-2</c:v>
                </c:pt>
                <c:pt idx="9308">
                  <c:v>1.9867526521139496E-2</c:v>
                </c:pt>
                <c:pt idx="9309">
                  <c:v>2.0114408371151443E-2</c:v>
                </c:pt>
                <c:pt idx="9310">
                  <c:v>2.0244987232839688E-2</c:v>
                </c:pt>
                <c:pt idx="9311">
                  <c:v>2.0259905879177628E-2</c:v>
                </c:pt>
                <c:pt idx="9312">
                  <c:v>2.0291742260112967E-2</c:v>
                </c:pt>
                <c:pt idx="9313">
                  <c:v>2.0402996282306841E-2</c:v>
                </c:pt>
                <c:pt idx="9314">
                  <c:v>2.0563905642190624E-2</c:v>
                </c:pt>
                <c:pt idx="9315">
                  <c:v>2.0855205914090378E-2</c:v>
                </c:pt>
                <c:pt idx="9316">
                  <c:v>2.1240856638498305E-2</c:v>
                </c:pt>
                <c:pt idx="9317">
                  <c:v>2.1671448410114529E-2</c:v>
                </c:pt>
                <c:pt idx="9318">
                  <c:v>2.2142334745321471E-2</c:v>
                </c:pt>
                <c:pt idx="9319">
                  <c:v>2.2612647445472193E-2</c:v>
                </c:pt>
                <c:pt idx="9320">
                  <c:v>2.3119378643747232E-2</c:v>
                </c:pt>
                <c:pt idx="9321">
                  <c:v>2.3679135997080721E-2</c:v>
                </c:pt>
                <c:pt idx="9322">
                  <c:v>2.4357485827503956E-2</c:v>
                </c:pt>
                <c:pt idx="9323">
                  <c:v>2.5118653230885128E-2</c:v>
                </c:pt>
                <c:pt idx="9324">
                  <c:v>2.5880325719337086E-2</c:v>
                </c:pt>
                <c:pt idx="9325">
                  <c:v>2.6583011699982406E-2</c:v>
                </c:pt>
                <c:pt idx="9326">
                  <c:v>2.7070459877040275E-2</c:v>
                </c:pt>
                <c:pt idx="9327">
                  <c:v>2.7229181516183809E-2</c:v>
                </c:pt>
                <c:pt idx="9328">
                  <c:v>2.7244804356340441E-2</c:v>
                </c:pt>
                <c:pt idx="9329">
                  <c:v>2.7318443835357052E-2</c:v>
                </c:pt>
                <c:pt idx="9330">
                  <c:v>2.7409328133486052E-2</c:v>
                </c:pt>
                <c:pt idx="9331">
                  <c:v>2.7699792762404897E-2</c:v>
                </c:pt>
                <c:pt idx="9332">
                  <c:v>2.8119249221772134E-2</c:v>
                </c:pt>
                <c:pt idx="9333">
                  <c:v>2.8602018168119719E-2</c:v>
                </c:pt>
                <c:pt idx="9334">
                  <c:v>2.9087643164976064E-2</c:v>
                </c:pt>
                <c:pt idx="9335">
                  <c:v>2.9554563174747112E-2</c:v>
                </c:pt>
                <c:pt idx="9336">
                  <c:v>2.9955498081576083E-2</c:v>
                </c:pt>
                <c:pt idx="9337">
                  <c:v>3.0276245926032931E-2</c:v>
                </c:pt>
                <c:pt idx="9338">
                  <c:v>3.0401409457074098E-2</c:v>
                </c:pt>
                <c:pt idx="9339">
                  <c:v>3.0480097145704259E-2</c:v>
                </c:pt>
                <c:pt idx="9340">
                  <c:v>3.0432105161811163E-2</c:v>
                </c:pt>
                <c:pt idx="9341">
                  <c:v>3.026426389498308E-2</c:v>
                </c:pt>
                <c:pt idx="9342">
                  <c:v>3.0043375588485501E-2</c:v>
                </c:pt>
                <c:pt idx="9343">
                  <c:v>2.977656984619368E-2</c:v>
                </c:pt>
                <c:pt idx="9344">
                  <c:v>2.947795227399929E-2</c:v>
                </c:pt>
                <c:pt idx="9345">
                  <c:v>2.9223689903886144E-2</c:v>
                </c:pt>
                <c:pt idx="9346">
                  <c:v>2.9113283180842726E-2</c:v>
                </c:pt>
                <c:pt idx="9347">
                  <c:v>2.9174296066284799E-2</c:v>
                </c:pt>
                <c:pt idx="9348">
                  <c:v>2.9357616792083603E-2</c:v>
                </c:pt>
                <c:pt idx="9349">
                  <c:v>2.9547617309556892E-2</c:v>
                </c:pt>
                <c:pt idx="9350">
                  <c:v>2.9715631673493271E-2</c:v>
                </c:pt>
                <c:pt idx="9351">
                  <c:v>2.9843474578052014E-2</c:v>
                </c:pt>
                <c:pt idx="9352">
                  <c:v>2.9977959196612121E-2</c:v>
                </c:pt>
                <c:pt idx="9353">
                  <c:v>3.0102547948137787E-2</c:v>
                </c:pt>
                <c:pt idx="9354">
                  <c:v>3.0260302880922452E-2</c:v>
                </c:pt>
                <c:pt idx="9355">
                  <c:v>3.0497484751284363E-2</c:v>
                </c:pt>
                <c:pt idx="9356">
                  <c:v>3.0815499232169356E-2</c:v>
                </c:pt>
                <c:pt idx="9357">
                  <c:v>3.109100580839921E-2</c:v>
                </c:pt>
                <c:pt idx="9358">
                  <c:v>3.1324333274908883E-2</c:v>
                </c:pt>
                <c:pt idx="9359">
                  <c:v>3.1483118639325229E-2</c:v>
                </c:pt>
                <c:pt idx="9360">
                  <c:v>3.1562733606269024E-2</c:v>
                </c:pt>
                <c:pt idx="9361">
                  <c:v>3.160494239239843E-2</c:v>
                </c:pt>
                <c:pt idx="9362">
                  <c:v>3.1646465863809078E-2</c:v>
                </c:pt>
                <c:pt idx="9363">
                  <c:v>3.1694081748285682E-2</c:v>
                </c:pt>
                <c:pt idx="9364">
                  <c:v>3.1740695965037036E-2</c:v>
                </c:pt>
                <c:pt idx="9365">
                  <c:v>3.1814031926876103E-2</c:v>
                </c:pt>
                <c:pt idx="9366">
                  <c:v>3.1869176672784091E-2</c:v>
                </c:pt>
                <c:pt idx="9367">
                  <c:v>3.188499172433916E-2</c:v>
                </c:pt>
                <c:pt idx="9368">
                  <c:v>3.1895873409923621E-2</c:v>
                </c:pt>
                <c:pt idx="9369">
                  <c:v>3.1767467630499736E-2</c:v>
                </c:pt>
                <c:pt idx="9370">
                  <c:v>3.1553250076032907E-2</c:v>
                </c:pt>
                <c:pt idx="9371">
                  <c:v>3.1174972961315849E-2</c:v>
                </c:pt>
                <c:pt idx="9372">
                  <c:v>3.0710284049957289E-2</c:v>
                </c:pt>
                <c:pt idx="9373">
                  <c:v>3.0195150750929475E-2</c:v>
                </c:pt>
                <c:pt idx="9374">
                  <c:v>2.9624548519144638E-2</c:v>
                </c:pt>
                <c:pt idx="9375">
                  <c:v>2.9013902676036964E-2</c:v>
                </c:pt>
                <c:pt idx="9376">
                  <c:v>2.8357406410014531E-2</c:v>
                </c:pt>
                <c:pt idx="9377">
                  <c:v>2.7680008931657122E-2</c:v>
                </c:pt>
                <c:pt idx="9378">
                  <c:v>2.6973532102853571E-2</c:v>
                </c:pt>
                <c:pt idx="9379">
                  <c:v>2.6229798652453864E-2</c:v>
                </c:pt>
                <c:pt idx="9380">
                  <c:v>2.5462346330922876E-2</c:v>
                </c:pt>
                <c:pt idx="9381">
                  <c:v>2.4748864571048176E-2</c:v>
                </c:pt>
                <c:pt idx="9382">
                  <c:v>2.4092688671674519E-2</c:v>
                </c:pt>
                <c:pt idx="9383">
                  <c:v>2.34088496498547E-2</c:v>
                </c:pt>
                <c:pt idx="9384">
                  <c:v>2.2734019850854527E-2</c:v>
                </c:pt>
                <c:pt idx="9385">
                  <c:v>2.201480821867538E-2</c:v>
                </c:pt>
                <c:pt idx="9386">
                  <c:v>2.1120863506135096E-2</c:v>
                </c:pt>
                <c:pt idx="9387">
                  <c:v>2.0020188165771995E-2</c:v>
                </c:pt>
                <c:pt idx="9388">
                  <c:v>1.8817184966722165E-2</c:v>
                </c:pt>
                <c:pt idx="9389">
                  <c:v>1.7584615268981869E-2</c:v>
                </c:pt>
                <c:pt idx="9390">
                  <c:v>1.643335065699135E-2</c:v>
                </c:pt>
                <c:pt idx="9391">
                  <c:v>1.5353397850579877E-2</c:v>
                </c:pt>
                <c:pt idx="9392">
                  <c:v>1.4294843690881177E-2</c:v>
                </c:pt>
                <c:pt idx="9393">
                  <c:v>1.3260273925253063E-2</c:v>
                </c:pt>
                <c:pt idx="9394">
                  <c:v>1.2253152656895463E-2</c:v>
                </c:pt>
                <c:pt idx="9395">
                  <c:v>1.115457206028119E-2</c:v>
                </c:pt>
                <c:pt idx="9396">
                  <c:v>1.0147805054605222E-2</c:v>
                </c:pt>
                <c:pt idx="9397">
                  <c:v>9.1820086424773562E-3</c:v>
                </c:pt>
                <c:pt idx="9398">
                  <c:v>8.279664231719483E-3</c:v>
                </c:pt>
                <c:pt idx="9399">
                  <c:v>7.4829949605230098E-3</c:v>
                </c:pt>
                <c:pt idx="9400">
                  <c:v>6.7970789243703891E-3</c:v>
                </c:pt>
                <c:pt idx="9401">
                  <c:v>6.2078837354145079E-3</c:v>
                </c:pt>
                <c:pt idx="9402">
                  <c:v>5.6433483764908952E-3</c:v>
                </c:pt>
                <c:pt idx="9403">
                  <c:v>5.1183549491887288E-3</c:v>
                </c:pt>
                <c:pt idx="9404">
                  <c:v>4.6132327907337763E-3</c:v>
                </c:pt>
                <c:pt idx="9405">
                  <c:v>4.2102783068377371E-3</c:v>
                </c:pt>
                <c:pt idx="9406">
                  <c:v>3.902054306844076E-3</c:v>
                </c:pt>
                <c:pt idx="9407">
                  <c:v>3.6938418842519306E-3</c:v>
                </c:pt>
                <c:pt idx="9408">
                  <c:v>3.5600740489315514E-3</c:v>
                </c:pt>
                <c:pt idx="9409">
                  <c:v>3.4009787626039494E-3</c:v>
                </c:pt>
                <c:pt idx="9410">
                  <c:v>3.1863636590756307E-3</c:v>
                </c:pt>
                <c:pt idx="9411">
                  <c:v>2.8857511261367991E-3</c:v>
                </c:pt>
                <c:pt idx="9412">
                  <c:v>2.6027033855391983E-3</c:v>
                </c:pt>
                <c:pt idx="9413">
                  <c:v>2.3677003120702758E-3</c:v>
                </c:pt>
                <c:pt idx="9414">
                  <c:v>2.2813032034392665E-3</c:v>
                </c:pt>
                <c:pt idx="9415">
                  <c:v>2.3586053145090539E-3</c:v>
                </c:pt>
                <c:pt idx="9416">
                  <c:v>2.6019265610381145E-3</c:v>
                </c:pt>
                <c:pt idx="9417">
                  <c:v>2.9540570272362354E-3</c:v>
                </c:pt>
                <c:pt idx="9418">
                  <c:v>3.3906115943673734E-3</c:v>
                </c:pt>
                <c:pt idx="9419">
                  <c:v>3.906782683276655E-3</c:v>
                </c:pt>
                <c:pt idx="9420">
                  <c:v>4.5019695713746167E-3</c:v>
                </c:pt>
                <c:pt idx="9421">
                  <c:v>5.1420715738353913E-3</c:v>
                </c:pt>
                <c:pt idx="9422">
                  <c:v>5.8047568721132153E-3</c:v>
                </c:pt>
                <c:pt idx="9423">
                  <c:v>6.4510782358982851E-3</c:v>
                </c:pt>
                <c:pt idx="9424">
                  <c:v>7.0597885020088538E-3</c:v>
                </c:pt>
                <c:pt idx="9425">
                  <c:v>7.5774192934552793E-3</c:v>
                </c:pt>
                <c:pt idx="9426">
                  <c:v>7.9390234865214793E-3</c:v>
                </c:pt>
                <c:pt idx="9427">
                  <c:v>8.1294794657139867E-3</c:v>
                </c:pt>
                <c:pt idx="9428">
                  <c:v>8.2414206451299904E-3</c:v>
                </c:pt>
                <c:pt idx="9429">
                  <c:v>8.3219623643900932E-3</c:v>
                </c:pt>
                <c:pt idx="9430">
                  <c:v>8.378045440430297E-3</c:v>
                </c:pt>
                <c:pt idx="9431">
                  <c:v>8.4420233675065078E-3</c:v>
                </c:pt>
                <c:pt idx="9432">
                  <c:v>8.5556047899572347E-3</c:v>
                </c:pt>
                <c:pt idx="9433">
                  <c:v>8.6864361081534849E-3</c:v>
                </c:pt>
                <c:pt idx="9434">
                  <c:v>8.8355635303620384E-3</c:v>
                </c:pt>
                <c:pt idx="9435">
                  <c:v>8.9961793032662871E-3</c:v>
                </c:pt>
                <c:pt idx="9436">
                  <c:v>9.1124931439404994E-3</c:v>
                </c:pt>
                <c:pt idx="9437">
                  <c:v>9.2394446158595191E-3</c:v>
                </c:pt>
                <c:pt idx="9438">
                  <c:v>9.3682871282679114E-3</c:v>
                </c:pt>
                <c:pt idx="9439">
                  <c:v>9.4548590336154311E-3</c:v>
                </c:pt>
                <c:pt idx="9440">
                  <c:v>9.4996406651796719E-3</c:v>
                </c:pt>
                <c:pt idx="9441">
                  <c:v>9.5069616223423473E-3</c:v>
                </c:pt>
                <c:pt idx="9442">
                  <c:v>9.4643421214492297E-3</c:v>
                </c:pt>
                <c:pt idx="9443">
                  <c:v>9.3627465307596323E-3</c:v>
                </c:pt>
                <c:pt idx="9444">
                  <c:v>9.2933315295477617E-3</c:v>
                </c:pt>
                <c:pt idx="9445">
                  <c:v>9.3280973977983989E-3</c:v>
                </c:pt>
                <c:pt idx="9446">
                  <c:v>9.5404084239478892E-3</c:v>
                </c:pt>
                <c:pt idx="9447">
                  <c:v>9.9633481694240619E-3</c:v>
                </c:pt>
                <c:pt idx="9448">
                  <c:v>1.0529430386850121E-2</c:v>
                </c:pt>
                <c:pt idx="9449">
                  <c:v>1.1137098784680978E-2</c:v>
                </c:pt>
                <c:pt idx="9450">
                  <c:v>1.1690368703068277E-2</c:v>
                </c:pt>
                <c:pt idx="9451">
                  <c:v>1.2112123655124747E-2</c:v>
                </c:pt>
                <c:pt idx="9452">
                  <c:v>1.2454063734856496E-2</c:v>
                </c:pt>
                <c:pt idx="9453">
                  <c:v>1.278568444699189E-2</c:v>
                </c:pt>
                <c:pt idx="9454">
                  <c:v>1.3201301397875972E-2</c:v>
                </c:pt>
                <c:pt idx="9455">
                  <c:v>1.3763629480332176E-2</c:v>
                </c:pt>
                <c:pt idx="9456">
                  <c:v>1.4372715441648587E-2</c:v>
                </c:pt>
                <c:pt idx="9457">
                  <c:v>1.4964130005518293E-2</c:v>
                </c:pt>
                <c:pt idx="9458">
                  <c:v>1.5471716231845532E-2</c:v>
                </c:pt>
                <c:pt idx="9459">
                  <c:v>1.5831710089825271E-2</c:v>
                </c:pt>
                <c:pt idx="9460">
                  <c:v>1.6074313268457523E-2</c:v>
                </c:pt>
                <c:pt idx="9461">
                  <c:v>1.6263998134044114E-2</c:v>
                </c:pt>
                <c:pt idx="9462">
                  <c:v>1.6369949435134458E-2</c:v>
                </c:pt>
                <c:pt idx="9463">
                  <c:v>1.6442512478815917E-2</c:v>
                </c:pt>
                <c:pt idx="9464">
                  <c:v>1.650222178723347E-2</c:v>
                </c:pt>
                <c:pt idx="9465">
                  <c:v>1.6590052502589114E-2</c:v>
                </c:pt>
                <c:pt idx="9466">
                  <c:v>1.674504628199101E-2</c:v>
                </c:pt>
                <c:pt idx="9467">
                  <c:v>1.7036087577390113E-2</c:v>
                </c:pt>
                <c:pt idx="9468">
                  <c:v>1.7419461064821323E-2</c:v>
                </c:pt>
                <c:pt idx="9469">
                  <c:v>1.7910586665154944E-2</c:v>
                </c:pt>
                <c:pt idx="9470">
                  <c:v>1.8560794170584826E-2</c:v>
                </c:pt>
                <c:pt idx="9471">
                  <c:v>1.9256859514894604E-2</c:v>
                </c:pt>
                <c:pt idx="9472">
                  <c:v>1.9994925649362592E-2</c:v>
                </c:pt>
                <c:pt idx="9473">
                  <c:v>2.0682792115526177E-2</c:v>
                </c:pt>
                <c:pt idx="9474">
                  <c:v>2.1267462938151488E-2</c:v>
                </c:pt>
                <c:pt idx="9475">
                  <c:v>2.1712124516456179E-2</c:v>
                </c:pt>
                <c:pt idx="9476">
                  <c:v>2.2139583323547523E-2</c:v>
                </c:pt>
                <c:pt idx="9477">
                  <c:v>2.2460844593016199E-2</c:v>
                </c:pt>
                <c:pt idx="9478">
                  <c:v>2.2660445487735256E-2</c:v>
                </c:pt>
                <c:pt idx="9479">
                  <c:v>2.271022125076394E-2</c:v>
                </c:pt>
                <c:pt idx="9480">
                  <c:v>2.2596112314437269E-2</c:v>
                </c:pt>
                <c:pt idx="9481">
                  <c:v>2.247047508339519E-2</c:v>
                </c:pt>
                <c:pt idx="9482">
                  <c:v>2.2285060400969593E-2</c:v>
                </c:pt>
                <c:pt idx="9483">
                  <c:v>2.2208820641289602E-2</c:v>
                </c:pt>
                <c:pt idx="9484">
                  <c:v>2.2177682483049275E-2</c:v>
                </c:pt>
                <c:pt idx="9485">
                  <c:v>2.2182678801395739E-2</c:v>
                </c:pt>
                <c:pt idx="9486">
                  <c:v>2.2149224939020728E-2</c:v>
                </c:pt>
                <c:pt idx="9487">
                  <c:v>2.2082841919480536E-2</c:v>
                </c:pt>
                <c:pt idx="9488">
                  <c:v>2.2030344678227211E-2</c:v>
                </c:pt>
                <c:pt idx="9489">
                  <c:v>2.1912440293409999E-2</c:v>
                </c:pt>
                <c:pt idx="9490">
                  <c:v>2.1817786200211055E-2</c:v>
                </c:pt>
                <c:pt idx="9491">
                  <c:v>2.1783451298945093E-2</c:v>
                </c:pt>
                <c:pt idx="9492">
                  <c:v>2.1722475936255974E-2</c:v>
                </c:pt>
                <c:pt idx="9493">
                  <c:v>2.1600592565751281E-2</c:v>
                </c:pt>
                <c:pt idx="9494">
                  <c:v>2.1428986701892284E-2</c:v>
                </c:pt>
                <c:pt idx="9495">
                  <c:v>2.121235255510702E-2</c:v>
                </c:pt>
                <c:pt idx="9496">
                  <c:v>2.0932872828664406E-2</c:v>
                </c:pt>
                <c:pt idx="9497">
                  <c:v>2.0631342250609409E-2</c:v>
                </c:pt>
                <c:pt idx="9498">
                  <c:v>2.0236902891518332E-2</c:v>
                </c:pt>
                <c:pt idx="9499">
                  <c:v>1.9900189683304714E-2</c:v>
                </c:pt>
                <c:pt idx="9500">
                  <c:v>1.9680122246700491E-2</c:v>
                </c:pt>
                <c:pt idx="9501">
                  <c:v>1.9492605340487319E-2</c:v>
                </c:pt>
                <c:pt idx="9502">
                  <c:v>1.9447916934145736E-2</c:v>
                </c:pt>
                <c:pt idx="9503">
                  <c:v>1.9614568628231396E-2</c:v>
                </c:pt>
                <c:pt idx="9504">
                  <c:v>1.9802074263586295E-2</c:v>
                </c:pt>
                <c:pt idx="9505">
                  <c:v>2.0086378973571344E-2</c:v>
                </c:pt>
                <c:pt idx="9506">
                  <c:v>2.0413305948601582E-2</c:v>
                </c:pt>
                <c:pt idx="9507">
                  <c:v>2.0777842435848105E-2</c:v>
                </c:pt>
                <c:pt idx="9508">
                  <c:v>2.1168864223246188E-2</c:v>
                </c:pt>
                <c:pt idx="9509">
                  <c:v>2.1621575077329189E-2</c:v>
                </c:pt>
                <c:pt idx="9510">
                  <c:v>2.2141752179022652E-2</c:v>
                </c:pt>
                <c:pt idx="9511">
                  <c:v>2.2778296164549738E-2</c:v>
                </c:pt>
                <c:pt idx="9512">
                  <c:v>2.3527653696952304E-2</c:v>
                </c:pt>
                <c:pt idx="9513">
                  <c:v>2.4368071709683761E-2</c:v>
                </c:pt>
                <c:pt idx="9514">
                  <c:v>2.5231859902386841E-2</c:v>
                </c:pt>
                <c:pt idx="9515">
                  <c:v>2.6107038077707097E-2</c:v>
                </c:pt>
                <c:pt idx="9516">
                  <c:v>2.6882745942921556E-2</c:v>
                </c:pt>
                <c:pt idx="9517">
                  <c:v>2.7510972553708869E-2</c:v>
                </c:pt>
                <c:pt idx="9518">
                  <c:v>2.7955705647805348E-2</c:v>
                </c:pt>
                <c:pt idx="9519">
                  <c:v>2.8228997672466699E-2</c:v>
                </c:pt>
                <c:pt idx="9520">
                  <c:v>2.8360225373667624E-2</c:v>
                </c:pt>
                <c:pt idx="9521">
                  <c:v>2.8436135524506564E-2</c:v>
                </c:pt>
                <c:pt idx="9522">
                  <c:v>2.8576109074886457E-2</c:v>
                </c:pt>
                <c:pt idx="9523">
                  <c:v>2.884624875583823E-2</c:v>
                </c:pt>
                <c:pt idx="9524">
                  <c:v>2.9267148726442919E-2</c:v>
                </c:pt>
                <c:pt idx="9525">
                  <c:v>2.9687926098415571E-2</c:v>
                </c:pt>
                <c:pt idx="9526">
                  <c:v>3.0151196746340168E-2</c:v>
                </c:pt>
                <c:pt idx="9527">
                  <c:v>3.0627735759290269E-2</c:v>
                </c:pt>
                <c:pt idx="9528">
                  <c:v>3.1037611088596387E-2</c:v>
                </c:pt>
                <c:pt idx="9529">
                  <c:v>3.1383517075201678E-2</c:v>
                </c:pt>
                <c:pt idx="9530">
                  <c:v>3.1626093812988906E-2</c:v>
                </c:pt>
                <c:pt idx="9531">
                  <c:v>3.1687048363360351E-2</c:v>
                </c:pt>
                <c:pt idx="9532">
                  <c:v>3.1600434670257568E-2</c:v>
                </c:pt>
                <c:pt idx="9533">
                  <c:v>3.1386649244843565E-2</c:v>
                </c:pt>
                <c:pt idx="9534">
                  <c:v>3.1014910128916554E-2</c:v>
                </c:pt>
                <c:pt idx="9535">
                  <c:v>3.0422991866480956E-2</c:v>
                </c:pt>
                <c:pt idx="9536">
                  <c:v>2.980345599308638E-2</c:v>
                </c:pt>
                <c:pt idx="9537">
                  <c:v>2.9203509260113295E-2</c:v>
                </c:pt>
                <c:pt idx="9538">
                  <c:v>2.8676237953399075E-2</c:v>
                </c:pt>
                <c:pt idx="9539">
                  <c:v>2.823400120796591E-2</c:v>
                </c:pt>
                <c:pt idx="9540">
                  <c:v>2.7922719043279112E-2</c:v>
                </c:pt>
                <c:pt idx="9541">
                  <c:v>2.770407589836766E-2</c:v>
                </c:pt>
                <c:pt idx="9542">
                  <c:v>2.7480238792069386E-2</c:v>
                </c:pt>
                <c:pt idx="9543">
                  <c:v>2.7294091689856231E-2</c:v>
                </c:pt>
                <c:pt idx="9544">
                  <c:v>2.7013009076629353E-2</c:v>
                </c:pt>
                <c:pt idx="9545">
                  <c:v>2.665648069853881E-2</c:v>
                </c:pt>
                <c:pt idx="9546">
                  <c:v>2.6161824204660098E-2</c:v>
                </c:pt>
                <c:pt idx="9547">
                  <c:v>2.5422390854000346E-2</c:v>
                </c:pt>
                <c:pt idx="9548">
                  <c:v>2.4545767244087871E-2</c:v>
                </c:pt>
                <c:pt idx="9549">
                  <c:v>2.3747609480930243E-2</c:v>
                </c:pt>
                <c:pt idx="9550">
                  <c:v>2.3082298576264954E-2</c:v>
                </c:pt>
                <c:pt idx="9551">
                  <c:v>2.2564674097373665E-2</c:v>
                </c:pt>
                <c:pt idx="9552">
                  <c:v>2.2171563812346855E-2</c:v>
                </c:pt>
                <c:pt idx="9553">
                  <c:v>2.1827883822848223E-2</c:v>
                </c:pt>
                <c:pt idx="9554">
                  <c:v>2.1560749509251978E-2</c:v>
                </c:pt>
                <c:pt idx="9555">
                  <c:v>2.1349396825094229E-2</c:v>
                </c:pt>
                <c:pt idx="9556">
                  <c:v>2.1097021679112551E-2</c:v>
                </c:pt>
                <c:pt idx="9557">
                  <c:v>2.0762722109306617E-2</c:v>
                </c:pt>
                <c:pt idx="9558">
                  <c:v>2.0298881465526018E-2</c:v>
                </c:pt>
                <c:pt idx="9559">
                  <c:v>1.9679245861036344E-2</c:v>
                </c:pt>
                <c:pt idx="9560">
                  <c:v>1.9063227730884078E-2</c:v>
                </c:pt>
                <c:pt idx="9561">
                  <c:v>1.855308125546986E-2</c:v>
                </c:pt>
                <c:pt idx="9562">
                  <c:v>1.825540473901047E-2</c:v>
                </c:pt>
                <c:pt idx="9563">
                  <c:v>1.8180151473384983E-2</c:v>
                </c:pt>
                <c:pt idx="9564">
                  <c:v>1.8209476427206439E-2</c:v>
                </c:pt>
                <c:pt idx="9565">
                  <c:v>1.8227261877629783E-2</c:v>
                </c:pt>
                <c:pt idx="9566">
                  <c:v>1.8131814075440799E-2</c:v>
                </c:pt>
                <c:pt idx="9567">
                  <c:v>1.7918627013454258E-2</c:v>
                </c:pt>
                <c:pt idx="9568">
                  <c:v>1.7666821849839476E-2</c:v>
                </c:pt>
                <c:pt idx="9569">
                  <c:v>1.7372491332958928E-2</c:v>
                </c:pt>
                <c:pt idx="9570">
                  <c:v>1.7103088233155445E-2</c:v>
                </c:pt>
                <c:pt idx="9571">
                  <c:v>1.6839783511283707E-2</c:v>
                </c:pt>
                <c:pt idx="9572">
                  <c:v>1.6610537029767655E-2</c:v>
                </c:pt>
                <c:pt idx="9573">
                  <c:v>1.6453080774063458E-2</c:v>
                </c:pt>
                <c:pt idx="9574">
                  <c:v>1.6215227173779587E-2</c:v>
                </c:pt>
                <c:pt idx="9575">
                  <c:v>1.5919360699058263E-2</c:v>
                </c:pt>
                <c:pt idx="9576">
                  <c:v>1.5550872550172932E-2</c:v>
                </c:pt>
                <c:pt idx="9577">
                  <c:v>1.5130782845300127E-2</c:v>
                </c:pt>
                <c:pt idx="9578">
                  <c:v>1.4596748275452466E-2</c:v>
                </c:pt>
                <c:pt idx="9579">
                  <c:v>1.3976404263305965E-2</c:v>
                </c:pt>
                <c:pt idx="9580">
                  <c:v>1.336402682568627E-2</c:v>
                </c:pt>
                <c:pt idx="9581">
                  <c:v>1.2837054172623192E-2</c:v>
                </c:pt>
                <c:pt idx="9582">
                  <c:v>1.2441226028691115E-2</c:v>
                </c:pt>
                <c:pt idx="9583">
                  <c:v>1.2127048505562812E-2</c:v>
                </c:pt>
                <c:pt idx="9584">
                  <c:v>1.1868127067480198E-2</c:v>
                </c:pt>
                <c:pt idx="9585">
                  <c:v>1.1574032370188104E-2</c:v>
                </c:pt>
                <c:pt idx="9586">
                  <c:v>1.1110153553329782E-2</c:v>
                </c:pt>
                <c:pt idx="9587">
                  <c:v>1.0533220631661632E-2</c:v>
                </c:pt>
                <c:pt idx="9588">
                  <c:v>9.9738468808815012E-3</c:v>
                </c:pt>
                <c:pt idx="9589">
                  <c:v>9.5169811638402754E-3</c:v>
                </c:pt>
                <c:pt idx="9590">
                  <c:v>9.2060497799512746E-3</c:v>
                </c:pt>
                <c:pt idx="9591">
                  <c:v>9.0391611829767037E-3</c:v>
                </c:pt>
                <c:pt idx="9592">
                  <c:v>8.9584832521630436E-3</c:v>
                </c:pt>
                <c:pt idx="9593">
                  <c:v>8.8517692024451099E-3</c:v>
                </c:pt>
                <c:pt idx="9594">
                  <c:v>8.5673306678449475E-3</c:v>
                </c:pt>
                <c:pt idx="9595">
                  <c:v>8.1352460809811719E-3</c:v>
                </c:pt>
                <c:pt idx="9596">
                  <c:v>7.7394446770335142E-3</c:v>
                </c:pt>
                <c:pt idx="9597">
                  <c:v>7.5305647610844229E-3</c:v>
                </c:pt>
                <c:pt idx="9598">
                  <c:v>7.6280393578895354E-3</c:v>
                </c:pt>
                <c:pt idx="9599">
                  <c:v>7.998930344436243E-3</c:v>
                </c:pt>
                <c:pt idx="9600">
                  <c:v>8.5255745942695201E-3</c:v>
                </c:pt>
                <c:pt idx="9601">
                  <c:v>9.1068003952094658E-3</c:v>
                </c:pt>
                <c:pt idx="9602">
                  <c:v>9.6146881992492279E-3</c:v>
                </c:pt>
                <c:pt idx="9603">
                  <c:v>1.010143903863988E-2</c:v>
                </c:pt>
                <c:pt idx="9604">
                  <c:v>1.0535368990664366E-2</c:v>
                </c:pt>
                <c:pt idx="9605">
                  <c:v>1.0986686251745516E-2</c:v>
                </c:pt>
                <c:pt idx="9606">
                  <c:v>1.1496402578554901E-2</c:v>
                </c:pt>
                <c:pt idx="9607">
                  <c:v>1.2042187000493842E-2</c:v>
                </c:pt>
                <c:pt idx="9608">
                  <c:v>1.2613874321386657E-2</c:v>
                </c:pt>
                <c:pt idx="9609">
                  <c:v>1.3179176893728415E-2</c:v>
                </c:pt>
                <c:pt idx="9610">
                  <c:v>1.3695976045877871E-2</c:v>
                </c:pt>
                <c:pt idx="9611">
                  <c:v>1.4167312118766741E-2</c:v>
                </c:pt>
                <c:pt idx="9612">
                  <c:v>1.4590255715551196E-2</c:v>
                </c:pt>
                <c:pt idx="9613">
                  <c:v>1.5041919968297965E-2</c:v>
                </c:pt>
                <c:pt idx="9614">
                  <c:v>1.5408607379483781E-2</c:v>
                </c:pt>
                <c:pt idx="9615">
                  <c:v>1.5783173773292622E-2</c:v>
                </c:pt>
                <c:pt idx="9616">
                  <c:v>1.6265861145043428E-2</c:v>
                </c:pt>
                <c:pt idx="9617">
                  <c:v>1.6818207893795067E-2</c:v>
                </c:pt>
                <c:pt idx="9618">
                  <c:v>1.751740434636094E-2</c:v>
                </c:pt>
                <c:pt idx="9619">
                  <c:v>1.8338685973287618E-2</c:v>
                </c:pt>
                <c:pt idx="9620">
                  <c:v>1.9227839936737844E-2</c:v>
                </c:pt>
                <c:pt idx="9621">
                  <c:v>2.0141640362999303E-2</c:v>
                </c:pt>
                <c:pt idx="9622">
                  <c:v>2.1003025029675514E-2</c:v>
                </c:pt>
                <c:pt idx="9623">
                  <c:v>2.1745838387572332E-2</c:v>
                </c:pt>
                <c:pt idx="9624">
                  <c:v>2.239311739476791E-2</c:v>
                </c:pt>
                <c:pt idx="9625">
                  <c:v>2.2902879024527662E-2</c:v>
                </c:pt>
                <c:pt idx="9626">
                  <c:v>2.3253659867415049E-2</c:v>
                </c:pt>
                <c:pt idx="9627">
                  <c:v>2.3449725816582941E-2</c:v>
                </c:pt>
                <c:pt idx="9628">
                  <c:v>2.3606295214878868E-2</c:v>
                </c:pt>
                <c:pt idx="9629">
                  <c:v>2.37377975744145E-2</c:v>
                </c:pt>
                <c:pt idx="9630">
                  <c:v>2.392418627714929E-2</c:v>
                </c:pt>
                <c:pt idx="9631">
                  <c:v>2.4097698687310855E-2</c:v>
                </c:pt>
                <c:pt idx="9632">
                  <c:v>2.4195871847746284E-2</c:v>
                </c:pt>
                <c:pt idx="9633">
                  <c:v>2.4140688482243801E-2</c:v>
                </c:pt>
                <c:pt idx="9634">
                  <c:v>2.3833776126509963E-2</c:v>
                </c:pt>
                <c:pt idx="9635">
                  <c:v>2.3348119639069451E-2</c:v>
                </c:pt>
                <c:pt idx="9636">
                  <c:v>2.2802063346051366E-2</c:v>
                </c:pt>
                <c:pt idx="9637">
                  <c:v>2.2273306984870789E-2</c:v>
                </c:pt>
                <c:pt idx="9638">
                  <c:v>2.1871923643927951E-2</c:v>
                </c:pt>
                <c:pt idx="9639">
                  <c:v>2.1570936107727305E-2</c:v>
                </c:pt>
                <c:pt idx="9640">
                  <c:v>2.1288653773251256E-2</c:v>
                </c:pt>
                <c:pt idx="9641">
                  <c:v>2.0973248844880624E-2</c:v>
                </c:pt>
                <c:pt idx="9642">
                  <c:v>2.061537453674582E-2</c:v>
                </c:pt>
                <c:pt idx="9643">
                  <c:v>2.018275477816921E-2</c:v>
                </c:pt>
                <c:pt idx="9644">
                  <c:v>1.9703641488104433E-2</c:v>
                </c:pt>
                <c:pt idx="9645">
                  <c:v>1.9310347583049406E-2</c:v>
                </c:pt>
                <c:pt idx="9646">
                  <c:v>1.8951864553666636E-2</c:v>
                </c:pt>
                <c:pt idx="9647">
                  <c:v>1.8612869947672944E-2</c:v>
                </c:pt>
                <c:pt idx="9648">
                  <c:v>1.8319010499732877E-2</c:v>
                </c:pt>
                <c:pt idx="9649">
                  <c:v>1.7952164377353051E-2</c:v>
                </c:pt>
                <c:pt idx="9650">
                  <c:v>1.757412513675111E-2</c:v>
                </c:pt>
                <c:pt idx="9651">
                  <c:v>1.723835176762778E-2</c:v>
                </c:pt>
                <c:pt idx="9652">
                  <c:v>1.6976452578305171E-2</c:v>
                </c:pt>
                <c:pt idx="9653">
                  <c:v>1.6954991239505602E-2</c:v>
                </c:pt>
                <c:pt idx="9654">
                  <c:v>1.7260798357661842E-2</c:v>
                </c:pt>
                <c:pt idx="9655">
                  <c:v>1.7786810321207346E-2</c:v>
                </c:pt>
                <c:pt idx="9656">
                  <c:v>1.8363718260852174E-2</c:v>
                </c:pt>
                <c:pt idx="9657">
                  <c:v>1.8861251533648975E-2</c:v>
                </c:pt>
                <c:pt idx="9658">
                  <c:v>1.9175990464331834E-2</c:v>
                </c:pt>
                <c:pt idx="9659">
                  <c:v>1.9363312991122764E-2</c:v>
                </c:pt>
                <c:pt idx="9660">
                  <c:v>1.9495128158174425E-2</c:v>
                </c:pt>
                <c:pt idx="9661">
                  <c:v>1.9612883701324652E-2</c:v>
                </c:pt>
                <c:pt idx="9662">
                  <c:v>1.9787305646582775E-2</c:v>
                </c:pt>
                <c:pt idx="9663">
                  <c:v>2.00640957566393E-2</c:v>
                </c:pt>
                <c:pt idx="9664">
                  <c:v>2.034162854299626E-2</c:v>
                </c:pt>
                <c:pt idx="9665">
                  <c:v>2.0647748819437626E-2</c:v>
                </c:pt>
                <c:pt idx="9666">
                  <c:v>2.088723023250065E-2</c:v>
                </c:pt>
                <c:pt idx="9667">
                  <c:v>2.1133865278104895E-2</c:v>
                </c:pt>
                <c:pt idx="9668">
                  <c:v>2.140753328580159E-2</c:v>
                </c:pt>
                <c:pt idx="9669">
                  <c:v>2.179732040989632E-2</c:v>
                </c:pt>
                <c:pt idx="9670">
                  <c:v>2.2308867455982574E-2</c:v>
                </c:pt>
                <c:pt idx="9671">
                  <c:v>2.291845023873345E-2</c:v>
                </c:pt>
                <c:pt idx="9672">
                  <c:v>2.3593455045793015E-2</c:v>
                </c:pt>
                <c:pt idx="9673">
                  <c:v>2.4207608416584175E-2</c:v>
                </c:pt>
                <c:pt idx="9674">
                  <c:v>2.4641105746423912E-2</c:v>
                </c:pt>
                <c:pt idx="9675">
                  <c:v>2.4898309074962828E-2</c:v>
                </c:pt>
                <c:pt idx="9676">
                  <c:v>2.5024585031747985E-2</c:v>
                </c:pt>
                <c:pt idx="9677">
                  <c:v>2.5029871325093479E-2</c:v>
                </c:pt>
                <c:pt idx="9678">
                  <c:v>2.4909908521527399E-2</c:v>
                </c:pt>
                <c:pt idx="9679">
                  <c:v>2.4746833453670476E-2</c:v>
                </c:pt>
                <c:pt idx="9680">
                  <c:v>2.4572290635866981E-2</c:v>
                </c:pt>
                <c:pt idx="9681">
                  <c:v>2.449374463738508E-2</c:v>
                </c:pt>
                <c:pt idx="9682">
                  <c:v>2.445768106660173E-2</c:v>
                </c:pt>
                <c:pt idx="9683">
                  <c:v>2.4424178407697492E-2</c:v>
                </c:pt>
                <c:pt idx="9684">
                  <c:v>2.4367288889598999E-2</c:v>
                </c:pt>
                <c:pt idx="9685">
                  <c:v>2.4237752638132531E-2</c:v>
                </c:pt>
                <c:pt idx="9686">
                  <c:v>2.3894609584427802E-2</c:v>
                </c:pt>
                <c:pt idx="9687">
                  <c:v>2.3421107902425548E-2</c:v>
                </c:pt>
                <c:pt idx="9688">
                  <c:v>2.2956684971959022E-2</c:v>
                </c:pt>
                <c:pt idx="9689">
                  <c:v>2.2516461466156351E-2</c:v>
                </c:pt>
                <c:pt idx="9690">
                  <c:v>2.2204358013447421E-2</c:v>
                </c:pt>
                <c:pt idx="9691">
                  <c:v>2.212028279093943E-2</c:v>
                </c:pt>
                <c:pt idx="9692">
                  <c:v>2.2011728452511009E-2</c:v>
                </c:pt>
                <c:pt idx="9693">
                  <c:v>2.1804694298708065E-2</c:v>
                </c:pt>
                <c:pt idx="9694">
                  <c:v>2.1443733431045862E-2</c:v>
                </c:pt>
                <c:pt idx="9695">
                  <c:v>2.0887132135218076E-2</c:v>
                </c:pt>
                <c:pt idx="9696">
                  <c:v>2.0399417617573325E-2</c:v>
                </c:pt>
                <c:pt idx="9697">
                  <c:v>2.0078245417974979E-2</c:v>
                </c:pt>
                <c:pt idx="9698">
                  <c:v>2.0011241790789922E-2</c:v>
                </c:pt>
                <c:pt idx="9699">
                  <c:v>2.0091061857500425E-2</c:v>
                </c:pt>
                <c:pt idx="9700">
                  <c:v>2.0273089075251084E-2</c:v>
                </c:pt>
                <c:pt idx="9701">
                  <c:v>2.0374057275855048E-2</c:v>
                </c:pt>
                <c:pt idx="9702">
                  <c:v>2.0589166918032337E-2</c:v>
                </c:pt>
                <c:pt idx="9703">
                  <c:v>2.0862024774543634E-2</c:v>
                </c:pt>
                <c:pt idx="9704">
                  <c:v>2.1131763459680351E-2</c:v>
                </c:pt>
                <c:pt idx="9705">
                  <c:v>2.1433339942288243E-2</c:v>
                </c:pt>
                <c:pt idx="9706">
                  <c:v>2.1752454505501451E-2</c:v>
                </c:pt>
                <c:pt idx="9707">
                  <c:v>2.2026325276421455E-2</c:v>
                </c:pt>
                <c:pt idx="9708">
                  <c:v>2.2266718917123306E-2</c:v>
                </c:pt>
                <c:pt idx="9709">
                  <c:v>2.2504985074835372E-2</c:v>
                </c:pt>
                <c:pt idx="9710">
                  <c:v>2.2765307026947457E-2</c:v>
                </c:pt>
                <c:pt idx="9711">
                  <c:v>2.3045778371802581E-2</c:v>
                </c:pt>
                <c:pt idx="9712">
                  <c:v>2.3418116738305673E-2</c:v>
                </c:pt>
                <c:pt idx="9713">
                  <c:v>2.3813679652664593E-2</c:v>
                </c:pt>
                <c:pt idx="9714">
                  <c:v>2.4279067339245695E-2</c:v>
                </c:pt>
                <c:pt idx="9715">
                  <c:v>2.4761766722014376E-2</c:v>
                </c:pt>
                <c:pt idx="9716">
                  <c:v>2.5120101173864727E-2</c:v>
                </c:pt>
                <c:pt idx="9717">
                  <c:v>2.533392832528731E-2</c:v>
                </c:pt>
                <c:pt idx="9718">
                  <c:v>2.5380847629149592E-2</c:v>
                </c:pt>
                <c:pt idx="9719">
                  <c:v>2.532592424093898E-2</c:v>
                </c:pt>
                <c:pt idx="9720">
                  <c:v>2.5293617663473822E-2</c:v>
                </c:pt>
                <c:pt idx="9721">
                  <c:v>2.5264486061629308E-2</c:v>
                </c:pt>
                <c:pt idx="9722">
                  <c:v>2.5318961953836296E-2</c:v>
                </c:pt>
                <c:pt idx="9723">
                  <c:v>2.5369878674527571E-2</c:v>
                </c:pt>
                <c:pt idx="9724">
                  <c:v>2.5415977553259628E-2</c:v>
                </c:pt>
                <c:pt idx="9725">
                  <c:v>2.5400998638926812E-2</c:v>
                </c:pt>
                <c:pt idx="9726">
                  <c:v>2.5285400850751785E-2</c:v>
                </c:pt>
                <c:pt idx="9727">
                  <c:v>2.5122739386304729E-2</c:v>
                </c:pt>
                <c:pt idx="9728">
                  <c:v>2.486673048704582E-2</c:v>
                </c:pt>
                <c:pt idx="9729">
                  <c:v>2.4548788513537222E-2</c:v>
                </c:pt>
                <c:pt idx="9730">
                  <c:v>2.4215716559404618E-2</c:v>
                </c:pt>
                <c:pt idx="9731">
                  <c:v>2.3876973124054984E-2</c:v>
                </c:pt>
                <c:pt idx="9732">
                  <c:v>2.354122141862406E-2</c:v>
                </c:pt>
                <c:pt idx="9733">
                  <c:v>2.3068502700410817E-2</c:v>
                </c:pt>
                <c:pt idx="9734">
                  <c:v>2.2448183488645634E-2</c:v>
                </c:pt>
                <c:pt idx="9735">
                  <c:v>2.1794192288435262E-2</c:v>
                </c:pt>
                <c:pt idx="9736">
                  <c:v>2.1195938701009914E-2</c:v>
                </c:pt>
                <c:pt idx="9737">
                  <c:v>2.0656535807086766E-2</c:v>
                </c:pt>
                <c:pt idx="9738">
                  <c:v>2.0171977570085823E-2</c:v>
                </c:pt>
                <c:pt idx="9739">
                  <c:v>1.9755111823589647E-2</c:v>
                </c:pt>
                <c:pt idx="9740">
                  <c:v>1.9359684829808287E-2</c:v>
                </c:pt>
                <c:pt idx="9741">
                  <c:v>1.8970466527760087E-2</c:v>
                </c:pt>
                <c:pt idx="9742">
                  <c:v>1.8572196247608967E-2</c:v>
                </c:pt>
                <c:pt idx="9743">
                  <c:v>1.8140220197091515E-2</c:v>
                </c:pt>
                <c:pt idx="9744">
                  <c:v>1.7687210861998252E-2</c:v>
                </c:pt>
                <c:pt idx="9745">
                  <c:v>1.7159879317486287E-2</c:v>
                </c:pt>
                <c:pt idx="9746">
                  <c:v>1.6562743286016542E-2</c:v>
                </c:pt>
                <c:pt idx="9747">
                  <c:v>1.5964004916716994E-2</c:v>
                </c:pt>
                <c:pt idx="9748">
                  <c:v>1.5304823726975614E-2</c:v>
                </c:pt>
                <c:pt idx="9749">
                  <c:v>1.4656937703145901E-2</c:v>
                </c:pt>
                <c:pt idx="9750">
                  <c:v>1.3955363184325541E-2</c:v>
                </c:pt>
                <c:pt idx="9751">
                  <c:v>1.3225208754030951E-2</c:v>
                </c:pt>
                <c:pt idx="9752">
                  <c:v>1.2521609754823766E-2</c:v>
                </c:pt>
                <c:pt idx="9753">
                  <c:v>1.1890617371018323E-2</c:v>
                </c:pt>
                <c:pt idx="9754">
                  <c:v>1.1369352089461266E-2</c:v>
                </c:pt>
                <c:pt idx="9755">
                  <c:v>1.0955121581189459E-2</c:v>
                </c:pt>
                <c:pt idx="9756">
                  <c:v>1.0681193450349135E-2</c:v>
                </c:pt>
                <c:pt idx="9757">
                  <c:v>1.0537578634870735E-2</c:v>
                </c:pt>
                <c:pt idx="9758">
                  <c:v>1.0527794938797557E-2</c:v>
                </c:pt>
                <c:pt idx="9759">
                  <c:v>1.054092320137312E-2</c:v>
                </c:pt>
                <c:pt idx="9760">
                  <c:v>1.0535896719147658E-2</c:v>
                </c:pt>
                <c:pt idx="9761">
                  <c:v>1.0389431587767978E-2</c:v>
                </c:pt>
                <c:pt idx="9762">
                  <c:v>1.018483357628332E-2</c:v>
                </c:pt>
                <c:pt idx="9763">
                  <c:v>9.9757987127390597E-3</c:v>
                </c:pt>
                <c:pt idx="9764">
                  <c:v>9.7909204332542223E-3</c:v>
                </c:pt>
                <c:pt idx="9765">
                  <c:v>9.7014782272056982E-3</c:v>
                </c:pt>
                <c:pt idx="9766">
                  <c:v>9.7329057240891619E-3</c:v>
                </c:pt>
                <c:pt idx="9767">
                  <c:v>9.8278137839817904E-3</c:v>
                </c:pt>
                <c:pt idx="9768">
                  <c:v>9.9100504887030452E-3</c:v>
                </c:pt>
                <c:pt idx="9769">
                  <c:v>9.9274404899829839E-3</c:v>
                </c:pt>
                <c:pt idx="9770">
                  <c:v>9.8802250003415699E-3</c:v>
                </c:pt>
                <c:pt idx="9771">
                  <c:v>9.7993072417266944E-3</c:v>
                </c:pt>
                <c:pt idx="9772">
                  <c:v>9.682225472170276E-3</c:v>
                </c:pt>
                <c:pt idx="9773">
                  <c:v>9.4786867667072186E-3</c:v>
                </c:pt>
                <c:pt idx="9774">
                  <c:v>9.209145253801395E-3</c:v>
                </c:pt>
                <c:pt idx="9775">
                  <c:v>8.8970015838764991E-3</c:v>
                </c:pt>
                <c:pt idx="9776">
                  <c:v>8.5422307146050657E-3</c:v>
                </c:pt>
                <c:pt idx="9777">
                  <c:v>8.1115972435516579E-3</c:v>
                </c:pt>
                <c:pt idx="9778">
                  <c:v>7.6389589142111724E-3</c:v>
                </c:pt>
                <c:pt idx="9779">
                  <c:v>7.2162938741353894E-3</c:v>
                </c:pt>
                <c:pt idx="9780">
                  <c:v>6.9251436207375897E-3</c:v>
                </c:pt>
                <c:pt idx="9781">
                  <c:v>6.8399335512328557E-3</c:v>
                </c:pt>
                <c:pt idx="9782">
                  <c:v>6.9410999615820848E-3</c:v>
                </c:pt>
                <c:pt idx="9783">
                  <c:v>7.101284235892737E-3</c:v>
                </c:pt>
                <c:pt idx="9784">
                  <c:v>7.1688660532752586E-3</c:v>
                </c:pt>
                <c:pt idx="9785">
                  <c:v>6.9597145645146127E-3</c:v>
                </c:pt>
                <c:pt idx="9786">
                  <c:v>6.4329354397956191E-3</c:v>
                </c:pt>
                <c:pt idx="9787">
                  <c:v>5.8544336353935789E-3</c:v>
                </c:pt>
                <c:pt idx="9788">
                  <c:v>5.3161714826048707E-3</c:v>
                </c:pt>
                <c:pt idx="9789">
                  <c:v>4.8572452464470768E-3</c:v>
                </c:pt>
                <c:pt idx="9790">
                  <c:v>4.4109567224915281E-3</c:v>
                </c:pt>
                <c:pt idx="9791">
                  <c:v>4.0951611191613006E-3</c:v>
                </c:pt>
                <c:pt idx="9792">
                  <c:v>3.9219744582621764E-3</c:v>
                </c:pt>
                <c:pt idx="9793">
                  <c:v>3.8890913404645891E-3</c:v>
                </c:pt>
                <c:pt idx="9794">
                  <c:v>4.0129293005371674E-3</c:v>
                </c:pt>
                <c:pt idx="9795">
                  <c:v>4.2565452024864092E-3</c:v>
                </c:pt>
                <c:pt idx="9796">
                  <c:v>4.6228934985588707E-3</c:v>
                </c:pt>
                <c:pt idx="9797">
                  <c:v>5.0957414586791719E-3</c:v>
                </c:pt>
                <c:pt idx="9798">
                  <c:v>5.6607240225198443E-3</c:v>
                </c:pt>
                <c:pt idx="9799">
                  <c:v>6.2797651512348646E-3</c:v>
                </c:pt>
                <c:pt idx="9800">
                  <c:v>6.9056927128008753E-3</c:v>
                </c:pt>
                <c:pt idx="9801">
                  <c:v>7.5209695707644346E-3</c:v>
                </c:pt>
                <c:pt idx="9802">
                  <c:v>8.1208645574598719E-3</c:v>
                </c:pt>
                <c:pt idx="9803">
                  <c:v>8.7000557251907078E-3</c:v>
                </c:pt>
                <c:pt idx="9804">
                  <c:v>9.2498679047706891E-3</c:v>
                </c:pt>
                <c:pt idx="9805">
                  <c:v>9.7003598928318106E-3</c:v>
                </c:pt>
                <c:pt idx="9806">
                  <c:v>1.0104784536128529E-2</c:v>
                </c:pt>
                <c:pt idx="9807">
                  <c:v>1.053030681051776E-2</c:v>
                </c:pt>
                <c:pt idx="9808">
                  <c:v>1.1011109903030565E-2</c:v>
                </c:pt>
                <c:pt idx="9809">
                  <c:v>1.1604194848796663E-2</c:v>
                </c:pt>
                <c:pt idx="9810">
                  <c:v>1.2296782422209732E-2</c:v>
                </c:pt>
                <c:pt idx="9811">
                  <c:v>1.3032889691637848E-2</c:v>
                </c:pt>
                <c:pt idx="9812">
                  <c:v>1.3789094398871271E-2</c:v>
                </c:pt>
                <c:pt idx="9813">
                  <c:v>1.4525252573507034E-2</c:v>
                </c:pt>
                <c:pt idx="9814">
                  <c:v>1.5235764963017122E-2</c:v>
                </c:pt>
                <c:pt idx="9815">
                  <c:v>1.5860239070778378E-2</c:v>
                </c:pt>
                <c:pt idx="9816">
                  <c:v>1.629263181410567E-2</c:v>
                </c:pt>
                <c:pt idx="9817">
                  <c:v>1.6488206778856627E-2</c:v>
                </c:pt>
                <c:pt idx="9818">
                  <c:v>1.6514706811843194E-2</c:v>
                </c:pt>
                <c:pt idx="9819">
                  <c:v>1.6546914862897114E-2</c:v>
                </c:pt>
                <c:pt idx="9820">
                  <c:v>1.6717103641941369E-2</c:v>
                </c:pt>
                <c:pt idx="9821">
                  <c:v>1.7194677680396071E-2</c:v>
                </c:pt>
                <c:pt idx="9822">
                  <c:v>1.7964735042381476E-2</c:v>
                </c:pt>
                <c:pt idx="9823">
                  <c:v>1.8801059180479369E-2</c:v>
                </c:pt>
                <c:pt idx="9824">
                  <c:v>1.9533789898700311E-2</c:v>
                </c:pt>
                <c:pt idx="9825">
                  <c:v>1.9959920055730267E-2</c:v>
                </c:pt>
                <c:pt idx="9826">
                  <c:v>2.0087895450903129E-2</c:v>
                </c:pt>
                <c:pt idx="9827">
                  <c:v>1.9969573252982389E-2</c:v>
                </c:pt>
                <c:pt idx="9828">
                  <c:v>1.9715144326225731E-2</c:v>
                </c:pt>
                <c:pt idx="9829">
                  <c:v>1.941038563315408E-2</c:v>
                </c:pt>
                <c:pt idx="9830">
                  <c:v>1.9128546379846244E-2</c:v>
                </c:pt>
                <c:pt idx="9831">
                  <c:v>1.8830152648856378E-2</c:v>
                </c:pt>
                <c:pt idx="9832">
                  <c:v>1.8521820680352668E-2</c:v>
                </c:pt>
                <c:pt idx="9833">
                  <c:v>1.8261805661044104E-2</c:v>
                </c:pt>
                <c:pt idx="9834">
                  <c:v>1.8010100347822893E-2</c:v>
                </c:pt>
                <c:pt idx="9835">
                  <c:v>1.7695156219587484E-2</c:v>
                </c:pt>
                <c:pt idx="9836">
                  <c:v>1.7311447368651419E-2</c:v>
                </c:pt>
                <c:pt idx="9837">
                  <c:v>1.686893249210155E-2</c:v>
                </c:pt>
                <c:pt idx="9838">
                  <c:v>1.6416664976140936E-2</c:v>
                </c:pt>
                <c:pt idx="9839">
                  <c:v>1.5925472337692065E-2</c:v>
                </c:pt>
                <c:pt idx="9840">
                  <c:v>1.529734537005136E-2</c:v>
                </c:pt>
                <c:pt idx="9841">
                  <c:v>1.4574445581746805E-2</c:v>
                </c:pt>
                <c:pt idx="9842">
                  <c:v>1.3748038178003758E-2</c:v>
                </c:pt>
                <c:pt idx="9843">
                  <c:v>1.2918282508009436E-2</c:v>
                </c:pt>
                <c:pt idx="9844">
                  <c:v>1.2222261344012303E-2</c:v>
                </c:pt>
                <c:pt idx="9845">
                  <c:v>1.1865750981763467E-2</c:v>
                </c:pt>
                <c:pt idx="9846">
                  <c:v>1.1692335731911911E-2</c:v>
                </c:pt>
                <c:pt idx="9847">
                  <c:v>1.1593369378386099E-2</c:v>
                </c:pt>
                <c:pt idx="9848">
                  <c:v>1.1547312716057861E-2</c:v>
                </c:pt>
                <c:pt idx="9849">
                  <c:v>1.1520094878567821E-2</c:v>
                </c:pt>
                <c:pt idx="9850">
                  <c:v>1.1481151383456447E-2</c:v>
                </c:pt>
                <c:pt idx="9851">
                  <c:v>1.1373032663047794E-2</c:v>
                </c:pt>
                <c:pt idx="9852">
                  <c:v>1.1222939585560133E-2</c:v>
                </c:pt>
                <c:pt idx="9853">
                  <c:v>1.1036704209116933E-2</c:v>
                </c:pt>
                <c:pt idx="9854">
                  <c:v>1.0893980611183346E-2</c:v>
                </c:pt>
                <c:pt idx="9855">
                  <c:v>1.0767934821012482E-2</c:v>
                </c:pt>
                <c:pt idx="9856">
                  <c:v>1.0680453463093161E-2</c:v>
                </c:pt>
                <c:pt idx="9857">
                  <c:v>1.0693273070848327E-2</c:v>
                </c:pt>
                <c:pt idx="9858">
                  <c:v>1.0848516457505467E-2</c:v>
                </c:pt>
                <c:pt idx="9859">
                  <c:v>1.1073231455035359E-2</c:v>
                </c:pt>
                <c:pt idx="9860">
                  <c:v>1.1403526318066751E-2</c:v>
                </c:pt>
                <c:pt idx="9861">
                  <c:v>1.1871007163100345E-2</c:v>
                </c:pt>
                <c:pt idx="9862">
                  <c:v>1.2446630122890259E-2</c:v>
                </c:pt>
                <c:pt idx="9863">
                  <c:v>1.3023354774170409E-2</c:v>
                </c:pt>
                <c:pt idx="9864">
                  <c:v>1.351660836713111E-2</c:v>
                </c:pt>
                <c:pt idx="9865">
                  <c:v>1.3889322349351314E-2</c:v>
                </c:pt>
                <c:pt idx="9866">
                  <c:v>1.4235758682514048E-2</c:v>
                </c:pt>
                <c:pt idx="9867">
                  <c:v>1.4541915873302462E-2</c:v>
                </c:pt>
                <c:pt idx="9868">
                  <c:v>1.4818929529450539E-2</c:v>
                </c:pt>
                <c:pt idx="9869">
                  <c:v>1.5204375839132925E-2</c:v>
                </c:pt>
                <c:pt idx="9870">
                  <c:v>1.566013239965753E-2</c:v>
                </c:pt>
                <c:pt idx="9871">
                  <c:v>1.6136138611737513E-2</c:v>
                </c:pt>
                <c:pt idx="9872">
                  <c:v>1.6609775370877489E-2</c:v>
                </c:pt>
                <c:pt idx="9873">
                  <c:v>1.7000664418090797E-2</c:v>
                </c:pt>
                <c:pt idx="9874">
                  <c:v>1.7371144265307652E-2</c:v>
                </c:pt>
                <c:pt idx="9875">
                  <c:v>1.7743432875300485E-2</c:v>
                </c:pt>
                <c:pt idx="9876">
                  <c:v>1.8158253590149529E-2</c:v>
                </c:pt>
                <c:pt idx="9877">
                  <c:v>1.8638147192427172E-2</c:v>
                </c:pt>
                <c:pt idx="9878">
                  <c:v>1.9136564954988798E-2</c:v>
                </c:pt>
                <c:pt idx="9879">
                  <c:v>1.9665242488299806E-2</c:v>
                </c:pt>
                <c:pt idx="9880">
                  <c:v>2.0121557216384832E-2</c:v>
                </c:pt>
                <c:pt idx="9881">
                  <c:v>2.0565646634918215E-2</c:v>
                </c:pt>
                <c:pt idx="9882">
                  <c:v>2.0852248523446512E-2</c:v>
                </c:pt>
                <c:pt idx="9883">
                  <c:v>2.1035692779095699E-2</c:v>
                </c:pt>
                <c:pt idx="9884">
                  <c:v>2.1175528348916384E-2</c:v>
                </c:pt>
                <c:pt idx="9885">
                  <c:v>2.1206920746477908E-2</c:v>
                </c:pt>
                <c:pt idx="9886">
                  <c:v>2.1182983167076532E-2</c:v>
                </c:pt>
                <c:pt idx="9887">
                  <c:v>2.109318745101221E-2</c:v>
                </c:pt>
                <c:pt idx="9888">
                  <c:v>2.1009618702115908E-2</c:v>
                </c:pt>
                <c:pt idx="9889">
                  <c:v>2.0972598905895978E-2</c:v>
                </c:pt>
                <c:pt idx="9890">
                  <c:v>2.0908633234081524E-2</c:v>
                </c:pt>
                <c:pt idx="9891">
                  <c:v>2.0922052323021911E-2</c:v>
                </c:pt>
                <c:pt idx="9892">
                  <c:v>2.0940840161877961E-2</c:v>
                </c:pt>
                <c:pt idx="9893">
                  <c:v>2.0908887283222551E-2</c:v>
                </c:pt>
                <c:pt idx="9894">
                  <c:v>2.0765877742916182E-2</c:v>
                </c:pt>
                <c:pt idx="9895">
                  <c:v>2.0486260686851065E-2</c:v>
                </c:pt>
                <c:pt idx="9896">
                  <c:v>2.0142247954105078E-2</c:v>
                </c:pt>
                <c:pt idx="9897">
                  <c:v>1.9874370251864941E-2</c:v>
                </c:pt>
                <c:pt idx="9898">
                  <c:v>1.9653681515861783E-2</c:v>
                </c:pt>
                <c:pt idx="9899">
                  <c:v>1.9510641782012922E-2</c:v>
                </c:pt>
                <c:pt idx="9900">
                  <c:v>1.9419150709494692E-2</c:v>
                </c:pt>
                <c:pt idx="9901">
                  <c:v>1.9384052374349207E-2</c:v>
                </c:pt>
                <c:pt idx="9902">
                  <c:v>1.9343531755983988E-2</c:v>
                </c:pt>
                <c:pt idx="9903">
                  <c:v>1.934577744103394E-2</c:v>
                </c:pt>
                <c:pt idx="9904">
                  <c:v>1.929050895441884E-2</c:v>
                </c:pt>
                <c:pt idx="9905">
                  <c:v>1.9247196989919751E-2</c:v>
                </c:pt>
                <c:pt idx="9906">
                  <c:v>1.9187148127161366E-2</c:v>
                </c:pt>
                <c:pt idx="9907">
                  <c:v>1.9055093397497398E-2</c:v>
                </c:pt>
                <c:pt idx="9908">
                  <c:v>1.8898616722793526E-2</c:v>
                </c:pt>
                <c:pt idx="9909">
                  <c:v>1.8714097873405965E-2</c:v>
                </c:pt>
                <c:pt idx="9910">
                  <c:v>1.8449979975049036E-2</c:v>
                </c:pt>
                <c:pt idx="9911">
                  <c:v>1.819611514886265E-2</c:v>
                </c:pt>
                <c:pt idx="9912">
                  <c:v>1.7973937544581771E-2</c:v>
                </c:pt>
                <c:pt idx="9913">
                  <c:v>1.7786729521598509E-2</c:v>
                </c:pt>
                <c:pt idx="9914">
                  <c:v>1.7611066695914369E-2</c:v>
                </c:pt>
                <c:pt idx="9915">
                  <c:v>1.7400585213721793E-2</c:v>
                </c:pt>
                <c:pt idx="9916">
                  <c:v>1.7099823519340251E-2</c:v>
                </c:pt>
                <c:pt idx="9917">
                  <c:v>1.6714964246485692E-2</c:v>
                </c:pt>
                <c:pt idx="9918">
                  <c:v>1.6199476902336498E-2</c:v>
                </c:pt>
                <c:pt idx="9919">
                  <c:v>1.5604367006128118E-2</c:v>
                </c:pt>
                <c:pt idx="9920">
                  <c:v>1.4929045799343194E-2</c:v>
                </c:pt>
                <c:pt idx="9921">
                  <c:v>1.432158860850301E-2</c:v>
                </c:pt>
                <c:pt idx="9922">
                  <c:v>1.3703661900204214E-2</c:v>
                </c:pt>
                <c:pt idx="9923">
                  <c:v>1.3112084869257072E-2</c:v>
                </c:pt>
                <c:pt idx="9924">
                  <c:v>1.2481808115161867E-2</c:v>
                </c:pt>
                <c:pt idx="9925">
                  <c:v>1.1883867215660921E-2</c:v>
                </c:pt>
                <c:pt idx="9926">
                  <c:v>1.118862897446379E-2</c:v>
                </c:pt>
                <c:pt idx="9927">
                  <c:v>1.0513835869222252E-2</c:v>
                </c:pt>
                <c:pt idx="9928">
                  <c:v>9.8794178429139241E-3</c:v>
                </c:pt>
                <c:pt idx="9929">
                  <c:v>9.2695874405131634E-3</c:v>
                </c:pt>
                <c:pt idx="9930">
                  <c:v>8.705963025405862E-3</c:v>
                </c:pt>
                <c:pt idx="9931">
                  <c:v>8.0879006264154615E-3</c:v>
                </c:pt>
                <c:pt idx="9932">
                  <c:v>7.454957639291028E-3</c:v>
                </c:pt>
                <c:pt idx="9933">
                  <c:v>6.7047615432727897E-3</c:v>
                </c:pt>
                <c:pt idx="9934">
                  <c:v>5.8505514283606862E-3</c:v>
                </c:pt>
                <c:pt idx="9935">
                  <c:v>5.0076748862282073E-3</c:v>
                </c:pt>
                <c:pt idx="9936">
                  <c:v>4.2738393997826035E-3</c:v>
                </c:pt>
                <c:pt idx="9937">
                  <c:v>3.629917026652895E-3</c:v>
                </c:pt>
                <c:pt idx="9938">
                  <c:v>3.0365187969115357E-3</c:v>
                </c:pt>
                <c:pt idx="9939">
                  <c:v>2.4111851683263148E-3</c:v>
                </c:pt>
                <c:pt idx="9940">
                  <c:v>1.7895856836020996E-3</c:v>
                </c:pt>
                <c:pt idx="9941">
                  <c:v>1.1950495102581327E-3</c:v>
                </c:pt>
                <c:pt idx="9942">
                  <c:v>6.1710233185396251E-4</c:v>
                </c:pt>
                <c:pt idx="9943">
                  <c:v>4.3011830188555188E-5</c:v>
                </c:pt>
                <c:pt idx="9944">
                  <c:v>-4.906710022979957E-4</c:v>
                </c:pt>
                <c:pt idx="9945">
                  <c:v>-9.8356740814445212E-4</c:v>
                </c:pt>
                <c:pt idx="9946">
                  <c:v>-1.4165421899208007E-3</c:v>
                </c:pt>
                <c:pt idx="9947">
                  <c:v>-1.8128111322736834E-3</c:v>
                </c:pt>
                <c:pt idx="9948">
                  <c:v>-2.1340400444835564E-3</c:v>
                </c:pt>
                <c:pt idx="9949">
                  <c:v>-2.4035508369003285E-3</c:v>
                </c:pt>
                <c:pt idx="9950">
                  <c:v>-2.6539142892265805E-3</c:v>
                </c:pt>
                <c:pt idx="9951">
                  <c:v>-2.7912246427379407E-3</c:v>
                </c:pt>
                <c:pt idx="9952">
                  <c:v>-2.8844071928968359E-3</c:v>
                </c:pt>
                <c:pt idx="9953">
                  <c:v>-2.914497529628894E-3</c:v>
                </c:pt>
                <c:pt idx="9954">
                  <c:v>-2.9008715062466884E-3</c:v>
                </c:pt>
                <c:pt idx="9955">
                  <c:v>-2.7394322613017975E-3</c:v>
                </c:pt>
                <c:pt idx="9956">
                  <c:v>-2.4632444177179829E-3</c:v>
                </c:pt>
                <c:pt idx="9957">
                  <c:v>-2.0061533317764714E-3</c:v>
                </c:pt>
                <c:pt idx="9958">
                  <c:v>-1.4094036498143254E-3</c:v>
                </c:pt>
                <c:pt idx="9959">
                  <c:v>-7.2845782234041848E-4</c:v>
                </c:pt>
                <c:pt idx="9960">
                  <c:v>-5.5848725978169885E-5</c:v>
                </c:pt>
                <c:pt idx="9961">
                  <c:v>5.2533141930024391E-4</c:v>
                </c:pt>
                <c:pt idx="9962">
                  <c:v>1.0495060227677959E-3</c:v>
                </c:pt>
                <c:pt idx="9963">
                  <c:v>1.5251019447976449E-3</c:v>
                </c:pt>
                <c:pt idx="9964">
                  <c:v>2.022486365392367E-3</c:v>
                </c:pt>
                <c:pt idx="9965">
                  <c:v>2.5560603405166229E-3</c:v>
                </c:pt>
                <c:pt idx="9966">
                  <c:v>3.1414290181843627E-3</c:v>
                </c:pt>
                <c:pt idx="9967">
                  <c:v>3.740533105782613E-3</c:v>
                </c:pt>
                <c:pt idx="9968">
                  <c:v>4.3499736461138916E-3</c:v>
                </c:pt>
                <c:pt idx="9969">
                  <c:v>4.978779481034961E-3</c:v>
                </c:pt>
                <c:pt idx="9970">
                  <c:v>5.6434200272064694E-3</c:v>
                </c:pt>
                <c:pt idx="9971">
                  <c:v>6.2777817960585937E-3</c:v>
                </c:pt>
                <c:pt idx="9972">
                  <c:v>6.8695259299170041E-3</c:v>
                </c:pt>
                <c:pt idx="9973">
                  <c:v>7.3670773445204179E-3</c:v>
                </c:pt>
                <c:pt idx="9974">
                  <c:v>7.789776303334185E-3</c:v>
                </c:pt>
                <c:pt idx="9975">
                  <c:v>8.1415609645915203E-3</c:v>
                </c:pt>
                <c:pt idx="9976">
                  <c:v>8.4368820498145099E-3</c:v>
                </c:pt>
                <c:pt idx="9977">
                  <c:v>8.6977571675209663E-3</c:v>
                </c:pt>
                <c:pt idx="9978">
                  <c:v>8.9133407162713795E-3</c:v>
                </c:pt>
                <c:pt idx="9979">
                  <c:v>9.1162918597105513E-3</c:v>
                </c:pt>
                <c:pt idx="9980">
                  <c:v>9.2658580795401575E-3</c:v>
                </c:pt>
                <c:pt idx="9981">
                  <c:v>9.3310467050806388E-3</c:v>
                </c:pt>
                <c:pt idx="9982">
                  <c:v>9.3195429430429563E-3</c:v>
                </c:pt>
                <c:pt idx="9983">
                  <c:v>9.2938164555080773E-3</c:v>
                </c:pt>
                <c:pt idx="9984">
                  <c:v>9.2680436612633966E-3</c:v>
                </c:pt>
                <c:pt idx="9985">
                  <c:v>9.2779129708729455E-3</c:v>
                </c:pt>
                <c:pt idx="9986">
                  <c:v>9.2826545232224927E-3</c:v>
                </c:pt>
                <c:pt idx="9987">
                  <c:v>9.2752693873392328E-3</c:v>
                </c:pt>
                <c:pt idx="9988">
                  <c:v>9.2020439624835478E-3</c:v>
                </c:pt>
                <c:pt idx="9989">
                  <c:v>9.0554116488346936E-3</c:v>
                </c:pt>
                <c:pt idx="9990">
                  <c:v>8.8370164249218786E-3</c:v>
                </c:pt>
                <c:pt idx="9991">
                  <c:v>8.5265121222532977E-3</c:v>
                </c:pt>
                <c:pt idx="9992">
                  <c:v>8.1978393431885871E-3</c:v>
                </c:pt>
                <c:pt idx="9993">
                  <c:v>7.9079302004714074E-3</c:v>
                </c:pt>
                <c:pt idx="9994">
                  <c:v>7.6314346408728898E-3</c:v>
                </c:pt>
                <c:pt idx="9995">
                  <c:v>7.3895039852612619E-3</c:v>
                </c:pt>
                <c:pt idx="9996">
                  <c:v>7.1899538310887445E-3</c:v>
                </c:pt>
                <c:pt idx="9997">
                  <c:v>7.051401894506806E-3</c:v>
                </c:pt>
                <c:pt idx="9998">
                  <c:v>6.9881467547147349E-3</c:v>
                </c:pt>
                <c:pt idx="9999">
                  <c:v>6.9366119139822238E-3</c:v>
                </c:pt>
                <c:pt idx="10000">
                  <c:v>6.8636355591622251E-3</c:v>
                </c:pt>
                <c:pt idx="10001">
                  <c:v>6.8068998196036228E-3</c:v>
                </c:pt>
                <c:pt idx="10002">
                  <c:v>6.7468206575943303E-3</c:v>
                </c:pt>
                <c:pt idx="10003">
                  <c:v>6.6272581960508618E-3</c:v>
                </c:pt>
                <c:pt idx="10004">
                  <c:v>6.5060855561738882E-3</c:v>
                </c:pt>
                <c:pt idx="10005">
                  <c:v>6.4155161439756105E-3</c:v>
                </c:pt>
                <c:pt idx="10006">
                  <c:v>6.3750187694426412E-3</c:v>
                </c:pt>
                <c:pt idx="10007">
                  <c:v>6.3590856035308854E-3</c:v>
                </c:pt>
                <c:pt idx="10008">
                  <c:v>6.3745551634986075E-3</c:v>
                </c:pt>
                <c:pt idx="10009">
                  <c:v>6.4672072659244916E-3</c:v>
                </c:pt>
                <c:pt idx="10010">
                  <c:v>6.6007100594264656E-3</c:v>
                </c:pt>
                <c:pt idx="10011">
                  <c:v>6.7372166796277741E-3</c:v>
                </c:pt>
                <c:pt idx="10012">
                  <c:v>6.8641440380485027E-3</c:v>
                </c:pt>
                <c:pt idx="10013">
                  <c:v>6.9675981688078568E-3</c:v>
                </c:pt>
                <c:pt idx="10014">
                  <c:v>7.0480669156333595E-3</c:v>
                </c:pt>
                <c:pt idx="10015">
                  <c:v>7.1249730030093494E-3</c:v>
                </c:pt>
                <c:pt idx="10016">
                  <c:v>7.2140422135512109E-3</c:v>
                </c:pt>
                <c:pt idx="10017">
                  <c:v>7.2380890086402678E-3</c:v>
                </c:pt>
                <c:pt idx="10018">
                  <c:v>7.4340788506991459E-3</c:v>
                </c:pt>
                <c:pt idx="10019">
                  <c:v>7.5840411705619471E-3</c:v>
                </c:pt>
                <c:pt idx="10020">
                  <c:v>7.6783856180550692E-3</c:v>
                </c:pt>
                <c:pt idx="10021">
                  <c:v>7.7227580372199491E-3</c:v>
                </c:pt>
                <c:pt idx="10022">
                  <c:v>7.7179580947346563E-3</c:v>
                </c:pt>
                <c:pt idx="10023">
                  <c:v>7.673718349892414E-3</c:v>
                </c:pt>
                <c:pt idx="10024">
                  <c:v>7.5323708261264017E-3</c:v>
                </c:pt>
                <c:pt idx="10025">
                  <c:v>7.5239879357866454E-3</c:v>
                </c:pt>
                <c:pt idx="10026">
                  <c:v>7.6082338513432015E-3</c:v>
                </c:pt>
                <c:pt idx="10027">
                  <c:v>7.7829277227613597E-3</c:v>
                </c:pt>
                <c:pt idx="10028">
                  <c:v>7.986104373908065E-3</c:v>
                </c:pt>
                <c:pt idx="10029">
                  <c:v>8.1259191029618531E-3</c:v>
                </c:pt>
                <c:pt idx="10030">
                  <c:v>8.1540532063423231E-3</c:v>
                </c:pt>
                <c:pt idx="10031">
                  <c:v>8.2038944889166864E-3</c:v>
                </c:pt>
                <c:pt idx="10032">
                  <c:v>8.1974942742327282E-3</c:v>
                </c:pt>
                <c:pt idx="10033">
                  <c:v>8.2263146768163115E-3</c:v>
                </c:pt>
                <c:pt idx="10034">
                  <c:v>8.3084446153024114E-3</c:v>
                </c:pt>
                <c:pt idx="10035">
                  <c:v>8.4166768687273415E-3</c:v>
                </c:pt>
                <c:pt idx="10036">
                  <c:v>8.5266554901275819E-3</c:v>
                </c:pt>
                <c:pt idx="10037">
                  <c:v>8.6459639682891932E-3</c:v>
                </c:pt>
                <c:pt idx="10038">
                  <c:v>8.7490349707263319E-3</c:v>
                </c:pt>
                <c:pt idx="10039">
                  <c:v>8.886840815390231E-3</c:v>
                </c:pt>
                <c:pt idx="10040">
                  <c:v>9.0242146993325025E-3</c:v>
                </c:pt>
                <c:pt idx="10041">
                  <c:v>9.2021309654688813E-3</c:v>
                </c:pt>
                <c:pt idx="10042">
                  <c:v>9.42343628022645E-3</c:v>
                </c:pt>
                <c:pt idx="10043">
                  <c:v>9.6438813744169696E-3</c:v>
                </c:pt>
                <c:pt idx="10044">
                  <c:v>9.8812493046420129E-3</c:v>
                </c:pt>
                <c:pt idx="10045">
                  <c:v>1.0084146038502238E-2</c:v>
                </c:pt>
                <c:pt idx="10046">
                  <c:v>1.0257112210401815E-2</c:v>
                </c:pt>
                <c:pt idx="10047">
                  <c:v>1.0414491885750912E-2</c:v>
                </c:pt>
                <c:pt idx="10048">
                  <c:v>1.0609754848077056E-2</c:v>
                </c:pt>
                <c:pt idx="10049">
                  <c:v>1.0843487110743479E-2</c:v>
                </c:pt>
                <c:pt idx="10050">
                  <c:v>1.1202780137805068E-2</c:v>
                </c:pt>
                <c:pt idx="10051">
                  <c:v>1.1617698509265811E-2</c:v>
                </c:pt>
                <c:pt idx="10052">
                  <c:v>1.2034106320082113E-2</c:v>
                </c:pt>
                <c:pt idx="10053">
                  <c:v>1.2543232825736605E-2</c:v>
                </c:pt>
                <c:pt idx="10054">
                  <c:v>1.3044484254036592E-2</c:v>
                </c:pt>
                <c:pt idx="10055">
                  <c:v>1.3528599301169017E-2</c:v>
                </c:pt>
                <c:pt idx="10056">
                  <c:v>1.4004061168397372E-2</c:v>
                </c:pt>
                <c:pt idx="10057">
                  <c:v>1.4539362539240829E-2</c:v>
                </c:pt>
                <c:pt idx="10058">
                  <c:v>1.5194543533937087E-2</c:v>
                </c:pt>
                <c:pt idx="10059">
                  <c:v>1.5935555084295255E-2</c:v>
                </c:pt>
                <c:pt idx="10060">
                  <c:v>1.6643116817510129E-2</c:v>
                </c:pt>
                <c:pt idx="10061">
                  <c:v>1.7329356772097695E-2</c:v>
                </c:pt>
                <c:pt idx="10062">
                  <c:v>1.7907172789857061E-2</c:v>
                </c:pt>
                <c:pt idx="10063">
                  <c:v>1.8406461976352741E-2</c:v>
                </c:pt>
                <c:pt idx="10064">
                  <c:v>1.8837713223626096E-2</c:v>
                </c:pt>
                <c:pt idx="10065">
                  <c:v>1.9227707092199117E-2</c:v>
                </c:pt>
                <c:pt idx="10066">
                  <c:v>1.9661237373201683E-2</c:v>
                </c:pt>
                <c:pt idx="10067">
                  <c:v>2.016184402705163E-2</c:v>
                </c:pt>
                <c:pt idx="10068">
                  <c:v>2.0661753561487601E-2</c:v>
                </c:pt>
                <c:pt idx="10069">
                  <c:v>2.1169148199213061E-2</c:v>
                </c:pt>
                <c:pt idx="10070">
                  <c:v>2.1622347528873223E-2</c:v>
                </c:pt>
                <c:pt idx="10071">
                  <c:v>2.2030716273102591E-2</c:v>
                </c:pt>
                <c:pt idx="10072">
                  <c:v>2.2385714079090825E-2</c:v>
                </c:pt>
                <c:pt idx="10073">
                  <c:v>2.2644882948087017E-2</c:v>
                </c:pt>
                <c:pt idx="10074">
                  <c:v>2.2839348989424649E-2</c:v>
                </c:pt>
                <c:pt idx="10075">
                  <c:v>2.2988305741294977E-2</c:v>
                </c:pt>
                <c:pt idx="10076">
                  <c:v>2.3088388522354848E-2</c:v>
                </c:pt>
                <c:pt idx="10077">
                  <c:v>2.311635391785816E-2</c:v>
                </c:pt>
                <c:pt idx="10078">
                  <c:v>2.3030616272683962E-2</c:v>
                </c:pt>
                <c:pt idx="10079">
                  <c:v>2.2822184462152326E-2</c:v>
                </c:pt>
                <c:pt idx="10080">
                  <c:v>2.2530576563216519E-2</c:v>
                </c:pt>
                <c:pt idx="10081">
                  <c:v>2.2191293274380203E-2</c:v>
                </c:pt>
                <c:pt idx="10082">
                  <c:v>2.1817606877659473E-2</c:v>
                </c:pt>
                <c:pt idx="10083">
                  <c:v>2.1440366967076154E-2</c:v>
                </c:pt>
                <c:pt idx="10084">
                  <c:v>2.1018788327998965E-2</c:v>
                </c:pt>
                <c:pt idx="10085">
                  <c:v>2.0504208520419679E-2</c:v>
                </c:pt>
                <c:pt idx="10086">
                  <c:v>1.9995056930205049E-2</c:v>
                </c:pt>
                <c:pt idx="10087">
                  <c:v>1.9497868230425035E-2</c:v>
                </c:pt>
                <c:pt idx="10088">
                  <c:v>1.8980684115428206E-2</c:v>
                </c:pt>
                <c:pt idx="10089">
                  <c:v>1.842489491454969E-2</c:v>
                </c:pt>
                <c:pt idx="10090">
                  <c:v>1.7794692940381912E-2</c:v>
                </c:pt>
                <c:pt idx="10091">
                  <c:v>1.7122807451495213E-2</c:v>
                </c:pt>
                <c:pt idx="10092">
                  <c:v>1.6408128390565716E-2</c:v>
                </c:pt>
                <c:pt idx="10093">
                  <c:v>1.5622058258514489E-2</c:v>
                </c:pt>
                <c:pt idx="10094">
                  <c:v>1.484127313517241E-2</c:v>
                </c:pt>
                <c:pt idx="10095">
                  <c:v>1.405115804176066E-2</c:v>
                </c:pt>
                <c:pt idx="10096">
                  <c:v>1.3300871335743071E-2</c:v>
                </c:pt>
                <c:pt idx="10097">
                  <c:v>1.2587998772119396E-2</c:v>
                </c:pt>
                <c:pt idx="10098">
                  <c:v>1.193948730434059E-2</c:v>
                </c:pt>
                <c:pt idx="10099">
                  <c:v>1.1338028599006161E-2</c:v>
                </c:pt>
                <c:pt idx="10100">
                  <c:v>1.0761652960003268E-2</c:v>
                </c:pt>
                <c:pt idx="10101">
                  <c:v>1.0189969563580956E-2</c:v>
                </c:pt>
                <c:pt idx="10102">
                  <c:v>9.6275597585394525E-3</c:v>
                </c:pt>
                <c:pt idx="10103">
                  <c:v>8.9906925937935887E-3</c:v>
                </c:pt>
                <c:pt idx="10104">
                  <c:v>8.3977946402822579E-3</c:v>
                </c:pt>
                <c:pt idx="10105">
                  <c:v>7.8219153777945739E-3</c:v>
                </c:pt>
                <c:pt idx="10106">
                  <c:v>7.3187951672071695E-3</c:v>
                </c:pt>
                <c:pt idx="10107">
                  <c:v>6.8490411666362345E-3</c:v>
                </c:pt>
                <c:pt idx="10108">
                  <c:v>6.4520708046176441E-3</c:v>
                </c:pt>
                <c:pt idx="10109">
                  <c:v>6.113799048731593E-3</c:v>
                </c:pt>
                <c:pt idx="10110">
                  <c:v>5.7940574742358442E-3</c:v>
                </c:pt>
                <c:pt idx="10111">
                  <c:v>5.5053179930073951E-3</c:v>
                </c:pt>
                <c:pt idx="10112">
                  <c:v>5.2274026726113355E-3</c:v>
                </c:pt>
                <c:pt idx="10113">
                  <c:v>4.9863694065996212E-3</c:v>
                </c:pt>
                <c:pt idx="10114">
                  <c:v>4.7818048423060415E-3</c:v>
                </c:pt>
                <c:pt idx="10115">
                  <c:v>4.6151904922046702E-3</c:v>
                </c:pt>
                <c:pt idx="10116">
                  <c:v>4.4798758313711259E-3</c:v>
                </c:pt>
                <c:pt idx="10117">
                  <c:v>4.3686106635698165E-3</c:v>
                </c:pt>
                <c:pt idx="10118">
                  <c:v>4.1698894790662307E-3</c:v>
                </c:pt>
                <c:pt idx="10119">
                  <c:v>3.9268995166517259E-3</c:v>
                </c:pt>
                <c:pt idx="10120">
                  <c:v>3.7006969482053765E-3</c:v>
                </c:pt>
                <c:pt idx="10121">
                  <c:v>3.5257062244431572E-3</c:v>
                </c:pt>
                <c:pt idx="10122">
                  <c:v>3.3318371700517481E-3</c:v>
                </c:pt>
                <c:pt idx="10123">
                  <c:v>3.1317285108298978E-3</c:v>
                </c:pt>
                <c:pt idx="10124">
                  <c:v>2.949431837260976E-3</c:v>
                </c:pt>
                <c:pt idx="10125">
                  <c:v>2.7431599627950826E-3</c:v>
                </c:pt>
                <c:pt idx="10126">
                  <c:v>2.5251362215621674E-3</c:v>
                </c:pt>
                <c:pt idx="10127">
                  <c:v>2.2085098953746295E-3</c:v>
                </c:pt>
                <c:pt idx="10128">
                  <c:v>1.9446988709670699E-3</c:v>
                </c:pt>
                <c:pt idx="10129">
                  <c:v>1.654267027471645E-3</c:v>
                </c:pt>
                <c:pt idx="10130">
                  <c:v>1.272225338764505E-3</c:v>
                </c:pt>
                <c:pt idx="10131">
                  <c:v>9.0083655278544472E-4</c:v>
                </c:pt>
                <c:pt idx="10132">
                  <c:v>5.3922368020529077E-4</c:v>
                </c:pt>
                <c:pt idx="10133">
                  <c:v>2.5309118164363448E-4</c:v>
                </c:pt>
                <c:pt idx="10134">
                  <c:v>-7.8520822615816177E-5</c:v>
                </c:pt>
                <c:pt idx="10135">
                  <c:v>-4.2232121968084586E-4</c:v>
                </c:pt>
                <c:pt idx="10136">
                  <c:v>-7.3561819696946749E-4</c:v>
                </c:pt>
                <c:pt idx="10137">
                  <c:v>-1.0200967475908209E-3</c:v>
                </c:pt>
                <c:pt idx="10138">
                  <c:v>-1.3422868250103101E-3</c:v>
                </c:pt>
                <c:pt idx="10139">
                  <c:v>-1.6925920582654861E-3</c:v>
                </c:pt>
                <c:pt idx="10140">
                  <c:v>-2.0195512757135623E-3</c:v>
                </c:pt>
                <c:pt idx="10141">
                  <c:v>-2.3169377040544591E-3</c:v>
                </c:pt>
                <c:pt idx="10142">
                  <c:v>-2.5506905281489608E-3</c:v>
                </c:pt>
                <c:pt idx="10143">
                  <c:v>-2.7213333282583027E-3</c:v>
                </c:pt>
                <c:pt idx="10144">
                  <c:v>-2.8330878148051008E-3</c:v>
                </c:pt>
                <c:pt idx="10145">
                  <c:v>-2.8983606349224289E-3</c:v>
                </c:pt>
                <c:pt idx="10146">
                  <c:v>-2.9885294784532091E-3</c:v>
                </c:pt>
                <c:pt idx="10147">
                  <c:v>-3.0876377056891836E-3</c:v>
                </c:pt>
                <c:pt idx="10148">
                  <c:v>-3.1604717853990056E-3</c:v>
                </c:pt>
                <c:pt idx="10149">
                  <c:v>-3.2066890108941844E-3</c:v>
                </c:pt>
                <c:pt idx="10150">
                  <c:v>-3.2938581979657881E-3</c:v>
                </c:pt>
                <c:pt idx="10151">
                  <c:v>-3.3661632569521602E-3</c:v>
                </c:pt>
                <c:pt idx="10152">
                  <c:v>-3.3621415217672508E-3</c:v>
                </c:pt>
                <c:pt idx="10153">
                  <c:v>-3.2897316127293587E-3</c:v>
                </c:pt>
                <c:pt idx="10154">
                  <c:v>-3.1245507111694539E-3</c:v>
                </c:pt>
                <c:pt idx="10155">
                  <c:v>-2.9133236778764388E-3</c:v>
                </c:pt>
                <c:pt idx="10156">
                  <c:v>-2.633081888406491E-3</c:v>
                </c:pt>
                <c:pt idx="10157">
                  <c:v>-2.3238814176384181E-3</c:v>
                </c:pt>
                <c:pt idx="10158">
                  <c:v>-2.0398739779236802E-3</c:v>
                </c:pt>
                <c:pt idx="10159">
                  <c:v>-1.8237705477864713E-3</c:v>
                </c:pt>
                <c:pt idx="10160">
                  <c:v>-1.6345145146350445E-3</c:v>
                </c:pt>
                <c:pt idx="10161">
                  <c:v>-1.4406536864565926E-3</c:v>
                </c:pt>
                <c:pt idx="10162">
                  <c:v>-1.2504776259819861E-3</c:v>
                </c:pt>
                <c:pt idx="10163">
                  <c:v>-1.0742889129235357E-3</c:v>
                </c:pt>
                <c:pt idx="10164">
                  <c:v>-8.5807296194317711E-4</c:v>
                </c:pt>
                <c:pt idx="10165">
                  <c:v>-5.9005494687594474E-4</c:v>
                </c:pt>
                <c:pt idx="10166">
                  <c:v>-3.1456729029832279E-4</c:v>
                </c:pt>
                <c:pt idx="10167">
                  <c:v>-6.122567578673168E-6</c:v>
                </c:pt>
                <c:pt idx="10168">
                  <c:v>3.13389721174212E-4</c:v>
                </c:pt>
                <c:pt idx="10169">
                  <c:v>6.2234908219035946E-4</c:v>
                </c:pt>
                <c:pt idx="10170">
                  <c:v>9.2661840288578391E-4</c:v>
                </c:pt>
                <c:pt idx="10171">
                  <c:v>1.1753630674869275E-3</c:v>
                </c:pt>
                <c:pt idx="10172">
                  <c:v>1.368669293878032E-3</c:v>
                </c:pt>
                <c:pt idx="10173">
                  <c:v>1.4738812653427131E-3</c:v>
                </c:pt>
                <c:pt idx="10174">
                  <c:v>1.4647998417512301E-3</c:v>
                </c:pt>
                <c:pt idx="10175">
                  <c:v>1.3460028695557449E-3</c:v>
                </c:pt>
                <c:pt idx="10176">
                  <c:v>1.2247821909882671E-3</c:v>
                </c:pt>
                <c:pt idx="10177">
                  <c:v>1.1068628994210245E-3</c:v>
                </c:pt>
                <c:pt idx="10178">
                  <c:v>1.0394161149698909E-3</c:v>
                </c:pt>
                <c:pt idx="10179">
                  <c:v>9.9064323701509097E-4</c:v>
                </c:pt>
                <c:pt idx="10180">
                  <c:v>9.4281384105900903E-4</c:v>
                </c:pt>
                <c:pt idx="10181">
                  <c:v>8.3207620577245632E-4</c:v>
                </c:pt>
                <c:pt idx="10182">
                  <c:v>6.0715732038400469E-4</c:v>
                </c:pt>
                <c:pt idx="10183">
                  <c:v>2.8025040727727756E-4</c:v>
                </c:pt>
                <c:pt idx="10184">
                  <c:v>-1.0570619464053959E-4</c:v>
                </c:pt>
                <c:pt idx="10185">
                  <c:v>-4.7983487744921274E-4</c:v>
                </c:pt>
                <c:pt idx="10186">
                  <c:v>-7.8949274063067824E-4</c:v>
                </c:pt>
                <c:pt idx="10187">
                  <c:v>-1.0675466780347908E-3</c:v>
                </c:pt>
                <c:pt idx="10188">
                  <c:v>-1.2867254419431551E-3</c:v>
                </c:pt>
                <c:pt idx="10189">
                  <c:v>-1.5108704701780999E-3</c:v>
                </c:pt>
                <c:pt idx="10190">
                  <c:v>-1.7179341009320439E-3</c:v>
                </c:pt>
                <c:pt idx="10191">
                  <c:v>-1.9515182266802229E-3</c:v>
                </c:pt>
                <c:pt idx="10192">
                  <c:v>-2.1636541434018634E-3</c:v>
                </c:pt>
                <c:pt idx="10193">
                  <c:v>-2.4118932410743836E-3</c:v>
                </c:pt>
                <c:pt idx="10194">
                  <c:v>-2.6176459368385742E-3</c:v>
                </c:pt>
                <c:pt idx="10195">
                  <c:v>-2.691388598089118E-3</c:v>
                </c:pt>
                <c:pt idx="10196">
                  <c:v>-2.7607333770983066E-3</c:v>
                </c:pt>
                <c:pt idx="10197">
                  <c:v>-2.8745315761147688E-3</c:v>
                </c:pt>
                <c:pt idx="10198">
                  <c:v>-2.9955524031406678E-3</c:v>
                </c:pt>
                <c:pt idx="10199">
                  <c:v>-3.1622284729284867E-3</c:v>
                </c:pt>
                <c:pt idx="10200">
                  <c:v>-3.34436708512702E-3</c:v>
                </c:pt>
                <c:pt idx="10201">
                  <c:v>-3.4784017035032143E-3</c:v>
                </c:pt>
                <c:pt idx="10202">
                  <c:v>-3.5396537200068812E-3</c:v>
                </c:pt>
                <c:pt idx="10203">
                  <c:v>-3.481542011179077E-3</c:v>
                </c:pt>
                <c:pt idx="10204">
                  <c:v>-3.2987749028652591E-3</c:v>
                </c:pt>
                <c:pt idx="10205">
                  <c:v>-3.0690018839580951E-3</c:v>
                </c:pt>
                <c:pt idx="10206">
                  <c:v>-2.8522298849655145E-3</c:v>
                </c:pt>
                <c:pt idx="10207">
                  <c:v>-2.6007095915539283E-3</c:v>
                </c:pt>
                <c:pt idx="10208">
                  <c:v>-2.4131258334410071E-3</c:v>
                </c:pt>
                <c:pt idx="10209">
                  <c:v>-2.2156612700340336E-3</c:v>
                </c:pt>
                <c:pt idx="10210">
                  <c:v>-1.9775280151292265E-3</c:v>
                </c:pt>
                <c:pt idx="10211">
                  <c:v>-1.7075696349868118E-3</c:v>
                </c:pt>
                <c:pt idx="10212">
                  <c:v>-1.4200038041764702E-3</c:v>
                </c:pt>
                <c:pt idx="10213">
                  <c:v>-1.1279699118795896E-3</c:v>
                </c:pt>
                <c:pt idx="10214">
                  <c:v>-8.0650045257149063E-4</c:v>
                </c:pt>
                <c:pt idx="10215">
                  <c:v>-3.2086991439500426E-4</c:v>
                </c:pt>
                <c:pt idx="10216">
                  <c:v>1.5777231516362933E-4</c:v>
                </c:pt>
                <c:pt idx="10217">
                  <c:v>5.6062354264949034E-4</c:v>
                </c:pt>
                <c:pt idx="10218">
                  <c:v>9.8436799618674279E-4</c:v>
                </c:pt>
                <c:pt idx="10219">
                  <c:v>1.5423114783204564E-3</c:v>
                </c:pt>
                <c:pt idx="10220">
                  <c:v>2.200729094232939E-3</c:v>
                </c:pt>
                <c:pt idx="10221">
                  <c:v>2.8483542181637414E-3</c:v>
                </c:pt>
                <c:pt idx="10222">
                  <c:v>3.3673808525216523E-3</c:v>
                </c:pt>
                <c:pt idx="10223">
                  <c:v>3.8668051952542404E-3</c:v>
                </c:pt>
                <c:pt idx="10224">
                  <c:v>4.3830549627566625E-3</c:v>
                </c:pt>
                <c:pt idx="10225">
                  <c:v>4.8794686920709202E-3</c:v>
                </c:pt>
                <c:pt idx="10226">
                  <c:v>5.4571888453067569E-3</c:v>
                </c:pt>
                <c:pt idx="10227">
                  <c:v>6.0945888110686365E-3</c:v>
                </c:pt>
                <c:pt idx="10228">
                  <c:v>6.6647774270839049E-3</c:v>
                </c:pt>
                <c:pt idx="10229">
                  <c:v>7.2140638456904532E-3</c:v>
                </c:pt>
                <c:pt idx="10230">
                  <c:v>7.7167213335202645E-3</c:v>
                </c:pt>
                <c:pt idx="10231">
                  <c:v>8.2336439499730869E-3</c:v>
                </c:pt>
                <c:pt idx="10232">
                  <c:v>8.7888897702547795E-3</c:v>
                </c:pt>
                <c:pt idx="10233">
                  <c:v>9.2949070863084446E-3</c:v>
                </c:pt>
                <c:pt idx="10234">
                  <c:v>9.7596300537206564E-3</c:v>
                </c:pt>
                <c:pt idx="10235">
                  <c:v>1.0210818213694978E-2</c:v>
                </c:pt>
                <c:pt idx="10236">
                  <c:v>1.0600652280724921E-2</c:v>
                </c:pt>
                <c:pt idx="10237">
                  <c:v>1.0921744950645445E-2</c:v>
                </c:pt>
                <c:pt idx="10238">
                  <c:v>1.1195679405286709E-2</c:v>
                </c:pt>
                <c:pt idx="10239">
                  <c:v>1.1455652690034047E-2</c:v>
                </c:pt>
                <c:pt idx="10240">
                  <c:v>1.1718368952699877E-2</c:v>
                </c:pt>
                <c:pt idx="10241">
                  <c:v>1.1965818736757634E-2</c:v>
                </c:pt>
                <c:pt idx="10242">
                  <c:v>1.2290180497958282E-2</c:v>
                </c:pt>
                <c:pt idx="10243">
                  <c:v>1.2740882722154815E-2</c:v>
                </c:pt>
                <c:pt idx="10244">
                  <c:v>1.3237473229698069E-2</c:v>
                </c:pt>
                <c:pt idx="10245">
                  <c:v>1.3707125899632546E-2</c:v>
                </c:pt>
                <c:pt idx="10246">
                  <c:v>1.4187048066201755E-2</c:v>
                </c:pt>
                <c:pt idx="10247">
                  <c:v>1.4734930419701737E-2</c:v>
                </c:pt>
                <c:pt idx="10248">
                  <c:v>1.5350550787675939E-2</c:v>
                </c:pt>
                <c:pt idx="10249">
                  <c:v>1.5882021903288905E-2</c:v>
                </c:pt>
                <c:pt idx="10250">
                  <c:v>1.6379075928176157E-2</c:v>
                </c:pt>
                <c:pt idx="10251">
                  <c:v>1.6860110766328217E-2</c:v>
                </c:pt>
                <c:pt idx="10252">
                  <c:v>1.7489842858922071E-2</c:v>
                </c:pt>
                <c:pt idx="10253">
                  <c:v>1.8145275494089484E-2</c:v>
                </c:pt>
                <c:pt idx="10254">
                  <c:v>1.8762987651596195E-2</c:v>
                </c:pt>
                <c:pt idx="10255">
                  <c:v>1.9359756558650323E-2</c:v>
                </c:pt>
                <c:pt idx="10256">
                  <c:v>2.0015131295172066E-2</c:v>
                </c:pt>
                <c:pt idx="10257">
                  <c:v>2.0654702153038079E-2</c:v>
                </c:pt>
                <c:pt idx="10258">
                  <c:v>2.11330821738243E-2</c:v>
                </c:pt>
                <c:pt idx="10259">
                  <c:v>2.1594083312927913E-2</c:v>
                </c:pt>
                <c:pt idx="10260">
                  <c:v>2.2148322311608078E-2</c:v>
                </c:pt>
                <c:pt idx="10261">
                  <c:v>2.2659899915338226E-2</c:v>
                </c:pt>
                <c:pt idx="10262">
                  <c:v>2.3194585480929307E-2</c:v>
                </c:pt>
                <c:pt idx="10263">
                  <c:v>2.3717638032094826E-2</c:v>
                </c:pt>
                <c:pt idx="10264">
                  <c:v>2.4308878188185647E-2</c:v>
                </c:pt>
                <c:pt idx="10265">
                  <c:v>2.4846272820958651E-2</c:v>
                </c:pt>
                <c:pt idx="10266">
                  <c:v>2.5182422380227061E-2</c:v>
                </c:pt>
                <c:pt idx="10267">
                  <c:v>2.5448267876430161E-2</c:v>
                </c:pt>
                <c:pt idx="10268">
                  <c:v>2.5790221610753533E-2</c:v>
                </c:pt>
                <c:pt idx="10269">
                  <c:v>2.6134385596721287E-2</c:v>
                </c:pt>
                <c:pt idx="10270">
                  <c:v>2.6446477537834013E-2</c:v>
                </c:pt>
                <c:pt idx="10271">
                  <c:v>2.6682969188432052E-2</c:v>
                </c:pt>
                <c:pt idx="10272">
                  <c:v>2.6920562706729712E-2</c:v>
                </c:pt>
                <c:pt idx="10273">
                  <c:v>2.7115683586421389E-2</c:v>
                </c:pt>
                <c:pt idx="10274">
                  <c:v>2.7179776629645304E-2</c:v>
                </c:pt>
                <c:pt idx="10275">
                  <c:v>2.7195266130673915E-2</c:v>
                </c:pt>
                <c:pt idx="10276">
                  <c:v>2.7172392202505745E-2</c:v>
                </c:pt>
                <c:pt idx="10277">
                  <c:v>2.7052948519212059E-2</c:v>
                </c:pt>
                <c:pt idx="10278">
                  <c:v>2.6846241166603762E-2</c:v>
                </c:pt>
                <c:pt idx="10279">
                  <c:v>2.6556492960629813E-2</c:v>
                </c:pt>
                <c:pt idx="10280">
                  <c:v>2.6150133381959758E-2</c:v>
                </c:pt>
                <c:pt idx="10281">
                  <c:v>2.5731058840699237E-2</c:v>
                </c:pt>
                <c:pt idx="10282">
                  <c:v>2.5262485974160847E-2</c:v>
                </c:pt>
                <c:pt idx="10283">
                  <c:v>2.476956505630043E-2</c:v>
                </c:pt>
                <c:pt idx="10284">
                  <c:v>2.4228621831380873E-2</c:v>
                </c:pt>
                <c:pt idx="10285">
                  <c:v>2.3640719367827752E-2</c:v>
                </c:pt>
                <c:pt idx="10286">
                  <c:v>2.2919686427006734E-2</c:v>
                </c:pt>
                <c:pt idx="10287">
                  <c:v>2.2182832072185545E-2</c:v>
                </c:pt>
                <c:pt idx="10288">
                  <c:v>2.1368266666462486E-2</c:v>
                </c:pt>
                <c:pt idx="10289">
                  <c:v>2.0576584765445261E-2</c:v>
                </c:pt>
                <c:pt idx="10290">
                  <c:v>1.9795533912296596E-2</c:v>
                </c:pt>
                <c:pt idx="10291">
                  <c:v>1.9044048873339096E-2</c:v>
                </c:pt>
                <c:pt idx="10292">
                  <c:v>1.8333972952408781E-2</c:v>
                </c:pt>
                <c:pt idx="10293">
                  <c:v>1.7588704759347071E-2</c:v>
                </c:pt>
                <c:pt idx="10294">
                  <c:v>1.6838443262813869E-2</c:v>
                </c:pt>
                <c:pt idx="10295">
                  <c:v>1.6139059438099693E-2</c:v>
                </c:pt>
                <c:pt idx="10296">
                  <c:v>1.5510162022476313E-2</c:v>
                </c:pt>
                <c:pt idx="10297">
                  <c:v>1.4937187586142969E-2</c:v>
                </c:pt>
                <c:pt idx="10298">
                  <c:v>1.4443760886739388E-2</c:v>
                </c:pt>
                <c:pt idx="10299">
                  <c:v>1.4012408367978627E-2</c:v>
                </c:pt>
                <c:pt idx="10300">
                  <c:v>1.3648413985049263E-2</c:v>
                </c:pt>
                <c:pt idx="10301">
                  <c:v>1.3295187725457236E-2</c:v>
                </c:pt>
                <c:pt idx="10302">
                  <c:v>1.3042473096069512E-2</c:v>
                </c:pt>
                <c:pt idx="10303">
                  <c:v>1.2895035983435691E-2</c:v>
                </c:pt>
                <c:pt idx="10304">
                  <c:v>1.2820742932752415E-2</c:v>
                </c:pt>
                <c:pt idx="10305">
                  <c:v>1.2760321956216236E-2</c:v>
                </c:pt>
                <c:pt idx="10306">
                  <c:v>1.2786440880114059E-2</c:v>
                </c:pt>
                <c:pt idx="10307">
                  <c:v>1.2909601545520823E-2</c:v>
                </c:pt>
                <c:pt idx="10308">
                  <c:v>1.3076012772384391E-2</c:v>
                </c:pt>
                <c:pt idx="10309">
                  <c:v>1.3247280639111897E-2</c:v>
                </c:pt>
                <c:pt idx="10310">
                  <c:v>1.3477517049015415E-2</c:v>
                </c:pt>
                <c:pt idx="10311">
                  <c:v>1.3843804978835944E-2</c:v>
                </c:pt>
                <c:pt idx="10312">
                  <c:v>1.429426511822408E-2</c:v>
                </c:pt>
                <c:pt idx="10313">
                  <c:v>1.4778650459047872E-2</c:v>
                </c:pt>
                <c:pt idx="10314">
                  <c:v>1.5311718880210646E-2</c:v>
                </c:pt>
                <c:pt idx="10315">
                  <c:v>1.5939769382389571E-2</c:v>
                </c:pt>
                <c:pt idx="10316">
                  <c:v>1.6629629808934628E-2</c:v>
                </c:pt>
                <c:pt idx="10317">
                  <c:v>1.7315782673473747E-2</c:v>
                </c:pt>
                <c:pt idx="10318">
                  <c:v>1.7991739446468109E-2</c:v>
                </c:pt>
                <c:pt idx="10319">
                  <c:v>1.8703680684834606E-2</c:v>
                </c:pt>
                <c:pt idx="10320">
                  <c:v>1.9435362824438158E-2</c:v>
                </c:pt>
                <c:pt idx="10321">
                  <c:v>2.0188611534576434E-2</c:v>
                </c:pt>
                <c:pt idx="10322">
                  <c:v>2.0951118516759827E-2</c:v>
                </c:pt>
                <c:pt idx="10323">
                  <c:v>2.1752270535674544E-2</c:v>
                </c:pt>
                <c:pt idx="10324">
                  <c:v>2.2654563037143315E-2</c:v>
                </c:pt>
                <c:pt idx="10325">
                  <c:v>2.3561867676040148E-2</c:v>
                </c:pt>
                <c:pt idx="10326">
                  <c:v>2.4458092806690701E-2</c:v>
                </c:pt>
                <c:pt idx="10327">
                  <c:v>2.5357969404899299E-2</c:v>
                </c:pt>
                <c:pt idx="10328">
                  <c:v>2.6267256723264097E-2</c:v>
                </c:pt>
                <c:pt idx="10329">
                  <c:v>2.7164499517732598E-2</c:v>
                </c:pt>
                <c:pt idx="10330">
                  <c:v>2.7981163115426595E-2</c:v>
                </c:pt>
                <c:pt idx="10331">
                  <c:v>2.8731834214902489E-2</c:v>
                </c:pt>
                <c:pt idx="10332">
                  <c:v>2.950937262761839E-2</c:v>
                </c:pt>
                <c:pt idx="10333">
                  <c:v>3.0299449482801385E-2</c:v>
                </c:pt>
                <c:pt idx="10334">
                  <c:v>3.0960769093550937E-2</c:v>
                </c:pt>
                <c:pt idx="10335">
                  <c:v>3.1598001053012165E-2</c:v>
                </c:pt>
                <c:pt idx="10336">
                  <c:v>3.2195745558887885E-2</c:v>
                </c:pt>
                <c:pt idx="10337">
                  <c:v>3.275134308808695E-2</c:v>
                </c:pt>
                <c:pt idx="10338">
                  <c:v>3.3125848032040328E-2</c:v>
                </c:pt>
                <c:pt idx="10339">
                  <c:v>3.3404276692245785E-2</c:v>
                </c:pt>
                <c:pt idx="10340">
                  <c:v>3.3662342340136146E-2</c:v>
                </c:pt>
                <c:pt idx="10341">
                  <c:v>3.3900370012786514E-2</c:v>
                </c:pt>
                <c:pt idx="10342">
                  <c:v>3.4144771719167848E-2</c:v>
                </c:pt>
                <c:pt idx="10343">
                  <c:v>3.4375814923730229E-2</c:v>
                </c:pt>
                <c:pt idx="10344">
                  <c:v>3.4568837213687108E-2</c:v>
                </c:pt>
                <c:pt idx="10345">
                  <c:v>3.4742306925782312E-2</c:v>
                </c:pt>
                <c:pt idx="10346">
                  <c:v>3.4902390273441344E-2</c:v>
                </c:pt>
                <c:pt idx="10347">
                  <c:v>3.5061072248716643E-2</c:v>
                </c:pt>
                <c:pt idx="10348">
                  <c:v>3.5149193122800682E-2</c:v>
                </c:pt>
                <c:pt idx="10349">
                  <c:v>3.5203245691033273E-2</c:v>
                </c:pt>
                <c:pt idx="10350">
                  <c:v>3.5232930287186909E-2</c:v>
                </c:pt>
                <c:pt idx="10351">
                  <c:v>3.5204323903438063E-2</c:v>
                </c:pt>
                <c:pt idx="10352">
                  <c:v>3.5137912392476364E-2</c:v>
                </c:pt>
                <c:pt idx="10353">
                  <c:v>3.5111870730555023E-2</c:v>
                </c:pt>
                <c:pt idx="10354">
                  <c:v>3.5224676319514002E-2</c:v>
                </c:pt>
                <c:pt idx="10355">
                  <c:v>3.5319147170766126E-2</c:v>
                </c:pt>
                <c:pt idx="10356">
                  <c:v>3.5429639997914666E-2</c:v>
                </c:pt>
                <c:pt idx="10357">
                  <c:v>3.5489290575221891E-2</c:v>
                </c:pt>
                <c:pt idx="10358">
                  <c:v>3.5509082400381455E-2</c:v>
                </c:pt>
                <c:pt idx="10359">
                  <c:v>3.5472370634820991E-2</c:v>
                </c:pt>
                <c:pt idx="10360">
                  <c:v>3.5398468871326555E-2</c:v>
                </c:pt>
                <c:pt idx="10361">
                  <c:v>3.5386712547108984E-2</c:v>
                </c:pt>
                <c:pt idx="10362">
                  <c:v>3.5348014396981077E-2</c:v>
                </c:pt>
                <c:pt idx="10363">
                  <c:v>3.5383537522015847E-2</c:v>
                </c:pt>
                <c:pt idx="10364">
                  <c:v>3.544595393546876E-2</c:v>
                </c:pt>
                <c:pt idx="10365">
                  <c:v>3.5454480431125632E-2</c:v>
                </c:pt>
                <c:pt idx="10366">
                  <c:v>3.5393193013542268E-2</c:v>
                </c:pt>
                <c:pt idx="10367">
                  <c:v>3.5322525699171492E-2</c:v>
                </c:pt>
                <c:pt idx="10368">
                  <c:v>3.5202886529732941E-2</c:v>
                </c:pt>
                <c:pt idx="10369">
                  <c:v>3.5138433527856762E-2</c:v>
                </c:pt>
                <c:pt idx="10370">
                  <c:v>3.5099833414883562E-2</c:v>
                </c:pt>
                <c:pt idx="10371">
                  <c:v>3.5114020721063892E-2</c:v>
                </c:pt>
                <c:pt idx="10372">
                  <c:v>3.5220333137912826E-2</c:v>
                </c:pt>
                <c:pt idx="10373">
                  <c:v>3.5322969956754935E-2</c:v>
                </c:pt>
                <c:pt idx="10374">
                  <c:v>3.542681723766148E-2</c:v>
                </c:pt>
                <c:pt idx="10375">
                  <c:v>3.5479654732955224E-2</c:v>
                </c:pt>
                <c:pt idx="10376">
                  <c:v>3.550956846507939E-2</c:v>
                </c:pt>
                <c:pt idx="10377">
                  <c:v>3.5624133115957517E-2</c:v>
                </c:pt>
                <c:pt idx="10378">
                  <c:v>3.5623686651748171E-2</c:v>
                </c:pt>
                <c:pt idx="10379">
                  <c:v>3.5544258716601621E-2</c:v>
                </c:pt>
                <c:pt idx="10380">
                  <c:v>3.5449803486172854E-2</c:v>
                </c:pt>
                <c:pt idx="10381">
                  <c:v>3.5227570158590821E-2</c:v>
                </c:pt>
                <c:pt idx="10382">
                  <c:v>3.5030188136470963E-2</c:v>
                </c:pt>
                <c:pt idx="10383">
                  <c:v>3.4755207854890682E-2</c:v>
                </c:pt>
                <c:pt idx="10384">
                  <c:v>3.4565848951882257E-2</c:v>
                </c:pt>
                <c:pt idx="10385">
                  <c:v>3.4452404558862018E-2</c:v>
                </c:pt>
                <c:pt idx="10386">
                  <c:v>3.4273207901830131E-2</c:v>
                </c:pt>
                <c:pt idx="10387">
                  <c:v>3.4090403080449347E-2</c:v>
                </c:pt>
                <c:pt idx="10388">
                  <c:v>3.3889203794852565E-2</c:v>
                </c:pt>
                <c:pt idx="10389">
                  <c:v>3.3718709439491137E-2</c:v>
                </c:pt>
                <c:pt idx="10390">
                  <c:v>3.3510670532335737E-2</c:v>
                </c:pt>
                <c:pt idx="10391">
                  <c:v>3.3337607854206759E-2</c:v>
                </c:pt>
                <c:pt idx="10392">
                  <c:v>3.309919743542851E-2</c:v>
                </c:pt>
                <c:pt idx="10393">
                  <c:v>3.2910090445518896E-2</c:v>
                </c:pt>
                <c:pt idx="10394">
                  <c:v>3.268471387090302E-2</c:v>
                </c:pt>
                <c:pt idx="10395">
                  <c:v>3.2444305421860734E-2</c:v>
                </c:pt>
                <c:pt idx="10396">
                  <c:v>3.2165247754555808E-2</c:v>
                </c:pt>
                <c:pt idx="10397">
                  <c:v>3.1866678264380006E-2</c:v>
                </c:pt>
                <c:pt idx="10398">
                  <c:v>3.162958773815186E-2</c:v>
                </c:pt>
                <c:pt idx="10399">
                  <c:v>3.1463777257766959E-2</c:v>
                </c:pt>
                <c:pt idx="10400">
                  <c:v>3.1404175266611281E-2</c:v>
                </c:pt>
                <c:pt idx="10401">
                  <c:v>3.1547178691508346E-2</c:v>
                </c:pt>
                <c:pt idx="10402">
                  <c:v>3.1769794814864347E-2</c:v>
                </c:pt>
                <c:pt idx="10403">
                  <c:v>3.1907908286207473E-2</c:v>
                </c:pt>
                <c:pt idx="10404">
                  <c:v>3.2081479284565846E-2</c:v>
                </c:pt>
                <c:pt idx="10405">
                  <c:v>3.2299011368053292E-2</c:v>
                </c:pt>
                <c:pt idx="10406">
                  <c:v>3.2460544758211529E-2</c:v>
                </c:pt>
                <c:pt idx="10407">
                  <c:v>3.2641264394133104E-2</c:v>
                </c:pt>
                <c:pt idx="10408">
                  <c:v>3.2878047320981971E-2</c:v>
                </c:pt>
                <c:pt idx="10409">
                  <c:v>3.309468046724344E-2</c:v>
                </c:pt>
                <c:pt idx="10410">
                  <c:v>3.3509035568858467E-2</c:v>
                </c:pt>
                <c:pt idx="10411">
                  <c:v>3.3800707932043969E-2</c:v>
                </c:pt>
                <c:pt idx="10412">
                  <c:v>3.412531058864654E-2</c:v>
                </c:pt>
                <c:pt idx="10413">
                  <c:v>3.4378627475966116E-2</c:v>
                </c:pt>
                <c:pt idx="10414">
                  <c:v>3.4674743202450495E-2</c:v>
                </c:pt>
                <c:pt idx="10415">
                  <c:v>3.5083561977806911E-2</c:v>
                </c:pt>
                <c:pt idx="10416">
                  <c:v>3.5581735069646764E-2</c:v>
                </c:pt>
                <c:pt idx="10417">
                  <c:v>3.6159562838871465E-2</c:v>
                </c:pt>
                <c:pt idx="10418">
                  <c:v>3.6846366474334903E-2</c:v>
                </c:pt>
                <c:pt idx="10419">
                  <c:v>3.7445442062906717E-2</c:v>
                </c:pt>
                <c:pt idx="10420">
                  <c:v>3.811345895171836E-2</c:v>
                </c:pt>
                <c:pt idx="10421">
                  <c:v>3.8727334299842077E-2</c:v>
                </c:pt>
                <c:pt idx="10422">
                  <c:v>3.9176383094616893E-2</c:v>
                </c:pt>
                <c:pt idx="10423">
                  <c:v>3.9589023963109926E-2</c:v>
                </c:pt>
                <c:pt idx="10424">
                  <c:v>3.9966580196444362E-2</c:v>
                </c:pt>
                <c:pt idx="10425">
                  <c:v>4.0297439204731028E-2</c:v>
                </c:pt>
                <c:pt idx="10426">
                  <c:v>4.0784879766411694E-2</c:v>
                </c:pt>
                <c:pt idx="10427">
                  <c:v>4.1284033656373495E-2</c:v>
                </c:pt>
                <c:pt idx="10428">
                  <c:v>4.17596918924499E-2</c:v>
                </c:pt>
                <c:pt idx="10429">
                  <c:v>4.2125210092561718E-2</c:v>
                </c:pt>
                <c:pt idx="10430">
                  <c:v>4.2429099069718174E-2</c:v>
                </c:pt>
                <c:pt idx="10431">
                  <c:v>4.2637415249849764E-2</c:v>
                </c:pt>
                <c:pt idx="10432">
                  <c:v>4.2771614096798506E-2</c:v>
                </c:pt>
                <c:pt idx="10433">
                  <c:v>4.2807564486481001E-2</c:v>
                </c:pt>
                <c:pt idx="10434">
                  <c:v>4.2780628458954494E-2</c:v>
                </c:pt>
                <c:pt idx="10435">
                  <c:v>4.272045257209111E-2</c:v>
                </c:pt>
                <c:pt idx="10436">
                  <c:v>4.2615831132486133E-2</c:v>
                </c:pt>
                <c:pt idx="10437">
                  <c:v>4.2342240587588099E-2</c:v>
                </c:pt>
                <c:pt idx="10438">
                  <c:v>4.2039459992319263E-2</c:v>
                </c:pt>
                <c:pt idx="10439">
                  <c:v>4.1590865921493636E-2</c:v>
                </c:pt>
                <c:pt idx="10440">
                  <c:v>4.118701965087472E-2</c:v>
                </c:pt>
                <c:pt idx="10441">
                  <c:v>4.0766370798743956E-2</c:v>
                </c:pt>
                <c:pt idx="10442">
                  <c:v>4.0358979767505403E-2</c:v>
                </c:pt>
                <c:pt idx="10443">
                  <c:v>3.9947102228808685E-2</c:v>
                </c:pt>
                <c:pt idx="10444">
                  <c:v>3.9467910980597154E-2</c:v>
                </c:pt>
                <c:pt idx="10445">
                  <c:v>3.9120840164852039E-2</c:v>
                </c:pt>
                <c:pt idx="10446">
                  <c:v>3.8723210512927639E-2</c:v>
                </c:pt>
                <c:pt idx="10447">
                  <c:v>3.8284540448493692E-2</c:v>
                </c:pt>
                <c:pt idx="10448">
                  <c:v>3.7704096808767726E-2</c:v>
                </c:pt>
                <c:pt idx="10449">
                  <c:v>3.7009748449939123E-2</c:v>
                </c:pt>
                <c:pt idx="10450">
                  <c:v>3.621676387394019E-2</c:v>
                </c:pt>
                <c:pt idx="10451">
                  <c:v>3.5346186907686268E-2</c:v>
                </c:pt>
                <c:pt idx="10452">
                  <c:v>3.4480743993405678E-2</c:v>
                </c:pt>
                <c:pt idx="10453">
                  <c:v>3.3581710171241681E-2</c:v>
                </c:pt>
                <c:pt idx="10454">
                  <c:v>3.2736623231765585E-2</c:v>
                </c:pt>
                <c:pt idx="10455">
                  <c:v>3.1942619068436262E-2</c:v>
                </c:pt>
                <c:pt idx="10456">
                  <c:v>3.1221950787975395E-2</c:v>
                </c:pt>
                <c:pt idx="10457">
                  <c:v>3.0552987825091818E-2</c:v>
                </c:pt>
                <c:pt idx="10458">
                  <c:v>2.9902226873964065E-2</c:v>
                </c:pt>
                <c:pt idx="10459">
                  <c:v>2.9181398233330377E-2</c:v>
                </c:pt>
                <c:pt idx="10460">
                  <c:v>2.8463934715558845E-2</c:v>
                </c:pt>
                <c:pt idx="10461">
                  <c:v>2.7782814359252353E-2</c:v>
                </c:pt>
                <c:pt idx="10462">
                  <c:v>2.7037178828883287E-2</c:v>
                </c:pt>
                <c:pt idx="10463">
                  <c:v>2.6227396138417826E-2</c:v>
                </c:pt>
                <c:pt idx="10464">
                  <c:v>2.5393994488987826E-2</c:v>
                </c:pt>
                <c:pt idx="10465">
                  <c:v>2.4561748857638011E-2</c:v>
                </c:pt>
                <c:pt idx="10466">
                  <c:v>2.3779281285759506E-2</c:v>
                </c:pt>
                <c:pt idx="10467">
                  <c:v>2.3024217420276435E-2</c:v>
                </c:pt>
                <c:pt idx="10468">
                  <c:v>2.217905865948069E-2</c:v>
                </c:pt>
                <c:pt idx="10469">
                  <c:v>2.129001489272259E-2</c:v>
                </c:pt>
                <c:pt idx="10470">
                  <c:v>2.0367445763859272E-2</c:v>
                </c:pt>
                <c:pt idx="10471">
                  <c:v>1.9390722153399355E-2</c:v>
                </c:pt>
                <c:pt idx="10472">
                  <c:v>1.8203598506219165E-2</c:v>
                </c:pt>
                <c:pt idx="10473">
                  <c:v>1.6978258596721953E-2</c:v>
                </c:pt>
                <c:pt idx="10474">
                  <c:v>1.5833455114698906E-2</c:v>
                </c:pt>
                <c:pt idx="10475">
                  <c:v>1.4757686809483896E-2</c:v>
                </c:pt>
                <c:pt idx="10476">
                  <c:v>1.3734969386307219E-2</c:v>
                </c:pt>
                <c:pt idx="10477">
                  <c:v>1.2844653439571587E-2</c:v>
                </c:pt>
                <c:pt idx="10478">
                  <c:v>1.2080890972967414E-2</c:v>
                </c:pt>
                <c:pt idx="10479">
                  <c:v>1.1474047487523929E-2</c:v>
                </c:pt>
                <c:pt idx="10480">
                  <c:v>1.1087234953872576E-2</c:v>
                </c:pt>
              </c:numCache>
            </c:numRef>
          </c:val>
          <c:smooth val="0"/>
          <c:extLst>
            <c:ext xmlns:c16="http://schemas.microsoft.com/office/drawing/2014/chart" uri="{C3380CC4-5D6E-409C-BE32-E72D297353CC}">
              <c16:uniqueId val="{00000003-5B53-42DF-9880-C44EBE603B97}"/>
            </c:ext>
          </c:extLst>
        </c:ser>
        <c:dLbls>
          <c:showLegendKey val="0"/>
          <c:showVal val="0"/>
          <c:showCatName val="0"/>
          <c:showSerName val="0"/>
          <c:showPercent val="0"/>
          <c:showBubbleSize val="0"/>
        </c:dLbls>
        <c:smooth val="0"/>
        <c:axId val="104941824"/>
        <c:axId val="104955904"/>
      </c:lineChart>
      <c:catAx>
        <c:axId val="1049418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955904"/>
        <c:crosses val="autoZero"/>
        <c:auto val="1"/>
        <c:lblAlgn val="ctr"/>
        <c:lblOffset val="100"/>
        <c:noMultiLvlLbl val="0"/>
      </c:catAx>
      <c:valAx>
        <c:axId val="104955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941824"/>
        <c:crosses val="autoZero"/>
        <c:crossBetween val="between"/>
      </c:valAx>
      <c:spPr>
        <a:noFill/>
        <a:ln>
          <a:noFill/>
        </a:ln>
        <a:effectLst/>
      </c:spPr>
    </c:plotArea>
    <c:legend>
      <c:legendPos val="b"/>
      <c:layout>
        <c:manualLayout>
          <c:xMode val="edge"/>
          <c:yMode val="edge"/>
          <c:x val="0.25524205843565839"/>
          <c:y val="0.92128015931534168"/>
          <c:w val="0.50122098743528121"/>
          <c:h val="5.720142563735596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smtClean="0"/>
              <a:t>Text der Kopfzeile</a:t>
            </a:r>
            <a:endParaRPr lang="de-DE"/>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01.03.2021</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smtClean="0"/>
              <a:t>Text der Fußzeile</a:t>
            </a:r>
            <a:endParaRPr lang="de-DE"/>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‹Nr.›</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‹Nr.›</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01.03.2021</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smtClean="0"/>
              <a:t>Text der Fußzeile</a:t>
            </a:r>
            <a:endParaRPr lang="de-DE"/>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B280112D-8454-448C-8A04-1F3237E367D5}" type="slidenum">
              <a:rPr lang="de-DE" smtClean="0"/>
              <a:pPr/>
              <a:t>1</a:t>
            </a:fld>
            <a:endParaRPr lang="de-DE" dirty="0"/>
          </a:p>
        </p:txBody>
      </p:sp>
      <p:sp>
        <p:nvSpPr>
          <p:cNvPr id="6" name="Datumsplatzhalter 5"/>
          <p:cNvSpPr>
            <a:spLocks noGrp="1"/>
          </p:cNvSpPr>
          <p:nvPr>
            <p:ph type="dt" idx="11"/>
          </p:nvPr>
        </p:nvSpPr>
        <p:spPr/>
        <p:txBody>
          <a:bodyPr/>
          <a:lstStyle/>
          <a:p>
            <a:fld id="{205C729D-E78E-4966-9400-1CAB7A9827B3}" type="datetime1">
              <a:rPr lang="de-DE" smtClean="0"/>
              <a:pPr/>
              <a:t>01.03.2021</a:t>
            </a:fld>
            <a:endParaRPr lang="de-DE"/>
          </a:p>
        </p:txBody>
      </p:sp>
      <p:sp>
        <p:nvSpPr>
          <p:cNvPr id="7" name="Fußzeilenplatzhalter 6"/>
          <p:cNvSpPr>
            <a:spLocks noGrp="1"/>
          </p:cNvSpPr>
          <p:nvPr>
            <p:ph type="ftr" sz="quarter" idx="12"/>
          </p:nvPr>
        </p:nvSpPr>
        <p:spPr/>
        <p:txBody>
          <a:bodyPr/>
          <a:lstStyle/>
          <a:p>
            <a:r>
              <a:rPr lang="de-DE" smtClean="0"/>
              <a:t>Text der Fußzeile</a:t>
            </a:r>
            <a:endParaRPr lang="de-DE"/>
          </a:p>
        </p:txBody>
      </p:sp>
      <p:sp>
        <p:nvSpPr>
          <p:cNvPr id="20" name="Folienbildplatzhalter 19"/>
          <p:cNvSpPr>
            <a:spLocks noGrp="1" noRot="1" noChangeAspect="1"/>
          </p:cNvSpPr>
          <p:nvPr>
            <p:ph type="sldImg"/>
          </p:nvPr>
        </p:nvSpPr>
        <p:spPr>
          <a:xfrm>
            <a:off x="0" y="0"/>
            <a:ext cx="6796088" cy="3822700"/>
          </a:xfrm>
        </p:spPr>
      </p:sp>
      <p:sp>
        <p:nvSpPr>
          <p:cNvPr id="21" name="Notizenplatzhalter 20"/>
          <p:cNvSpPr>
            <a:spLocks noGrp="1"/>
          </p:cNvSpPr>
          <p:nvPr>
            <p:ph type="body" idx="1"/>
          </p:nvPr>
        </p:nvSpPr>
        <p:spPr/>
        <p:txBody>
          <a:bodyPr/>
          <a:lstStyle/>
          <a:p>
            <a:endParaRPr lang="de-DE"/>
          </a:p>
        </p:txBody>
      </p:sp>
    </p:spTree>
    <p:extLst>
      <p:ext uri="{BB962C8B-B14F-4D97-AF65-F5344CB8AC3E}">
        <p14:creationId xmlns:p14="http://schemas.microsoft.com/office/powerpoint/2010/main" val="24432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10</a:t>
            </a:fld>
            <a:endParaRPr lang="de-DE"/>
          </a:p>
        </p:txBody>
      </p:sp>
    </p:spTree>
    <p:extLst>
      <p:ext uri="{BB962C8B-B14F-4D97-AF65-F5344CB8AC3E}">
        <p14:creationId xmlns:p14="http://schemas.microsoft.com/office/powerpoint/2010/main" val="1885749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11</a:t>
            </a:fld>
            <a:endParaRPr lang="de-DE"/>
          </a:p>
        </p:txBody>
      </p:sp>
    </p:spTree>
    <p:extLst>
      <p:ext uri="{BB962C8B-B14F-4D97-AF65-F5344CB8AC3E}">
        <p14:creationId xmlns:p14="http://schemas.microsoft.com/office/powerpoint/2010/main" val="4143347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12</a:t>
            </a:fld>
            <a:endParaRPr lang="de-DE"/>
          </a:p>
        </p:txBody>
      </p:sp>
    </p:spTree>
    <p:extLst>
      <p:ext uri="{BB962C8B-B14F-4D97-AF65-F5344CB8AC3E}">
        <p14:creationId xmlns:p14="http://schemas.microsoft.com/office/powerpoint/2010/main" val="1379819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13</a:t>
            </a:fld>
            <a:endParaRPr lang="de-DE"/>
          </a:p>
        </p:txBody>
      </p:sp>
    </p:spTree>
    <p:extLst>
      <p:ext uri="{BB962C8B-B14F-4D97-AF65-F5344CB8AC3E}">
        <p14:creationId xmlns:p14="http://schemas.microsoft.com/office/powerpoint/2010/main" val="2358804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14</a:t>
            </a:fld>
            <a:endParaRPr lang="de-DE"/>
          </a:p>
        </p:txBody>
      </p:sp>
    </p:spTree>
    <p:extLst>
      <p:ext uri="{BB962C8B-B14F-4D97-AF65-F5344CB8AC3E}">
        <p14:creationId xmlns:p14="http://schemas.microsoft.com/office/powerpoint/2010/main" val="1723601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15</a:t>
            </a:fld>
            <a:endParaRPr lang="de-DE"/>
          </a:p>
        </p:txBody>
      </p:sp>
    </p:spTree>
    <p:extLst>
      <p:ext uri="{BB962C8B-B14F-4D97-AF65-F5344CB8AC3E}">
        <p14:creationId xmlns:p14="http://schemas.microsoft.com/office/powerpoint/2010/main" val="4172421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16</a:t>
            </a:fld>
            <a:endParaRPr lang="de-DE"/>
          </a:p>
        </p:txBody>
      </p:sp>
    </p:spTree>
    <p:extLst>
      <p:ext uri="{BB962C8B-B14F-4D97-AF65-F5344CB8AC3E}">
        <p14:creationId xmlns:p14="http://schemas.microsoft.com/office/powerpoint/2010/main" val="2369460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17</a:t>
            </a:fld>
            <a:endParaRPr lang="de-DE"/>
          </a:p>
        </p:txBody>
      </p:sp>
    </p:spTree>
    <p:extLst>
      <p:ext uri="{BB962C8B-B14F-4D97-AF65-F5344CB8AC3E}">
        <p14:creationId xmlns:p14="http://schemas.microsoft.com/office/powerpoint/2010/main" val="3019530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19</a:t>
            </a:fld>
            <a:endParaRPr lang="de-DE"/>
          </a:p>
        </p:txBody>
      </p:sp>
    </p:spTree>
    <p:extLst>
      <p:ext uri="{BB962C8B-B14F-4D97-AF65-F5344CB8AC3E}">
        <p14:creationId xmlns:p14="http://schemas.microsoft.com/office/powerpoint/2010/main" val="488625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20</a:t>
            </a:fld>
            <a:endParaRPr lang="de-DE"/>
          </a:p>
        </p:txBody>
      </p:sp>
    </p:spTree>
    <p:extLst>
      <p:ext uri="{BB962C8B-B14F-4D97-AF65-F5344CB8AC3E}">
        <p14:creationId xmlns:p14="http://schemas.microsoft.com/office/powerpoint/2010/main" val="414423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a:t>
            </a:fld>
            <a:endParaRPr lang="de-DE"/>
          </a:p>
        </p:txBody>
      </p:sp>
    </p:spTree>
    <p:extLst>
      <p:ext uri="{BB962C8B-B14F-4D97-AF65-F5344CB8AC3E}">
        <p14:creationId xmlns:p14="http://schemas.microsoft.com/office/powerpoint/2010/main" val="2982064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B280112D-8454-448C-8A04-1F3237E367D5}" type="slidenum">
              <a:rPr lang="de-DE" smtClean="0"/>
              <a:t>21</a:t>
            </a:fld>
            <a:endParaRPr lang="de-DE"/>
          </a:p>
        </p:txBody>
      </p:sp>
    </p:spTree>
    <p:extLst>
      <p:ext uri="{BB962C8B-B14F-4D97-AF65-F5344CB8AC3E}">
        <p14:creationId xmlns:p14="http://schemas.microsoft.com/office/powerpoint/2010/main" val="3031683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22</a:t>
            </a:fld>
            <a:endParaRPr lang="de-DE"/>
          </a:p>
        </p:txBody>
      </p:sp>
    </p:spTree>
    <p:extLst>
      <p:ext uri="{BB962C8B-B14F-4D97-AF65-F5344CB8AC3E}">
        <p14:creationId xmlns:p14="http://schemas.microsoft.com/office/powerpoint/2010/main" val="194876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23</a:t>
            </a:fld>
            <a:endParaRPr lang="de-DE"/>
          </a:p>
        </p:txBody>
      </p:sp>
    </p:spTree>
    <p:extLst>
      <p:ext uri="{BB962C8B-B14F-4D97-AF65-F5344CB8AC3E}">
        <p14:creationId xmlns:p14="http://schemas.microsoft.com/office/powerpoint/2010/main" val="8760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24</a:t>
            </a:fld>
            <a:endParaRPr lang="de-DE"/>
          </a:p>
        </p:txBody>
      </p:sp>
    </p:spTree>
    <p:extLst>
      <p:ext uri="{BB962C8B-B14F-4D97-AF65-F5344CB8AC3E}">
        <p14:creationId xmlns:p14="http://schemas.microsoft.com/office/powerpoint/2010/main" val="3872034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25</a:t>
            </a:fld>
            <a:endParaRPr lang="de-DE"/>
          </a:p>
        </p:txBody>
      </p:sp>
    </p:spTree>
    <p:extLst>
      <p:ext uri="{BB962C8B-B14F-4D97-AF65-F5344CB8AC3E}">
        <p14:creationId xmlns:p14="http://schemas.microsoft.com/office/powerpoint/2010/main" val="1062555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26</a:t>
            </a:fld>
            <a:endParaRPr lang="de-DE"/>
          </a:p>
        </p:txBody>
      </p:sp>
    </p:spTree>
    <p:extLst>
      <p:ext uri="{BB962C8B-B14F-4D97-AF65-F5344CB8AC3E}">
        <p14:creationId xmlns:p14="http://schemas.microsoft.com/office/powerpoint/2010/main" val="1502666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27</a:t>
            </a:fld>
            <a:endParaRPr lang="de-DE"/>
          </a:p>
        </p:txBody>
      </p:sp>
    </p:spTree>
    <p:extLst>
      <p:ext uri="{BB962C8B-B14F-4D97-AF65-F5344CB8AC3E}">
        <p14:creationId xmlns:p14="http://schemas.microsoft.com/office/powerpoint/2010/main" val="3903610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28</a:t>
            </a:fld>
            <a:endParaRPr lang="de-DE"/>
          </a:p>
        </p:txBody>
      </p:sp>
    </p:spTree>
    <p:extLst>
      <p:ext uri="{BB962C8B-B14F-4D97-AF65-F5344CB8AC3E}">
        <p14:creationId xmlns:p14="http://schemas.microsoft.com/office/powerpoint/2010/main" val="3671448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30</a:t>
            </a:fld>
            <a:endParaRPr lang="de-DE"/>
          </a:p>
        </p:txBody>
      </p:sp>
    </p:spTree>
    <p:extLst>
      <p:ext uri="{BB962C8B-B14F-4D97-AF65-F5344CB8AC3E}">
        <p14:creationId xmlns:p14="http://schemas.microsoft.com/office/powerpoint/2010/main" val="868896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31</a:t>
            </a:fld>
            <a:endParaRPr lang="de-DE"/>
          </a:p>
        </p:txBody>
      </p:sp>
    </p:spTree>
    <p:extLst>
      <p:ext uri="{BB962C8B-B14F-4D97-AF65-F5344CB8AC3E}">
        <p14:creationId xmlns:p14="http://schemas.microsoft.com/office/powerpoint/2010/main" val="387101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a:t>
            </a:fld>
            <a:endParaRPr lang="de-DE"/>
          </a:p>
        </p:txBody>
      </p:sp>
    </p:spTree>
    <p:extLst>
      <p:ext uri="{BB962C8B-B14F-4D97-AF65-F5344CB8AC3E}">
        <p14:creationId xmlns:p14="http://schemas.microsoft.com/office/powerpoint/2010/main" val="1575950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32</a:t>
            </a:fld>
            <a:endParaRPr lang="de-DE"/>
          </a:p>
        </p:txBody>
      </p:sp>
    </p:spTree>
    <p:extLst>
      <p:ext uri="{BB962C8B-B14F-4D97-AF65-F5344CB8AC3E}">
        <p14:creationId xmlns:p14="http://schemas.microsoft.com/office/powerpoint/2010/main" val="1437261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33</a:t>
            </a:fld>
            <a:endParaRPr lang="de-DE"/>
          </a:p>
        </p:txBody>
      </p:sp>
    </p:spTree>
    <p:extLst>
      <p:ext uri="{BB962C8B-B14F-4D97-AF65-F5344CB8AC3E}">
        <p14:creationId xmlns:p14="http://schemas.microsoft.com/office/powerpoint/2010/main" val="500957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34</a:t>
            </a:fld>
            <a:endParaRPr lang="de-DE"/>
          </a:p>
        </p:txBody>
      </p:sp>
    </p:spTree>
    <p:extLst>
      <p:ext uri="{BB962C8B-B14F-4D97-AF65-F5344CB8AC3E}">
        <p14:creationId xmlns:p14="http://schemas.microsoft.com/office/powerpoint/2010/main" val="1569960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35</a:t>
            </a:fld>
            <a:endParaRPr lang="de-DE"/>
          </a:p>
        </p:txBody>
      </p:sp>
    </p:spTree>
    <p:extLst>
      <p:ext uri="{BB962C8B-B14F-4D97-AF65-F5344CB8AC3E}">
        <p14:creationId xmlns:p14="http://schemas.microsoft.com/office/powerpoint/2010/main" val="2189508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36</a:t>
            </a:fld>
            <a:endParaRPr lang="de-DE"/>
          </a:p>
        </p:txBody>
      </p:sp>
    </p:spTree>
    <p:extLst>
      <p:ext uri="{BB962C8B-B14F-4D97-AF65-F5344CB8AC3E}">
        <p14:creationId xmlns:p14="http://schemas.microsoft.com/office/powerpoint/2010/main" val="1000167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37</a:t>
            </a:fld>
            <a:endParaRPr lang="de-DE"/>
          </a:p>
        </p:txBody>
      </p:sp>
    </p:spTree>
    <p:extLst>
      <p:ext uri="{BB962C8B-B14F-4D97-AF65-F5344CB8AC3E}">
        <p14:creationId xmlns:p14="http://schemas.microsoft.com/office/powerpoint/2010/main" val="4094780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38</a:t>
            </a:fld>
            <a:endParaRPr lang="de-DE"/>
          </a:p>
        </p:txBody>
      </p:sp>
    </p:spTree>
    <p:extLst>
      <p:ext uri="{BB962C8B-B14F-4D97-AF65-F5344CB8AC3E}">
        <p14:creationId xmlns:p14="http://schemas.microsoft.com/office/powerpoint/2010/main" val="2352348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39</a:t>
            </a:fld>
            <a:endParaRPr lang="de-DE"/>
          </a:p>
        </p:txBody>
      </p:sp>
    </p:spTree>
    <p:extLst>
      <p:ext uri="{BB962C8B-B14F-4D97-AF65-F5344CB8AC3E}">
        <p14:creationId xmlns:p14="http://schemas.microsoft.com/office/powerpoint/2010/main" val="2343798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40</a:t>
            </a:fld>
            <a:endParaRPr lang="de-DE"/>
          </a:p>
        </p:txBody>
      </p:sp>
    </p:spTree>
    <p:extLst>
      <p:ext uri="{BB962C8B-B14F-4D97-AF65-F5344CB8AC3E}">
        <p14:creationId xmlns:p14="http://schemas.microsoft.com/office/powerpoint/2010/main" val="1274942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41</a:t>
            </a:fld>
            <a:endParaRPr lang="de-DE"/>
          </a:p>
        </p:txBody>
      </p:sp>
    </p:spTree>
    <p:extLst>
      <p:ext uri="{BB962C8B-B14F-4D97-AF65-F5344CB8AC3E}">
        <p14:creationId xmlns:p14="http://schemas.microsoft.com/office/powerpoint/2010/main" val="144248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a:t>
            </a:fld>
            <a:endParaRPr lang="de-DE"/>
          </a:p>
        </p:txBody>
      </p:sp>
    </p:spTree>
    <p:extLst>
      <p:ext uri="{BB962C8B-B14F-4D97-AF65-F5344CB8AC3E}">
        <p14:creationId xmlns:p14="http://schemas.microsoft.com/office/powerpoint/2010/main" val="194826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42</a:t>
            </a:fld>
            <a:endParaRPr lang="de-DE"/>
          </a:p>
        </p:txBody>
      </p:sp>
    </p:spTree>
    <p:extLst>
      <p:ext uri="{BB962C8B-B14F-4D97-AF65-F5344CB8AC3E}">
        <p14:creationId xmlns:p14="http://schemas.microsoft.com/office/powerpoint/2010/main" val="401415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43</a:t>
            </a:fld>
            <a:endParaRPr lang="de-DE"/>
          </a:p>
        </p:txBody>
      </p:sp>
    </p:spTree>
    <p:extLst>
      <p:ext uri="{BB962C8B-B14F-4D97-AF65-F5344CB8AC3E}">
        <p14:creationId xmlns:p14="http://schemas.microsoft.com/office/powerpoint/2010/main" val="1714277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44</a:t>
            </a:fld>
            <a:endParaRPr lang="de-DE"/>
          </a:p>
        </p:txBody>
      </p:sp>
    </p:spTree>
    <p:extLst>
      <p:ext uri="{BB962C8B-B14F-4D97-AF65-F5344CB8AC3E}">
        <p14:creationId xmlns:p14="http://schemas.microsoft.com/office/powerpoint/2010/main" val="2260095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45</a:t>
            </a:fld>
            <a:endParaRPr lang="de-DE"/>
          </a:p>
        </p:txBody>
      </p:sp>
    </p:spTree>
    <p:extLst>
      <p:ext uri="{BB962C8B-B14F-4D97-AF65-F5344CB8AC3E}">
        <p14:creationId xmlns:p14="http://schemas.microsoft.com/office/powerpoint/2010/main" val="1636321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46</a:t>
            </a:fld>
            <a:endParaRPr lang="de-DE"/>
          </a:p>
        </p:txBody>
      </p:sp>
    </p:spTree>
    <p:extLst>
      <p:ext uri="{BB962C8B-B14F-4D97-AF65-F5344CB8AC3E}">
        <p14:creationId xmlns:p14="http://schemas.microsoft.com/office/powerpoint/2010/main" val="10981801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47</a:t>
            </a:fld>
            <a:endParaRPr lang="de-DE"/>
          </a:p>
        </p:txBody>
      </p:sp>
    </p:spTree>
    <p:extLst>
      <p:ext uri="{BB962C8B-B14F-4D97-AF65-F5344CB8AC3E}">
        <p14:creationId xmlns:p14="http://schemas.microsoft.com/office/powerpoint/2010/main" val="1593575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48</a:t>
            </a:fld>
            <a:endParaRPr lang="de-DE"/>
          </a:p>
        </p:txBody>
      </p:sp>
    </p:spTree>
    <p:extLst>
      <p:ext uri="{BB962C8B-B14F-4D97-AF65-F5344CB8AC3E}">
        <p14:creationId xmlns:p14="http://schemas.microsoft.com/office/powerpoint/2010/main" val="3996866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49</a:t>
            </a:fld>
            <a:endParaRPr lang="de-DE"/>
          </a:p>
        </p:txBody>
      </p:sp>
    </p:spTree>
    <p:extLst>
      <p:ext uri="{BB962C8B-B14F-4D97-AF65-F5344CB8AC3E}">
        <p14:creationId xmlns:p14="http://schemas.microsoft.com/office/powerpoint/2010/main" val="3022651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50</a:t>
            </a:fld>
            <a:endParaRPr lang="de-DE"/>
          </a:p>
        </p:txBody>
      </p:sp>
    </p:spTree>
    <p:extLst>
      <p:ext uri="{BB962C8B-B14F-4D97-AF65-F5344CB8AC3E}">
        <p14:creationId xmlns:p14="http://schemas.microsoft.com/office/powerpoint/2010/main" val="23360592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51</a:t>
            </a:fld>
            <a:endParaRPr lang="de-DE"/>
          </a:p>
        </p:txBody>
      </p:sp>
    </p:spTree>
    <p:extLst>
      <p:ext uri="{BB962C8B-B14F-4D97-AF65-F5344CB8AC3E}">
        <p14:creationId xmlns:p14="http://schemas.microsoft.com/office/powerpoint/2010/main" val="1298971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a:t>
            </a:fld>
            <a:endParaRPr lang="de-DE"/>
          </a:p>
        </p:txBody>
      </p:sp>
    </p:spTree>
    <p:extLst>
      <p:ext uri="{BB962C8B-B14F-4D97-AF65-F5344CB8AC3E}">
        <p14:creationId xmlns:p14="http://schemas.microsoft.com/office/powerpoint/2010/main" val="1728521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52</a:t>
            </a:fld>
            <a:endParaRPr lang="de-DE"/>
          </a:p>
        </p:txBody>
      </p:sp>
    </p:spTree>
    <p:extLst>
      <p:ext uri="{BB962C8B-B14F-4D97-AF65-F5344CB8AC3E}">
        <p14:creationId xmlns:p14="http://schemas.microsoft.com/office/powerpoint/2010/main" val="35175329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53</a:t>
            </a:fld>
            <a:endParaRPr lang="de-DE"/>
          </a:p>
        </p:txBody>
      </p:sp>
    </p:spTree>
    <p:extLst>
      <p:ext uri="{BB962C8B-B14F-4D97-AF65-F5344CB8AC3E}">
        <p14:creationId xmlns:p14="http://schemas.microsoft.com/office/powerpoint/2010/main" val="1434447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54</a:t>
            </a:fld>
            <a:endParaRPr lang="de-DE"/>
          </a:p>
        </p:txBody>
      </p:sp>
    </p:spTree>
    <p:extLst>
      <p:ext uri="{BB962C8B-B14F-4D97-AF65-F5344CB8AC3E}">
        <p14:creationId xmlns:p14="http://schemas.microsoft.com/office/powerpoint/2010/main" val="38272337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55</a:t>
            </a:fld>
            <a:endParaRPr lang="de-DE"/>
          </a:p>
        </p:txBody>
      </p:sp>
    </p:spTree>
    <p:extLst>
      <p:ext uri="{BB962C8B-B14F-4D97-AF65-F5344CB8AC3E}">
        <p14:creationId xmlns:p14="http://schemas.microsoft.com/office/powerpoint/2010/main" val="1983828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56</a:t>
            </a:fld>
            <a:endParaRPr lang="de-DE"/>
          </a:p>
        </p:txBody>
      </p:sp>
    </p:spTree>
    <p:extLst>
      <p:ext uri="{BB962C8B-B14F-4D97-AF65-F5344CB8AC3E}">
        <p14:creationId xmlns:p14="http://schemas.microsoft.com/office/powerpoint/2010/main" val="551974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57</a:t>
            </a:fld>
            <a:endParaRPr lang="de-DE"/>
          </a:p>
        </p:txBody>
      </p:sp>
    </p:spTree>
    <p:extLst>
      <p:ext uri="{BB962C8B-B14F-4D97-AF65-F5344CB8AC3E}">
        <p14:creationId xmlns:p14="http://schemas.microsoft.com/office/powerpoint/2010/main" val="31913083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58</a:t>
            </a:fld>
            <a:endParaRPr lang="de-DE"/>
          </a:p>
        </p:txBody>
      </p:sp>
    </p:spTree>
    <p:extLst>
      <p:ext uri="{BB962C8B-B14F-4D97-AF65-F5344CB8AC3E}">
        <p14:creationId xmlns:p14="http://schemas.microsoft.com/office/powerpoint/2010/main" val="21429524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59</a:t>
            </a:fld>
            <a:endParaRPr lang="de-DE"/>
          </a:p>
        </p:txBody>
      </p:sp>
    </p:spTree>
    <p:extLst>
      <p:ext uri="{BB962C8B-B14F-4D97-AF65-F5344CB8AC3E}">
        <p14:creationId xmlns:p14="http://schemas.microsoft.com/office/powerpoint/2010/main" val="919367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60</a:t>
            </a:fld>
            <a:endParaRPr lang="de-DE"/>
          </a:p>
        </p:txBody>
      </p:sp>
    </p:spTree>
    <p:extLst>
      <p:ext uri="{BB962C8B-B14F-4D97-AF65-F5344CB8AC3E}">
        <p14:creationId xmlns:p14="http://schemas.microsoft.com/office/powerpoint/2010/main" val="7924984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61</a:t>
            </a:fld>
            <a:endParaRPr lang="de-DE"/>
          </a:p>
        </p:txBody>
      </p:sp>
    </p:spTree>
    <p:extLst>
      <p:ext uri="{BB962C8B-B14F-4D97-AF65-F5344CB8AC3E}">
        <p14:creationId xmlns:p14="http://schemas.microsoft.com/office/powerpoint/2010/main" val="1558255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6</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01.03.2021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33928808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smtClean="0"/>
              <a:t>The scope view example shows the oscillation response over time when a current is applied to the mover.</a:t>
            </a:r>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62</a:t>
            </a:fld>
            <a:endParaRPr lang="de-DE"/>
          </a:p>
        </p:txBody>
      </p:sp>
    </p:spTree>
    <p:extLst>
      <p:ext uri="{BB962C8B-B14F-4D97-AF65-F5344CB8AC3E}">
        <p14:creationId xmlns:p14="http://schemas.microsoft.com/office/powerpoint/2010/main" val="38321654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smtClean="0"/>
              <a:t>The scope view example shows the oscillation response over time when a current is applied to the mover.</a:t>
            </a:r>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63</a:t>
            </a:fld>
            <a:endParaRPr lang="de-DE"/>
          </a:p>
        </p:txBody>
      </p:sp>
    </p:spTree>
    <p:extLst>
      <p:ext uri="{BB962C8B-B14F-4D97-AF65-F5344CB8AC3E}">
        <p14:creationId xmlns:p14="http://schemas.microsoft.com/office/powerpoint/2010/main" val="806873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64</a:t>
            </a:fld>
            <a:endParaRPr lang="de-DE"/>
          </a:p>
        </p:txBody>
      </p:sp>
    </p:spTree>
    <p:extLst>
      <p:ext uri="{BB962C8B-B14F-4D97-AF65-F5344CB8AC3E}">
        <p14:creationId xmlns:p14="http://schemas.microsoft.com/office/powerpoint/2010/main" val="11775747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65</a:t>
            </a:fld>
            <a:endParaRPr lang="de-DE"/>
          </a:p>
        </p:txBody>
      </p:sp>
    </p:spTree>
    <p:extLst>
      <p:ext uri="{BB962C8B-B14F-4D97-AF65-F5344CB8AC3E}">
        <p14:creationId xmlns:p14="http://schemas.microsoft.com/office/powerpoint/2010/main" val="35653322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66</a:t>
            </a:fld>
            <a:endParaRPr lang="de-DE"/>
          </a:p>
        </p:txBody>
      </p:sp>
    </p:spTree>
    <p:extLst>
      <p:ext uri="{BB962C8B-B14F-4D97-AF65-F5344CB8AC3E}">
        <p14:creationId xmlns:p14="http://schemas.microsoft.com/office/powerpoint/2010/main" val="28227279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67</a:t>
            </a:fld>
            <a:endParaRPr lang="de-DE"/>
          </a:p>
        </p:txBody>
      </p:sp>
    </p:spTree>
    <p:extLst>
      <p:ext uri="{BB962C8B-B14F-4D97-AF65-F5344CB8AC3E}">
        <p14:creationId xmlns:p14="http://schemas.microsoft.com/office/powerpoint/2010/main" val="40037223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68</a:t>
            </a:fld>
            <a:endParaRPr lang="de-DE"/>
          </a:p>
        </p:txBody>
      </p:sp>
    </p:spTree>
    <p:extLst>
      <p:ext uri="{BB962C8B-B14F-4D97-AF65-F5344CB8AC3E}">
        <p14:creationId xmlns:p14="http://schemas.microsoft.com/office/powerpoint/2010/main" val="38852902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69</a:t>
            </a:fld>
            <a:endParaRPr lang="de-DE"/>
          </a:p>
        </p:txBody>
      </p:sp>
    </p:spTree>
    <p:extLst>
      <p:ext uri="{BB962C8B-B14F-4D97-AF65-F5344CB8AC3E}">
        <p14:creationId xmlns:p14="http://schemas.microsoft.com/office/powerpoint/2010/main" val="3767890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70</a:t>
            </a:fld>
            <a:endParaRPr lang="de-DE"/>
          </a:p>
        </p:txBody>
      </p:sp>
    </p:spTree>
    <p:extLst>
      <p:ext uri="{BB962C8B-B14F-4D97-AF65-F5344CB8AC3E}">
        <p14:creationId xmlns:p14="http://schemas.microsoft.com/office/powerpoint/2010/main" val="25541774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71</a:t>
            </a:fld>
            <a:endParaRPr lang="de-DE"/>
          </a:p>
        </p:txBody>
      </p:sp>
    </p:spTree>
    <p:extLst>
      <p:ext uri="{BB962C8B-B14F-4D97-AF65-F5344CB8AC3E}">
        <p14:creationId xmlns:p14="http://schemas.microsoft.com/office/powerpoint/2010/main" val="30565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7</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01.03.2021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34033184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72</a:t>
            </a:fld>
            <a:endParaRPr lang="de-DE"/>
          </a:p>
        </p:txBody>
      </p:sp>
    </p:spTree>
    <p:extLst>
      <p:ext uri="{BB962C8B-B14F-4D97-AF65-F5344CB8AC3E}">
        <p14:creationId xmlns:p14="http://schemas.microsoft.com/office/powerpoint/2010/main" val="337501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73</a:t>
            </a:fld>
            <a:endParaRPr lang="de-DE"/>
          </a:p>
        </p:txBody>
      </p:sp>
    </p:spTree>
    <p:extLst>
      <p:ext uri="{BB962C8B-B14F-4D97-AF65-F5344CB8AC3E}">
        <p14:creationId xmlns:p14="http://schemas.microsoft.com/office/powerpoint/2010/main" val="6233394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74</a:t>
            </a:fld>
            <a:endParaRPr lang="de-DE"/>
          </a:p>
        </p:txBody>
      </p:sp>
    </p:spTree>
    <p:extLst>
      <p:ext uri="{BB962C8B-B14F-4D97-AF65-F5344CB8AC3E}">
        <p14:creationId xmlns:p14="http://schemas.microsoft.com/office/powerpoint/2010/main" val="16425466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75</a:t>
            </a:fld>
            <a:endParaRPr lang="de-DE"/>
          </a:p>
        </p:txBody>
      </p:sp>
    </p:spTree>
    <p:extLst>
      <p:ext uri="{BB962C8B-B14F-4D97-AF65-F5344CB8AC3E}">
        <p14:creationId xmlns:p14="http://schemas.microsoft.com/office/powerpoint/2010/main" val="24624472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76</a:t>
            </a:fld>
            <a:endParaRPr lang="de-DE"/>
          </a:p>
        </p:txBody>
      </p:sp>
    </p:spTree>
    <p:extLst>
      <p:ext uri="{BB962C8B-B14F-4D97-AF65-F5344CB8AC3E}">
        <p14:creationId xmlns:p14="http://schemas.microsoft.com/office/powerpoint/2010/main" val="17135374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77</a:t>
            </a:fld>
            <a:endParaRPr lang="de-DE"/>
          </a:p>
        </p:txBody>
      </p:sp>
    </p:spTree>
    <p:extLst>
      <p:ext uri="{BB962C8B-B14F-4D97-AF65-F5344CB8AC3E}">
        <p14:creationId xmlns:p14="http://schemas.microsoft.com/office/powerpoint/2010/main" val="27389255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78</a:t>
            </a:fld>
            <a:endParaRPr lang="de-DE"/>
          </a:p>
        </p:txBody>
      </p:sp>
    </p:spTree>
    <p:extLst>
      <p:ext uri="{BB962C8B-B14F-4D97-AF65-F5344CB8AC3E}">
        <p14:creationId xmlns:p14="http://schemas.microsoft.com/office/powerpoint/2010/main" val="4718912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79</a:t>
            </a:fld>
            <a:endParaRPr lang="de-DE"/>
          </a:p>
        </p:txBody>
      </p:sp>
    </p:spTree>
    <p:extLst>
      <p:ext uri="{BB962C8B-B14F-4D97-AF65-F5344CB8AC3E}">
        <p14:creationId xmlns:p14="http://schemas.microsoft.com/office/powerpoint/2010/main" val="20999911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80</a:t>
            </a:fld>
            <a:endParaRPr lang="de-DE"/>
          </a:p>
        </p:txBody>
      </p:sp>
    </p:spTree>
    <p:extLst>
      <p:ext uri="{BB962C8B-B14F-4D97-AF65-F5344CB8AC3E}">
        <p14:creationId xmlns:p14="http://schemas.microsoft.com/office/powerpoint/2010/main" val="37075320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81</a:t>
            </a:fld>
            <a:endParaRPr lang="de-DE"/>
          </a:p>
        </p:txBody>
      </p:sp>
    </p:spTree>
    <p:extLst>
      <p:ext uri="{BB962C8B-B14F-4D97-AF65-F5344CB8AC3E}">
        <p14:creationId xmlns:p14="http://schemas.microsoft.com/office/powerpoint/2010/main" val="52550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err="1" smtClean="0"/>
              <a:t>Erfassung</a:t>
            </a:r>
            <a:r>
              <a:rPr lang="en-US" dirty="0" smtClean="0"/>
              <a:t> der </a:t>
            </a:r>
            <a:r>
              <a:rPr lang="en-US" dirty="0" err="1" smtClean="0"/>
              <a:t>Wegmesssignale</a:t>
            </a:r>
            <a:r>
              <a:rPr lang="en-US" dirty="0" smtClean="0"/>
              <a:t> – Acquisition of the position</a:t>
            </a:r>
            <a:r>
              <a:rPr lang="en-US" baseline="0" dirty="0" smtClean="0"/>
              <a:t> feedback: 100KHz update rate</a:t>
            </a:r>
          </a:p>
          <a:p>
            <a:endParaRPr lang="en-US" baseline="0" dirty="0" smtClean="0"/>
          </a:p>
          <a:p>
            <a:r>
              <a:rPr lang="en-US" baseline="0" dirty="0" err="1" smtClean="0"/>
              <a:t>Mittelwert-bildung</a:t>
            </a:r>
            <a:r>
              <a:rPr lang="en-US" baseline="0" dirty="0" smtClean="0"/>
              <a:t> – Calculation</a:t>
            </a:r>
          </a:p>
          <a:p>
            <a:endParaRPr lang="en-US" baseline="0" dirty="0" smtClean="0"/>
          </a:p>
          <a:p>
            <a:r>
              <a:rPr lang="en-US" baseline="0" dirty="0" err="1" smtClean="0"/>
              <a:t>Verarbeitung</a:t>
            </a:r>
            <a:r>
              <a:rPr lang="en-US" baseline="0" dirty="0" smtClean="0"/>
              <a:t> in der </a:t>
            </a:r>
            <a:r>
              <a:rPr lang="en-US" baseline="0" dirty="0" err="1" smtClean="0"/>
              <a:t>Leistungselektronik</a:t>
            </a:r>
            <a:r>
              <a:rPr lang="en-US" baseline="0" dirty="0" smtClean="0"/>
              <a:t> – Processing in the power electronics: -32KHz Switching frequency – 300KHz current controller update rate  </a:t>
            </a:r>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a:t>
            </a:fld>
            <a:endParaRPr lang="de-DE"/>
          </a:p>
        </p:txBody>
      </p:sp>
    </p:spTree>
    <p:extLst>
      <p:ext uri="{BB962C8B-B14F-4D97-AF65-F5344CB8AC3E}">
        <p14:creationId xmlns:p14="http://schemas.microsoft.com/office/powerpoint/2010/main" val="26556294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82</a:t>
            </a:fld>
            <a:endParaRPr lang="de-DE"/>
          </a:p>
        </p:txBody>
      </p:sp>
    </p:spTree>
    <p:extLst>
      <p:ext uri="{BB962C8B-B14F-4D97-AF65-F5344CB8AC3E}">
        <p14:creationId xmlns:p14="http://schemas.microsoft.com/office/powerpoint/2010/main" val="38705574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83</a:t>
            </a:fld>
            <a:endParaRPr lang="de-DE"/>
          </a:p>
        </p:txBody>
      </p:sp>
    </p:spTree>
    <p:extLst>
      <p:ext uri="{BB962C8B-B14F-4D97-AF65-F5344CB8AC3E}">
        <p14:creationId xmlns:p14="http://schemas.microsoft.com/office/powerpoint/2010/main" val="26644143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84</a:t>
            </a:fld>
            <a:endParaRPr lang="de-DE"/>
          </a:p>
        </p:txBody>
      </p:sp>
    </p:spTree>
    <p:extLst>
      <p:ext uri="{BB962C8B-B14F-4D97-AF65-F5344CB8AC3E}">
        <p14:creationId xmlns:p14="http://schemas.microsoft.com/office/powerpoint/2010/main" val="39421589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85</a:t>
            </a:fld>
            <a:endParaRPr lang="de-DE"/>
          </a:p>
        </p:txBody>
      </p:sp>
    </p:spTree>
    <p:extLst>
      <p:ext uri="{BB962C8B-B14F-4D97-AF65-F5344CB8AC3E}">
        <p14:creationId xmlns:p14="http://schemas.microsoft.com/office/powerpoint/2010/main" val="24932817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86</a:t>
            </a:fld>
            <a:endParaRPr lang="de-DE"/>
          </a:p>
        </p:txBody>
      </p:sp>
    </p:spTree>
    <p:extLst>
      <p:ext uri="{BB962C8B-B14F-4D97-AF65-F5344CB8AC3E}">
        <p14:creationId xmlns:p14="http://schemas.microsoft.com/office/powerpoint/2010/main" val="12687740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87</a:t>
            </a:fld>
            <a:endParaRPr lang="de-DE"/>
          </a:p>
        </p:txBody>
      </p:sp>
    </p:spTree>
    <p:extLst>
      <p:ext uri="{BB962C8B-B14F-4D97-AF65-F5344CB8AC3E}">
        <p14:creationId xmlns:p14="http://schemas.microsoft.com/office/powerpoint/2010/main" val="38094527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88</a:t>
            </a:fld>
            <a:endParaRPr lang="de-DE"/>
          </a:p>
        </p:txBody>
      </p:sp>
    </p:spTree>
    <p:extLst>
      <p:ext uri="{BB962C8B-B14F-4D97-AF65-F5344CB8AC3E}">
        <p14:creationId xmlns:p14="http://schemas.microsoft.com/office/powerpoint/2010/main" val="40889463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89</a:t>
            </a:fld>
            <a:endParaRPr lang="de-DE"/>
          </a:p>
        </p:txBody>
      </p:sp>
    </p:spTree>
    <p:extLst>
      <p:ext uri="{BB962C8B-B14F-4D97-AF65-F5344CB8AC3E}">
        <p14:creationId xmlns:p14="http://schemas.microsoft.com/office/powerpoint/2010/main" val="6114223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91</a:t>
            </a:fld>
            <a:endParaRPr lang="de-DE" dirty="0"/>
          </a:p>
        </p:txBody>
      </p:sp>
      <p:sp>
        <p:nvSpPr>
          <p:cNvPr id="3" name="Datumsplatzhalter 2"/>
          <p:cNvSpPr>
            <a:spLocks noGrp="1"/>
          </p:cNvSpPr>
          <p:nvPr>
            <p:ph type="dt" idx="11"/>
          </p:nvPr>
        </p:nvSpPr>
        <p:spPr/>
        <p:txBody>
          <a:bodyPr/>
          <a:lstStyle/>
          <a:p>
            <a:fld id="{FF3736D8-17D8-4964-9D0F-43D0BB141962}" type="datetime1">
              <a:rPr lang="de-DE" smtClean="0"/>
              <a:pPr/>
              <a:t>01.03.2021</a:t>
            </a:fld>
            <a:endParaRPr lang="de-DE"/>
          </a:p>
        </p:txBody>
      </p:sp>
      <p:sp>
        <p:nvSpPr>
          <p:cNvPr id="4" name="Fußzeilenplatzhalter 3"/>
          <p:cNvSpPr>
            <a:spLocks noGrp="1"/>
          </p:cNvSpPr>
          <p:nvPr>
            <p:ph type="ftr" sz="quarter" idx="12"/>
          </p:nvPr>
        </p:nvSpPr>
        <p:spPr/>
        <p:txBody>
          <a:bodyPr/>
          <a:lstStyle/>
          <a:p>
            <a:r>
              <a:rPr lang="de-DE" smtClean="0"/>
              <a:t>Text der Fußzeile</a:t>
            </a:r>
            <a:endParaRPr lang="de-DE"/>
          </a:p>
        </p:txBody>
      </p:sp>
      <p:sp>
        <p:nvSpPr>
          <p:cNvPr id="17" name="Folienbildplatzhalter 16"/>
          <p:cNvSpPr>
            <a:spLocks noGrp="1" noRot="1" noChangeAspect="1"/>
          </p:cNvSpPr>
          <p:nvPr>
            <p:ph type="sldImg"/>
          </p:nvPr>
        </p:nvSpPr>
        <p:spPr>
          <a:xfrm>
            <a:off x="0" y="0"/>
            <a:ext cx="6796088" cy="3822700"/>
          </a:xfrm>
        </p:spPr>
      </p:sp>
      <p:sp>
        <p:nvSpPr>
          <p:cNvPr id="18" name="Notizenplatzhalter 17"/>
          <p:cNvSpPr>
            <a:spLocks noGrp="1"/>
          </p:cNvSpPr>
          <p:nvPr>
            <p:ph type="body" idx="1"/>
          </p:nvPr>
        </p:nvSpPr>
        <p:spPr/>
        <p:txBody>
          <a:bodyPr/>
          <a:lstStyle/>
          <a:p>
            <a:endParaRPr lang="de-DE"/>
          </a:p>
        </p:txBody>
      </p:sp>
    </p:spTree>
    <p:extLst>
      <p:ext uri="{BB962C8B-B14F-4D97-AF65-F5344CB8AC3E}">
        <p14:creationId xmlns:p14="http://schemas.microsoft.com/office/powerpoint/2010/main" val="36452154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92</a:t>
            </a:fld>
            <a:endParaRPr lang="de-DE" dirty="0"/>
          </a:p>
        </p:txBody>
      </p:sp>
      <p:sp>
        <p:nvSpPr>
          <p:cNvPr id="3" name="Datumsplatzhalter 2"/>
          <p:cNvSpPr>
            <a:spLocks noGrp="1"/>
          </p:cNvSpPr>
          <p:nvPr>
            <p:ph type="dt" idx="11"/>
          </p:nvPr>
        </p:nvSpPr>
        <p:spPr/>
        <p:txBody>
          <a:bodyPr/>
          <a:lstStyle/>
          <a:p>
            <a:fld id="{DD50EC29-CB83-4A31-9101-8F01CFE7D7A6}" type="datetime1">
              <a:rPr lang="de-DE" smtClean="0"/>
              <a:pPr/>
              <a:t>01.03.2021</a:t>
            </a:fld>
            <a:endParaRPr lang="de-DE"/>
          </a:p>
        </p:txBody>
      </p:sp>
      <p:sp>
        <p:nvSpPr>
          <p:cNvPr id="4" name="Fußzeilenplatzhalter 3"/>
          <p:cNvSpPr>
            <a:spLocks noGrp="1"/>
          </p:cNvSpPr>
          <p:nvPr>
            <p:ph type="ftr" sz="quarter" idx="12"/>
          </p:nvPr>
        </p:nvSpPr>
        <p:spPr/>
        <p:txBody>
          <a:bodyPr/>
          <a:lstStyle/>
          <a:p>
            <a:r>
              <a:rPr lang="de-DE" smtClean="0"/>
              <a:t>Text der Fußzeile</a:t>
            </a:r>
            <a:endParaRPr lang="de-DE"/>
          </a:p>
        </p:txBody>
      </p:sp>
      <p:sp>
        <p:nvSpPr>
          <p:cNvPr id="15" name="Folienbildplatzhalter 14"/>
          <p:cNvSpPr>
            <a:spLocks noGrp="1" noRot="1" noChangeAspect="1"/>
          </p:cNvSpPr>
          <p:nvPr>
            <p:ph type="sldImg"/>
          </p:nvPr>
        </p:nvSpPr>
        <p:spPr>
          <a:xfrm>
            <a:off x="0" y="0"/>
            <a:ext cx="6796088" cy="3822700"/>
          </a:xfrm>
        </p:spPr>
      </p:sp>
      <p:sp>
        <p:nvSpPr>
          <p:cNvPr id="16" name="Notizenplatzhalter 15"/>
          <p:cNvSpPr>
            <a:spLocks noGrp="1"/>
          </p:cNvSpPr>
          <p:nvPr>
            <p:ph type="body" idx="1"/>
          </p:nvPr>
        </p:nvSpPr>
        <p:spPr/>
        <p:txBody>
          <a:bodyPr/>
          <a:lstStyle/>
          <a:p>
            <a:endParaRPr lang="de-DE"/>
          </a:p>
        </p:txBody>
      </p:sp>
    </p:spTree>
    <p:extLst>
      <p:ext uri="{BB962C8B-B14F-4D97-AF65-F5344CB8AC3E}">
        <p14:creationId xmlns:p14="http://schemas.microsoft.com/office/powerpoint/2010/main" val="1018387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9</a:t>
            </a:fld>
            <a:endParaRPr lang="de-DE"/>
          </a:p>
        </p:txBody>
      </p:sp>
    </p:spTree>
    <p:extLst>
      <p:ext uri="{BB962C8B-B14F-4D97-AF65-F5344CB8AC3E}">
        <p14:creationId xmlns:p14="http://schemas.microsoft.com/office/powerpoint/2010/main" val="1203240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80518532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
        <p:nvSpPr>
          <p:cNvPr id="3" name="Bildplatzhalter 2"/>
          <p:cNvSpPr>
            <a:spLocks noGrp="1"/>
          </p:cNvSpPr>
          <p:nvPr>
            <p:ph type="pic" sz="quarter" idx="16" hasCustomPrompt="1"/>
          </p:nvPr>
        </p:nvSpPr>
        <p:spPr bwMode="gray">
          <a:xfrm>
            <a:off x="6096000" y="3978000"/>
            <a:ext cx="3048000" cy="2883600"/>
          </a:xfr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10" name="Bildplatzhalter 9"/>
          <p:cNvSpPr>
            <a:spLocks noGrp="1"/>
          </p:cNvSpPr>
          <p:nvPr>
            <p:ph type="pic" sz="quarter" idx="17" hasCustomPrompt="1"/>
          </p:nvPr>
        </p:nvSpPr>
        <p:spPr bwMode="gray">
          <a:xfrm>
            <a:off x="9144000" y="3978000"/>
            <a:ext cx="30480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p:txBody>
      </p:sp>
    </p:spTree>
    <p:extLst>
      <p:ext uri="{BB962C8B-B14F-4D97-AF65-F5344CB8AC3E}">
        <p14:creationId xmlns:p14="http://schemas.microsoft.com/office/powerpoint/2010/main" val="1478065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13" name="Bildplatzhalter 12"/>
          <p:cNvSpPr>
            <a:spLocks noGrp="1"/>
          </p:cNvSpPr>
          <p:nvPr>
            <p:ph type="pic" sz="quarter" idx="16" hasCustomPrompt="1"/>
          </p:nvPr>
        </p:nvSpPr>
        <p:spPr bwMode="gray">
          <a:xfrm>
            <a:off x="81252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
        <p:nvSpPr>
          <p:cNvPr id="9" name="Bildplatzhalter 12"/>
          <p:cNvSpPr>
            <a:spLocks noGrp="1"/>
          </p:cNvSpPr>
          <p:nvPr>
            <p:ph type="pic" sz="quarter" idx="17" hasCustomPrompt="1"/>
          </p:nvPr>
        </p:nvSpPr>
        <p:spPr bwMode="gray">
          <a:xfrm>
            <a:off x="81252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
        <p:nvSpPr>
          <p:cNvPr id="11" name="Bildplatzhalter 12"/>
          <p:cNvSpPr>
            <a:spLocks noGrp="1"/>
          </p:cNvSpPr>
          <p:nvPr>
            <p:ph type="pic" sz="quarter" idx="18" hasCustomPrompt="1"/>
          </p:nvPr>
        </p:nvSpPr>
        <p:spPr bwMode="gray">
          <a:xfrm>
            <a:off x="81252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73515597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Tree>
    <p:extLst>
      <p:ext uri="{BB962C8B-B14F-4D97-AF65-F5344CB8AC3E}">
        <p14:creationId xmlns:p14="http://schemas.microsoft.com/office/powerpoint/2010/main" val="68514394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smtClean="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Tree>
    <p:extLst>
      <p:ext uri="{BB962C8B-B14F-4D97-AF65-F5344CB8AC3E}">
        <p14:creationId xmlns:p14="http://schemas.microsoft.com/office/powerpoint/2010/main" val="149736794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smtClean="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5" name="Bildplatzhalter 12"/>
          <p:cNvSpPr>
            <a:spLocks noGrp="1"/>
          </p:cNvSpPr>
          <p:nvPr>
            <p:ph type="pic" sz="quarter" idx="16" hasCustomPrompt="1"/>
          </p:nvPr>
        </p:nvSpPr>
        <p:spPr bwMode="gray">
          <a:xfrm>
            <a:off x="10155767" y="5418424"/>
            <a:ext cx="2036232"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
        <p:nvSpPr>
          <p:cNvPr id="8" name="Bildplatzhalter 12"/>
          <p:cNvSpPr>
            <a:spLocks noGrp="1"/>
          </p:cNvSpPr>
          <p:nvPr>
            <p:ph type="pic" sz="quarter" idx="17" hasCustomPrompt="1"/>
          </p:nvPr>
        </p:nvSpPr>
        <p:spPr bwMode="gray">
          <a:xfrm>
            <a:off x="8138585" y="5418424"/>
            <a:ext cx="2025649"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
        <p:nvSpPr>
          <p:cNvPr id="9" name="Bildplatzhalter 12"/>
          <p:cNvSpPr>
            <a:spLocks noGrp="1"/>
          </p:cNvSpPr>
          <p:nvPr>
            <p:ph type="pic" sz="quarter" idx="18" hasCustomPrompt="1"/>
          </p:nvPr>
        </p:nvSpPr>
        <p:spPr bwMode="gray">
          <a:xfrm>
            <a:off x="6112933" y="5418424"/>
            <a:ext cx="2029883"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Tree>
    <p:extLst>
      <p:ext uri="{BB962C8B-B14F-4D97-AF65-F5344CB8AC3E}">
        <p14:creationId xmlns:p14="http://schemas.microsoft.com/office/powerpoint/2010/main" val="38388449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smtClean="0"/>
              <a:t>Click </a:t>
            </a:r>
            <a:r>
              <a:rPr lang="de-DE" dirty="0" err="1" smtClean="0"/>
              <a:t>here</a:t>
            </a:r>
            <a:r>
              <a:rPr lang="de-DE" dirty="0" smtClean="0"/>
              <a:t> </a:t>
            </a:r>
            <a:r>
              <a:rPr lang="de-DE" dirty="0" err="1" smtClean="0"/>
              <a:t>to</a:t>
            </a:r>
            <a:r>
              <a:rPr lang="de-DE" dirty="0" smtClean="0"/>
              <a:t> </a:t>
            </a:r>
            <a:r>
              <a:rPr lang="de-DE" dirty="0" err="1" smtClean="0"/>
              <a:t>edit</a:t>
            </a:r>
            <a:r>
              <a:rPr lang="de-DE" dirty="0" smtClean="0"/>
              <a:t> </a:t>
            </a:r>
            <a:r>
              <a:rPr lang="de-DE" dirty="0" err="1" smtClean="0"/>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Tree>
    <p:extLst>
      <p:ext uri="{BB962C8B-B14F-4D97-AF65-F5344CB8AC3E}">
        <p14:creationId xmlns:p14="http://schemas.microsoft.com/office/powerpoint/2010/main" val="51164822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smtClean="0"/>
              <a:t>Click to add text</a:t>
            </a:r>
          </a:p>
          <a:p>
            <a:pPr lvl="1"/>
            <a:r>
              <a:rPr lang="en-US" noProof="0" dirty="0" smtClean="0"/>
              <a:t>Second level</a:t>
            </a:r>
          </a:p>
          <a:p>
            <a:pPr lvl="0"/>
            <a:endParaRPr lang="en-US" noProof="0" dirty="0" smtClean="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smtClean="0"/>
              <a:t>Click on symbol to add picture</a:t>
            </a:r>
            <a:endParaRPr lang="en-US" noProof="0" dirty="0"/>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Tree>
    <p:extLst>
      <p:ext uri="{BB962C8B-B14F-4D97-AF65-F5344CB8AC3E}">
        <p14:creationId xmlns:p14="http://schemas.microsoft.com/office/powerpoint/2010/main" val="11857753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smtClean="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smtClean="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smtClean="0"/>
              <a:t>Speaker Name</a:t>
            </a:r>
            <a:br>
              <a:rPr lang="de-DE" dirty="0" smtClean="0"/>
            </a:br>
            <a:r>
              <a:rPr lang="de-DE" dirty="0" smtClean="0"/>
              <a:t>Department</a:t>
            </a:r>
            <a:endParaRPr lang="de-DE" dirty="0"/>
          </a:p>
        </p:txBody>
      </p:sp>
    </p:spTree>
    <p:extLst>
      <p:ext uri="{BB962C8B-B14F-4D97-AF65-F5344CB8AC3E}">
        <p14:creationId xmlns:p14="http://schemas.microsoft.com/office/powerpoint/2010/main" val="14323425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smtClean="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smtClean="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white">
          <a:xfrm>
            <a:off x="-1" y="0"/>
            <a:ext cx="12201600" cy="6856226"/>
          </a:xfrm>
          <a:prstGeom prst="rect">
            <a:avLst/>
          </a:prstGeom>
        </p:spPr>
        <p:txBody>
          <a:bodyPr/>
          <a:lstStyle>
            <a:lvl1pPr marL="0" indent="0">
              <a:buNone/>
              <a:defRPr>
                <a:solidFill>
                  <a:schemeClr val="bg1"/>
                </a:solidFill>
              </a:defRPr>
            </a:lvl1pPr>
          </a:lstStyle>
          <a:p>
            <a:r>
              <a:rPr lang="en-US" noProof="0" dirty="0" smtClean="0"/>
              <a:t>Click on symbol to add v</a:t>
            </a:r>
            <a:r>
              <a:rPr lang="de-DE" dirty="0" err="1" smtClean="0"/>
              <a:t>ideo</a:t>
            </a:r>
            <a:r>
              <a:rPr lang="de-DE" dirty="0" smtClean="0"/>
              <a:t> in 16:9 </a:t>
            </a:r>
            <a:r>
              <a:rPr lang="de-DE" dirty="0" err="1" smtClean="0"/>
              <a:t>format</a:t>
            </a:r>
            <a:endParaRPr lang="de-DE" dirty="0"/>
          </a:p>
        </p:txBody>
      </p:sp>
    </p:spTree>
    <p:extLst>
      <p:ext uri="{BB962C8B-B14F-4D97-AF65-F5344CB8AC3E}">
        <p14:creationId xmlns:p14="http://schemas.microsoft.com/office/powerpoint/2010/main" val="21051875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smtClean="0"/>
              <a:t>Click on symbol to add diagram/chart</a:t>
            </a:r>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318857549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smtClean="0"/>
              <a:t>Click to add title</a:t>
            </a:r>
            <a:endParaRPr lang="en-US" noProof="0" dirty="0"/>
          </a:p>
        </p:txBody>
      </p:sp>
      <p:sp>
        <p:nvSpPr>
          <p:cNvPr id="2" name="Fußzeilenplatzhalter 1"/>
          <p:cNvSpPr>
            <a:spLocks noGrp="1"/>
          </p:cNvSpPr>
          <p:nvPr>
            <p:ph type="ftr" sz="quarter" idx="10"/>
          </p:nvPr>
        </p:nvSpPr>
        <p:spPr/>
        <p:txBody>
          <a:bodyPr/>
          <a:lstStyle/>
          <a:p>
            <a:endParaRPr lang="de-DE" dirty="0"/>
          </a:p>
        </p:txBody>
      </p:sp>
      <p:sp>
        <p:nvSpPr>
          <p:cNvPr id="3" name="Foliennummernplatzhalter 2"/>
          <p:cNvSpPr>
            <a:spLocks noGrp="1"/>
          </p:cNvSpPr>
          <p:nvPr>
            <p:ph type="sldNum" sz="quarter" idx="11"/>
          </p:nvPr>
        </p:nvSpPr>
        <p:spPr/>
        <p:txBody>
          <a:body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12767865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smtClean="0"/>
              <a:t>Phone:	+49 5246 963-0  </a:t>
            </a:r>
          </a:p>
          <a:p>
            <a:pPr>
              <a:buFont typeface="Wingdings" panose="05000000000000000000" pitchFamily="2" charset="2"/>
              <a:buNone/>
            </a:pPr>
            <a:r>
              <a:rPr lang="en-US" altLang="de-DE" sz="1600" dirty="0" smtClean="0"/>
              <a:t>E-mail:	info@beckhoff.com </a:t>
            </a:r>
          </a:p>
          <a:p>
            <a:pPr>
              <a:buFont typeface="Wingdings" panose="05000000000000000000" pitchFamily="2" charset="2"/>
              <a:buNone/>
            </a:pPr>
            <a:r>
              <a:rPr lang="en-US" altLang="de-DE" sz="1600" dirty="0" smtClean="0"/>
              <a:t>Web:	www.beckhoff.com </a:t>
            </a:r>
            <a:r>
              <a:rPr lang="en-US" altLang="de-DE" sz="1600" b="1" dirty="0" smtClean="0"/>
              <a:t> </a:t>
            </a:r>
            <a:endParaRPr lang="en-US" altLang="de-DE" sz="1600" b="1" dirty="0"/>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a:t>
            </a:r>
            <a:r>
              <a:rPr lang="en-US" dirty="0" smtClean="0"/>
              <a:t>KG</a:t>
            </a:r>
            <a:endParaRPr lang="de-DE" dirty="0"/>
          </a:p>
          <a:p>
            <a:pPr lvl="0"/>
            <a:endParaRPr lang="en-US" altLang="de-DE" dirty="0" smtClean="0"/>
          </a:p>
          <a:p>
            <a:pPr lvl="0"/>
            <a:r>
              <a:rPr lang="en-US" altLang="de-DE" dirty="0" smtClean="0"/>
              <a:t>All images are protected by copyright. The use and transfer to third parties is not permitted.</a:t>
            </a:r>
          </a:p>
          <a:p>
            <a:pPr lvl="0"/>
            <a:endParaRPr lang="en-US" altLang="de-DE" dirty="0" smtClean="0"/>
          </a:p>
          <a:p>
            <a:pPr lvl="0"/>
            <a:r>
              <a:rPr lang="en-US" altLang="de-DE" dirty="0" smtClean="0"/>
              <a:t>Beckhoff</a:t>
            </a:r>
            <a:r>
              <a:rPr lang="en-US" altLang="de-DE" baseline="30000" dirty="0" smtClean="0"/>
              <a:t>®</a:t>
            </a:r>
            <a:r>
              <a:rPr lang="en-US" altLang="de-DE" dirty="0" smtClean="0"/>
              <a:t>, </a:t>
            </a:r>
            <a:r>
              <a:rPr lang="en-US" altLang="de-DE" dirty="0" err="1" smtClean="0"/>
              <a:t>TwinCAT</a:t>
            </a:r>
            <a:r>
              <a:rPr lang="en-US" altLang="de-DE" baseline="30000" dirty="0" smtClean="0"/>
              <a:t>®, </a:t>
            </a:r>
            <a:r>
              <a:rPr lang="en-US" altLang="de-DE" dirty="0" err="1" smtClean="0"/>
              <a:t>EtherCAT</a:t>
            </a:r>
            <a:r>
              <a:rPr lang="en-US" altLang="de-DE" baseline="30000" dirty="0" smtClean="0"/>
              <a:t>®</a:t>
            </a:r>
            <a:r>
              <a:rPr lang="en-US" altLang="de-DE" dirty="0" smtClean="0"/>
              <a:t>, </a:t>
            </a:r>
            <a:r>
              <a:rPr lang="en-US" altLang="de-DE" dirty="0" err="1" smtClean="0"/>
              <a:t>EtherCAT</a:t>
            </a:r>
            <a:r>
              <a:rPr lang="en-US" altLang="de-DE" dirty="0" smtClean="0"/>
              <a:t> G</a:t>
            </a:r>
            <a:r>
              <a:rPr lang="en-US" altLang="de-DE" baseline="30000" dirty="0" smtClean="0"/>
              <a:t>®</a:t>
            </a:r>
            <a:r>
              <a:rPr lang="en-US" altLang="de-DE" baseline="0" dirty="0" smtClean="0"/>
              <a:t>,</a:t>
            </a:r>
            <a:r>
              <a:rPr lang="en-US" altLang="de-DE" baseline="30000" dirty="0" smtClean="0"/>
              <a:t> </a:t>
            </a:r>
            <a:r>
              <a:rPr lang="en-US" altLang="de-DE" dirty="0" err="1" smtClean="0"/>
              <a:t>EtherCAT</a:t>
            </a:r>
            <a:r>
              <a:rPr lang="en-US" altLang="de-DE" dirty="0" smtClean="0"/>
              <a:t> G10</a:t>
            </a:r>
            <a:r>
              <a:rPr lang="en-US" altLang="de-DE" baseline="30000" dirty="0" smtClean="0"/>
              <a:t>®</a:t>
            </a:r>
            <a:r>
              <a:rPr lang="en-US" altLang="de-DE" dirty="0" smtClean="0"/>
              <a:t>, </a:t>
            </a:r>
            <a:r>
              <a:rPr lang="en-US" altLang="de-DE" dirty="0" err="1" smtClean="0"/>
              <a:t>EtherCAT</a:t>
            </a:r>
            <a:r>
              <a:rPr lang="en-US" altLang="de-DE" dirty="0" smtClean="0"/>
              <a:t> P</a:t>
            </a:r>
            <a:r>
              <a:rPr lang="en-US" altLang="de-DE" baseline="30000" dirty="0" smtClean="0"/>
              <a:t>®</a:t>
            </a:r>
            <a:r>
              <a:rPr lang="en-US" altLang="de-DE" dirty="0" smtClean="0"/>
              <a:t>, Safety over </a:t>
            </a:r>
            <a:r>
              <a:rPr lang="en-US" altLang="de-DE" dirty="0" err="1" smtClean="0"/>
              <a:t>EtherCAT</a:t>
            </a:r>
            <a:r>
              <a:rPr lang="en-US" altLang="de-DE" baseline="30000" dirty="0" smtClean="0"/>
              <a:t>®</a:t>
            </a:r>
            <a:r>
              <a:rPr lang="en-US" altLang="de-DE" dirty="0" smtClean="0"/>
              <a:t>, </a:t>
            </a:r>
            <a:r>
              <a:rPr lang="en-US" altLang="de-DE" dirty="0" err="1" smtClean="0"/>
              <a:t>TwinSAFE</a:t>
            </a:r>
            <a:r>
              <a:rPr lang="en-US" altLang="de-DE" baseline="30000" dirty="0" smtClean="0"/>
              <a:t>®</a:t>
            </a:r>
            <a:r>
              <a:rPr lang="en-US" altLang="de-DE" dirty="0" smtClean="0"/>
              <a:t>, XFC</a:t>
            </a:r>
            <a:r>
              <a:rPr lang="en-US" altLang="de-DE" baseline="30000" dirty="0" smtClean="0"/>
              <a:t>®</a:t>
            </a:r>
            <a:r>
              <a:rPr lang="en-US" altLang="de-DE" dirty="0" smtClean="0"/>
              <a:t>, XTS</a:t>
            </a:r>
            <a:r>
              <a:rPr lang="en-US" altLang="de-DE" baseline="30000" dirty="0" smtClean="0"/>
              <a:t>®</a:t>
            </a:r>
            <a:r>
              <a:rPr lang="en-US" altLang="de-DE" dirty="0" smtClean="0"/>
              <a:t> and </a:t>
            </a:r>
            <a:r>
              <a:rPr lang="en-US" altLang="de-DE" dirty="0" err="1" smtClean="0"/>
              <a:t>XPlanar</a:t>
            </a:r>
            <a:r>
              <a:rPr lang="en-US" altLang="de-DE" baseline="30000" dirty="0" smtClean="0"/>
              <a:t>®</a:t>
            </a:r>
            <a:r>
              <a:rPr lang="en-US" altLang="de-DE" dirty="0" smtClean="0"/>
              <a:t> are registered trademarks of and licensed by Beckhoff Automation GmbH. Other designations used in this publication may be trademarks whose use by third parties for their own purposes could violate the rights of the owners.</a:t>
            </a:r>
          </a:p>
          <a:p>
            <a:pPr lvl="0"/>
            <a:endParaRPr lang="en-US" altLang="de-DE" dirty="0" smtClean="0"/>
          </a:p>
          <a:p>
            <a:pPr lvl="0"/>
            <a:r>
              <a:rPr lang="en-US" altLang="de-DE" dirty="0" smtClean="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endParaRPr lang="en-US" altLang="de-DE" dirty="0"/>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smtClean="0"/>
              <a:t>Beckhoff Automation GmbH &amp; Co. KG </a:t>
            </a:r>
            <a:br>
              <a:rPr lang="en-US" altLang="de-DE" sz="1600" dirty="0" smtClean="0"/>
            </a:br>
            <a:r>
              <a:rPr lang="en-US" altLang="de-DE" sz="1600" b="0" dirty="0" smtClean="0"/>
              <a:t>Headquarters </a:t>
            </a:r>
            <a:br>
              <a:rPr lang="en-US" altLang="de-DE" sz="1600" b="0" dirty="0" smtClean="0"/>
            </a:br>
            <a:r>
              <a:rPr lang="en-US" altLang="de-DE" sz="1600" b="0" dirty="0" smtClean="0"/>
              <a:t>Huelshorstweg 20 </a:t>
            </a:r>
            <a:br>
              <a:rPr lang="en-US" altLang="de-DE" sz="1600" b="0" dirty="0" smtClean="0"/>
            </a:br>
            <a:r>
              <a:rPr lang="en-US" altLang="de-DE" sz="1600" b="0" dirty="0" smtClean="0"/>
              <a:t>33415 Verl </a:t>
            </a:r>
            <a:br>
              <a:rPr lang="en-US" altLang="de-DE" sz="1600" b="0" dirty="0" smtClean="0"/>
            </a:br>
            <a:r>
              <a:rPr lang="en-US" altLang="de-DE" sz="1600" b="0" dirty="0" smtClean="0"/>
              <a:t>Germany </a:t>
            </a:r>
          </a:p>
        </p:txBody>
      </p:sp>
      <p:sp>
        <p:nvSpPr>
          <p:cNvPr id="11" name="Textfeld 10"/>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smtClean="0"/>
              <a:t>Contact</a:t>
            </a:r>
            <a:endParaRPr lang="en-US" noProof="0" dirty="0"/>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smtClean="0"/>
              <a:t>MM/YYYY</a:t>
            </a:r>
            <a:endParaRPr lang="de-DE" dirty="0"/>
          </a:p>
        </p:txBody>
      </p:sp>
    </p:spTree>
    <p:extLst>
      <p:ext uri="{BB962C8B-B14F-4D97-AF65-F5344CB8AC3E}">
        <p14:creationId xmlns:p14="http://schemas.microsoft.com/office/powerpoint/2010/main" val="385105683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smtClean="0"/>
              <a:t>© Beckhoff Automation GmbH &amp; Co. KG</a:t>
            </a:r>
          </a:p>
          <a:p>
            <a:endParaRPr lang="de-DE" altLang="de-DE" sz="1200" dirty="0" smtClean="0"/>
          </a:p>
          <a:p>
            <a:pPr>
              <a:buFont typeface="Wingdings" panose="05000000000000000000" pitchFamily="2" charset="2"/>
              <a:buNone/>
            </a:pPr>
            <a:r>
              <a:rPr lang="de-DE" altLang="de-DE" sz="1200" dirty="0" smtClean="0"/>
              <a:t>Alle Bilder sind urheberrechtlich geschützt. Die Weitergabe und Nutzung durch Dritte ist nicht gestattet.</a:t>
            </a:r>
          </a:p>
          <a:p>
            <a:pPr>
              <a:buFont typeface="Wingdings" panose="05000000000000000000" pitchFamily="2" charset="2"/>
              <a:buNone/>
            </a:pPr>
            <a:endParaRPr lang="de-DE" altLang="de-DE" sz="1200" dirty="0" smtClean="0"/>
          </a:p>
          <a:p>
            <a:pPr>
              <a:buFont typeface="Wingdings" panose="05000000000000000000" pitchFamily="2" charset="2"/>
              <a:buNone/>
            </a:pPr>
            <a:r>
              <a:rPr lang="de-DE" sz="1200" dirty="0" smtClean="0"/>
              <a:t>Beckhoff</a:t>
            </a:r>
            <a:r>
              <a:rPr lang="de-DE" sz="1200" baseline="30000" dirty="0" smtClean="0"/>
              <a:t>®</a:t>
            </a:r>
            <a:r>
              <a:rPr lang="de-DE" sz="1200" dirty="0" smtClean="0"/>
              <a:t>, </a:t>
            </a:r>
            <a:r>
              <a:rPr lang="de-DE" sz="1200" dirty="0" err="1" smtClean="0"/>
              <a:t>TwinCAT</a:t>
            </a:r>
            <a:r>
              <a:rPr lang="de-DE" sz="1200" baseline="30000" dirty="0" smtClean="0"/>
              <a:t>®</a:t>
            </a:r>
            <a:r>
              <a:rPr lang="de-DE" sz="1200" dirty="0" smtClean="0"/>
              <a:t>, </a:t>
            </a:r>
            <a:r>
              <a:rPr lang="de-DE" sz="1200" dirty="0" err="1" smtClean="0"/>
              <a:t>EtherCAT</a:t>
            </a:r>
            <a:r>
              <a:rPr lang="de-DE" sz="1200" baseline="30000" dirty="0" smtClean="0"/>
              <a:t>®</a:t>
            </a:r>
            <a:r>
              <a:rPr lang="de-DE" sz="1200" dirty="0" smtClean="0"/>
              <a:t>, </a:t>
            </a:r>
            <a:r>
              <a:rPr lang="de-DE" sz="1200" dirty="0" err="1" smtClean="0"/>
              <a:t>EtherCAT</a:t>
            </a:r>
            <a:r>
              <a:rPr lang="de-DE" sz="1200" dirty="0" smtClean="0"/>
              <a:t> G</a:t>
            </a:r>
            <a:r>
              <a:rPr lang="de-DE" sz="1200" baseline="30000" dirty="0" smtClean="0"/>
              <a:t>®</a:t>
            </a:r>
            <a:r>
              <a:rPr lang="de-DE" sz="1200" dirty="0" smtClean="0"/>
              <a:t>, </a:t>
            </a:r>
            <a:r>
              <a:rPr lang="de-DE" sz="1200" dirty="0" err="1" smtClean="0"/>
              <a:t>EtherCAT</a:t>
            </a:r>
            <a:r>
              <a:rPr lang="de-DE" sz="1200" dirty="0" smtClean="0"/>
              <a:t> G10</a:t>
            </a:r>
            <a:r>
              <a:rPr lang="de-DE" sz="1200" baseline="30000" dirty="0" smtClean="0"/>
              <a:t>®</a:t>
            </a:r>
            <a:r>
              <a:rPr lang="de-DE" sz="1200" dirty="0" smtClean="0"/>
              <a:t>, </a:t>
            </a:r>
            <a:r>
              <a:rPr lang="de-DE" sz="1200" dirty="0" err="1" smtClean="0"/>
              <a:t>EtherCAT</a:t>
            </a:r>
            <a:r>
              <a:rPr lang="de-DE" sz="1200" dirty="0" smtClean="0"/>
              <a:t> P</a:t>
            </a:r>
            <a:r>
              <a:rPr lang="de-DE" sz="1200" baseline="30000" dirty="0" smtClean="0"/>
              <a:t>®</a:t>
            </a:r>
            <a:r>
              <a:rPr lang="de-DE" sz="1200" dirty="0" smtClean="0"/>
              <a:t>, </a:t>
            </a:r>
            <a:r>
              <a:rPr lang="de-DE" sz="1200" dirty="0" err="1" smtClean="0"/>
              <a:t>Safety</a:t>
            </a:r>
            <a:r>
              <a:rPr lang="de-DE" sz="1200" dirty="0" smtClean="0"/>
              <a:t> </a:t>
            </a:r>
            <a:r>
              <a:rPr lang="de-DE" sz="1200" dirty="0" err="1" smtClean="0"/>
              <a:t>over</a:t>
            </a:r>
            <a:r>
              <a:rPr lang="de-DE" sz="1200" dirty="0" smtClean="0"/>
              <a:t> </a:t>
            </a:r>
            <a:r>
              <a:rPr lang="de-DE" sz="1200" dirty="0" err="1" smtClean="0"/>
              <a:t>EtherCAT</a:t>
            </a:r>
            <a:r>
              <a:rPr lang="de-DE" sz="1200" baseline="30000" dirty="0" smtClean="0"/>
              <a:t>®</a:t>
            </a:r>
            <a:r>
              <a:rPr lang="de-DE" sz="1200" dirty="0" smtClean="0"/>
              <a:t>, </a:t>
            </a:r>
            <a:r>
              <a:rPr lang="de-DE" sz="1200" dirty="0" err="1" smtClean="0"/>
              <a:t>TwinSAFE</a:t>
            </a:r>
            <a:r>
              <a:rPr lang="de-DE" sz="1200" baseline="30000" dirty="0" smtClean="0"/>
              <a:t>®</a:t>
            </a:r>
            <a:r>
              <a:rPr lang="de-DE" sz="1200" dirty="0" smtClean="0"/>
              <a:t>, XFC</a:t>
            </a:r>
            <a:r>
              <a:rPr lang="de-DE" sz="1200" baseline="30000" dirty="0" smtClean="0"/>
              <a:t>®</a:t>
            </a:r>
            <a:r>
              <a:rPr lang="de-DE" sz="1200" dirty="0" smtClean="0"/>
              <a:t>, XTS</a:t>
            </a:r>
            <a:r>
              <a:rPr lang="de-DE" sz="1200" baseline="30000" dirty="0" smtClean="0"/>
              <a:t>®</a:t>
            </a:r>
            <a:r>
              <a:rPr lang="de-DE" sz="1200" dirty="0" smtClean="0"/>
              <a:t> und </a:t>
            </a:r>
            <a:r>
              <a:rPr lang="de-DE" sz="1200" dirty="0" err="1" smtClean="0"/>
              <a:t>XPlanar</a:t>
            </a:r>
            <a:r>
              <a:rPr lang="de-DE" sz="1200" baseline="30000" dirty="0" smtClean="0"/>
              <a:t>®</a:t>
            </a:r>
            <a:r>
              <a:rPr lang="de-DE" sz="1200" dirty="0" smtClean="0"/>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smtClean="0"/>
          </a:p>
          <a:p>
            <a:pPr>
              <a:buFont typeface="Wingdings" panose="05000000000000000000" pitchFamily="2" charset="2"/>
              <a:buNone/>
            </a:pPr>
            <a:r>
              <a:rPr lang="de-DE" altLang="de-DE" sz="1200" dirty="0" smtClean="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endParaRPr lang="de-DE" altLang="de-DE" sz="1200" dirty="0"/>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smtClean="0"/>
              <a:t>Telefon:	+49 5246 963-0  </a:t>
            </a:r>
          </a:p>
          <a:p>
            <a:pPr>
              <a:buFont typeface="Wingdings" panose="05000000000000000000" pitchFamily="2" charset="2"/>
              <a:buNone/>
            </a:pPr>
            <a:r>
              <a:rPr lang="de-DE" altLang="de-DE" sz="1600" dirty="0" smtClean="0"/>
              <a:t>E-Mail:	info@beckhoff.de</a:t>
            </a:r>
          </a:p>
          <a:p>
            <a:pPr>
              <a:buFont typeface="Wingdings" panose="05000000000000000000" pitchFamily="2" charset="2"/>
              <a:buNone/>
            </a:pPr>
            <a:r>
              <a:rPr lang="de-DE" altLang="de-DE" sz="1600" dirty="0" smtClean="0"/>
              <a:t>Web:	www.beckhoff.de</a:t>
            </a:r>
            <a:r>
              <a:rPr lang="de-DE" altLang="de-DE" sz="1600" b="1" dirty="0" smtClean="0"/>
              <a:t> </a:t>
            </a:r>
            <a:endParaRPr lang="de-DE" altLang="de-DE" sz="1600" b="1" dirty="0"/>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smtClean="0"/>
              <a:t>Beckhoff Automation GmbH &amp; Co. KG </a:t>
            </a:r>
            <a:br>
              <a:rPr lang="en-US" altLang="de-DE" sz="1600" dirty="0" smtClean="0"/>
            </a:br>
            <a:r>
              <a:rPr lang="de-DE" altLang="de-DE" sz="1600" b="0" dirty="0" smtClean="0">
                <a:solidFill>
                  <a:srgbClr val="000000"/>
                </a:solidFill>
                <a:latin typeface="Arial"/>
                <a:cs typeface="+mn-cs"/>
              </a:rPr>
              <a:t>Unternehmenszentrale</a:t>
            </a:r>
          </a:p>
          <a:p>
            <a:pPr marL="0" lvl="0" indent="0">
              <a:spcBef>
                <a:spcPts val="0"/>
              </a:spcBef>
              <a:buNone/>
            </a:pPr>
            <a:r>
              <a:rPr lang="de-DE" altLang="de-DE" sz="1600" b="0" dirty="0" smtClean="0">
                <a:solidFill>
                  <a:srgbClr val="000000"/>
                </a:solidFill>
                <a:latin typeface="Arial"/>
                <a:cs typeface="+mn-cs"/>
              </a:rPr>
              <a:t>Hülshorstweg 20</a:t>
            </a:r>
          </a:p>
          <a:p>
            <a:pPr marL="0" lvl="0" indent="0">
              <a:spcBef>
                <a:spcPts val="0"/>
              </a:spcBef>
              <a:buNone/>
            </a:pPr>
            <a:r>
              <a:rPr lang="de-DE" altLang="de-DE" sz="1600" b="0" dirty="0" smtClean="0">
                <a:solidFill>
                  <a:srgbClr val="000000"/>
                </a:solidFill>
                <a:latin typeface="Arial"/>
                <a:cs typeface="+mn-cs"/>
              </a:rPr>
              <a:t>33415 Verl</a:t>
            </a:r>
          </a:p>
          <a:p>
            <a:pPr marL="0" lvl="0" indent="0">
              <a:spcBef>
                <a:spcPts val="0"/>
              </a:spcBef>
              <a:buNone/>
            </a:pPr>
            <a:r>
              <a:rPr lang="de-DE" altLang="de-DE" sz="1600" b="0" dirty="0" smtClean="0">
                <a:solidFill>
                  <a:srgbClr val="000000"/>
                </a:solidFill>
                <a:latin typeface="Arial"/>
                <a:cs typeface="+mn-cs"/>
              </a:rPr>
              <a:t>Deutschland</a:t>
            </a:r>
          </a:p>
          <a:p>
            <a:pPr lvl="0"/>
            <a:endParaRPr lang="en-US" altLang="de-DE" sz="1600" b="0" dirty="0" smtClean="0"/>
          </a:p>
        </p:txBody>
      </p:sp>
      <p:sp>
        <p:nvSpPr>
          <p:cNvPr id="11" name="Textfeld 10"/>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smtClean="0"/>
              <a:t>Kontakt </a:t>
            </a:r>
            <a:endParaRPr lang="de-DE" dirty="0"/>
          </a:p>
        </p:txBody>
      </p:sp>
      <p:sp>
        <p:nvSpPr>
          <p:cNvPr id="8" name="Textplatzhalter 4"/>
          <p:cNvSpPr>
            <a:spLocks noGrp="1"/>
          </p:cNvSpPr>
          <p:nvPr>
            <p:ph type="body" sz="quarter" idx="11" hasCustomPrompt="1"/>
          </p:nvPr>
        </p:nvSpPr>
        <p:spPr>
          <a:xfrm>
            <a:off x="3255495" y="4031918"/>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smtClean="0"/>
              <a:t>MM/YYYY</a:t>
            </a:r>
            <a:endParaRPr lang="de-DE" dirty="0"/>
          </a:p>
        </p:txBody>
      </p:sp>
    </p:spTree>
    <p:extLst>
      <p:ext uri="{BB962C8B-B14F-4D97-AF65-F5344CB8AC3E}">
        <p14:creationId xmlns:p14="http://schemas.microsoft.com/office/powerpoint/2010/main" val="3385922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smtClean="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smtClean="0"/>
              <a:t>Speaker Name </a:t>
            </a:r>
            <a:br>
              <a:rPr lang="en-US" noProof="0" dirty="0" smtClean="0"/>
            </a:br>
            <a:r>
              <a:rPr lang="en-US" noProof="0" dirty="0" smtClean="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7999"/>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for Speaker – Version 3">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smtClean="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smtClean="0"/>
              <a:t>Speaker Name </a:t>
            </a:r>
            <a:br>
              <a:rPr lang="en-US" noProof="0" dirty="0" smtClean="0"/>
            </a:br>
            <a:r>
              <a:rPr lang="en-US" noProof="0" dirty="0" smtClean="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5" cy="6857999"/>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9" name="Picture 4" descr="E_CAT_4c_o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84306" y="4291431"/>
            <a:ext cx="908999" cy="20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0522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‹Nr.›</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smtClean="0"/>
              <a:t>Click to add chapter (active chapter in bold)</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Tree>
    <p:extLst>
      <p:ext uri="{BB962C8B-B14F-4D97-AF65-F5344CB8AC3E}">
        <p14:creationId xmlns:p14="http://schemas.microsoft.com/office/powerpoint/2010/main" val="16510481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5272207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39533410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Tree>
    <p:extLst>
      <p:ext uri="{BB962C8B-B14F-4D97-AF65-F5344CB8AC3E}">
        <p14:creationId xmlns:p14="http://schemas.microsoft.com/office/powerpoint/2010/main" val="28451382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15864130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smtClean="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smtClean="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smtClean="0"/>
              <a:t>Click to add title</a:t>
            </a:r>
            <a:endParaRPr lang="en-US" noProof="0" dirty="0"/>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5"/>
            <a:r>
              <a:rPr lang="en-US" noProof="0" dirty="0" smtClean="0"/>
              <a:t>Sixth level</a:t>
            </a:r>
          </a:p>
          <a:p>
            <a:pPr lvl="6"/>
            <a:r>
              <a:rPr lang="en-US" noProof="0" dirty="0" smtClean="0"/>
              <a:t>Seventh level</a:t>
            </a:r>
          </a:p>
          <a:p>
            <a:pPr lvl="7"/>
            <a:r>
              <a:rPr lang="en-US" noProof="0" dirty="0" smtClean="0"/>
              <a:t>Eighth level</a:t>
            </a:r>
          </a:p>
          <a:p>
            <a:pPr lvl="8"/>
            <a:r>
              <a:rPr lang="en-US" noProof="0" dirty="0" smtClean="0"/>
              <a:t>Ninth level</a:t>
            </a:r>
            <a:endParaRPr lang="en-US" noProof="0" dirty="0"/>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pic>
        <p:nvPicPr>
          <p:cNvPr id="10" name="Grafik 9"/>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828" r:id="rId4"/>
    <p:sldLayoutId id="2147483798" r:id="rId5"/>
    <p:sldLayoutId id="2147483713" r:id="rId6"/>
    <p:sldLayoutId id="2147483714" r:id="rId7"/>
    <p:sldLayoutId id="2147483717" r:id="rId8"/>
    <p:sldLayoutId id="2147483800" r:id="rId9"/>
    <p:sldLayoutId id="2147483715" r:id="rId10"/>
    <p:sldLayoutId id="2147483716" r:id="rId11"/>
    <p:sldLayoutId id="2147483720" r:id="rId12"/>
    <p:sldLayoutId id="2147483813" r:id="rId13"/>
    <p:sldLayoutId id="2147483814" r:id="rId14"/>
    <p:sldLayoutId id="2147483825" r:id="rId15"/>
    <p:sldLayoutId id="2147483816" r:id="rId16"/>
    <p:sldLayoutId id="2147483815" r:id="rId17"/>
    <p:sldLayoutId id="2147483820" r:id="rId18"/>
    <p:sldLayoutId id="2147483821" r:id="rId19"/>
    <p:sldLayoutId id="2147483822" r:id="rId20"/>
    <p:sldLayoutId id="2147483819" r:id="rId21"/>
    <p:sldLayoutId id="2147483817" r:id="rId22"/>
    <p:sldLayoutId id="2147483818" r:id="rId23"/>
    <p:sldLayoutId id="2147483824" r:id="rId24"/>
    <p:sldLayoutId id="2147483826" r:id="rId25"/>
    <p:sldLayoutId id="2147483827" r:id="rId26"/>
  </p:sldLayoutIdLst>
  <p:timing>
    <p:tnLst>
      <p:par>
        <p:cTn id="1" dur="indefinite" restart="never" nodeType="tmRoot"/>
      </p:par>
    </p:tnLst>
  </p:timing>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2.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5.pn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4.xml"/><Relationship Id="rId5" Type="http://schemas.openxmlformats.org/officeDocument/2006/relationships/image" Target="../media/image45.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4.xml"/><Relationship Id="rId5" Type="http://schemas.openxmlformats.org/officeDocument/2006/relationships/image" Target="../media/image47.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4.xml"/><Relationship Id="rId5" Type="http://schemas.openxmlformats.org/officeDocument/2006/relationships/image" Target="../media/image51.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4.xml"/><Relationship Id="rId5" Type="http://schemas.openxmlformats.org/officeDocument/2006/relationships/image" Target="../media/image53.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4.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17.xml"/><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24.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112233"/>
            <a:ext cx="10137600" cy="967921"/>
          </a:xfrm>
        </p:spPr>
        <p:txBody>
          <a:bodyPr/>
          <a:lstStyle/>
          <a:p>
            <a:r>
              <a:rPr lang="de-DE" dirty="0"/>
              <a:t>New Automation Technology</a:t>
            </a:r>
            <a:br>
              <a:rPr lang="de-DE" dirty="0"/>
            </a:br>
            <a:r>
              <a:rPr lang="de-DE" dirty="0"/>
              <a:t>Beckhoff Automation</a:t>
            </a:r>
          </a:p>
        </p:txBody>
      </p:sp>
    </p:spTree>
    <p:extLst>
      <p:ext uri="{BB962C8B-B14F-4D97-AF65-F5344CB8AC3E}">
        <p14:creationId xmlns:p14="http://schemas.microsoft.com/office/powerpoint/2010/main" val="333346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CA" dirty="0" smtClean="0"/>
              <a:t>XTS – </a:t>
            </a:r>
            <a:r>
              <a:rPr lang="en-CA" dirty="0" err="1" smtClean="0"/>
              <a:t>TcSoftDrive</a:t>
            </a:r>
            <a:r>
              <a:rPr lang="en-CA" dirty="0" smtClean="0"/>
              <a:t> control loop structure</a:t>
            </a:r>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1099578"/>
            <a:ext cx="8115300" cy="5742567"/>
          </a:xfrm>
          <a:prstGeom prst="rect">
            <a:avLst/>
          </a:prstGeom>
        </p:spPr>
      </p:pic>
    </p:spTree>
    <p:extLst>
      <p:ext uri="{BB962C8B-B14F-4D97-AF65-F5344CB8AC3E}">
        <p14:creationId xmlns:p14="http://schemas.microsoft.com/office/powerpoint/2010/main" val="2784279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dirty="0" smtClean="0"/>
          </a:p>
          <a:p>
            <a:pPr marL="457200" indent="-457200">
              <a:buFont typeface="+mj-lt"/>
              <a:buAutoNum type="arabicPeriod"/>
            </a:pPr>
            <a:r>
              <a:rPr lang="en-CA" dirty="0"/>
              <a:t>Short XTS basics</a:t>
            </a:r>
          </a:p>
          <a:p>
            <a:pPr marL="457200" indent="-457200">
              <a:buFont typeface="+mj-lt"/>
              <a:buAutoNum type="arabicPeriod"/>
            </a:pPr>
            <a:r>
              <a:rPr lang="en-US" b="1" kern="0" dirty="0"/>
              <a:t>XTS Accuracy</a:t>
            </a:r>
            <a:endParaRPr lang="en-CA" b="1" dirty="0"/>
          </a:p>
          <a:p>
            <a:pPr marL="457200" indent="-457200">
              <a:buFont typeface="+mj-lt"/>
              <a:buAutoNum type="arabicPeriod"/>
            </a:pPr>
            <a:r>
              <a:rPr lang="en-CA" dirty="0"/>
              <a:t>XTS IPC &amp; capabilities</a:t>
            </a:r>
          </a:p>
          <a:p>
            <a:pPr marL="457200" indent="-457200">
              <a:buFont typeface="+mj-lt"/>
              <a:buAutoNum type="arabicPeriod"/>
            </a:pPr>
            <a:r>
              <a:rPr lang="en-US" dirty="0"/>
              <a:t>Scope for </a:t>
            </a:r>
            <a:br>
              <a:rPr lang="en-US" dirty="0"/>
            </a:br>
            <a:r>
              <a:rPr lang="en-US" dirty="0"/>
              <a:t>Mover monitoring</a:t>
            </a:r>
          </a:p>
          <a:p>
            <a:pPr marL="457200" indent="-457200">
              <a:buFont typeface="+mj-lt"/>
              <a:buAutoNum type="arabicPeriod"/>
            </a:pPr>
            <a:r>
              <a:rPr lang="en-CA" dirty="0" err="1"/>
              <a:t>TcSoftdrive</a:t>
            </a:r>
            <a:r>
              <a:rPr lang="en-CA" dirty="0"/>
              <a:t> </a:t>
            </a:r>
            <a:br>
              <a:rPr lang="en-CA" dirty="0"/>
            </a:br>
            <a:r>
              <a:rPr lang="en-CA" dirty="0"/>
              <a:t>structure &amp; parameter</a:t>
            </a:r>
          </a:p>
          <a:p>
            <a:pPr marL="457200" indent="-457200">
              <a:buFont typeface="+mj-lt"/>
              <a:buAutoNum type="arabicPeriod"/>
            </a:pPr>
            <a:r>
              <a:rPr lang="en-CA" dirty="0" smtClean="0"/>
              <a:t>Tuning</a:t>
            </a:r>
            <a:endParaRPr lang="en-CA" dirty="0"/>
          </a:p>
          <a:p>
            <a:pPr marL="0" indent="0">
              <a:buNone/>
            </a:pPr>
            <a:endParaRPr lang="en-US" dirty="0"/>
          </a:p>
        </p:txBody>
      </p:sp>
      <p:sp>
        <p:nvSpPr>
          <p:cNvPr id="4" name="Titel 3"/>
          <p:cNvSpPr>
            <a:spLocks noGrp="1"/>
          </p:cNvSpPr>
          <p:nvPr>
            <p:ph type="title"/>
          </p:nvPr>
        </p:nvSpPr>
        <p:spPr/>
        <p:txBody>
          <a:bodyPr/>
          <a:lstStyle/>
          <a:p>
            <a:r>
              <a:rPr lang="de-DE" dirty="0"/>
              <a:t>Agenda | XTS- </a:t>
            </a:r>
            <a:r>
              <a:rPr lang="de-DE" dirty="0" err="1"/>
              <a:t>TcSoftDrive</a:t>
            </a:r>
            <a:endParaRPr lang="de-DE" dirty="0"/>
          </a:p>
        </p:txBody>
      </p:sp>
    </p:spTree>
    <p:extLst>
      <p:ext uri="{BB962C8B-B14F-4D97-AF65-F5344CB8AC3E}">
        <p14:creationId xmlns:p14="http://schemas.microsoft.com/office/powerpoint/2010/main" val="13469398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CA" dirty="0" smtClean="0"/>
              <a:t>XTS - </a:t>
            </a:r>
            <a:r>
              <a:rPr lang="en-US" kern="0" dirty="0"/>
              <a:t>Definition </a:t>
            </a:r>
            <a:r>
              <a:rPr lang="en-US" kern="0" dirty="0" smtClean="0"/>
              <a:t>of </a:t>
            </a:r>
            <a:r>
              <a:rPr lang="en-US" kern="0" dirty="0"/>
              <a:t>Accuracy </a:t>
            </a:r>
            <a:endParaRPr lang="en-CA"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752" y="2006649"/>
            <a:ext cx="3312368" cy="383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127448" y="1793805"/>
            <a:ext cx="2250250" cy="369332"/>
          </a:xfrm>
          <a:prstGeom prst="rect">
            <a:avLst/>
          </a:prstGeom>
          <a:noFill/>
        </p:spPr>
        <p:txBody>
          <a:bodyPr wrap="square" rtlCol="0">
            <a:spAutoFit/>
          </a:bodyPr>
          <a:lstStyle/>
          <a:p>
            <a:r>
              <a:rPr lang="en-US" dirty="0"/>
              <a:t>Ideal Positioning </a:t>
            </a:r>
            <a:endParaRPr lang="de-DE" dirty="0"/>
          </a:p>
        </p:txBody>
      </p:sp>
      <p:sp>
        <p:nvSpPr>
          <p:cNvPr id="9" name="TextBox 8"/>
          <p:cNvSpPr txBox="1"/>
          <p:nvPr/>
        </p:nvSpPr>
        <p:spPr>
          <a:xfrm>
            <a:off x="4349807" y="1604004"/>
            <a:ext cx="1845205" cy="369332"/>
          </a:xfrm>
          <a:prstGeom prst="rect">
            <a:avLst/>
          </a:prstGeom>
          <a:noFill/>
        </p:spPr>
        <p:txBody>
          <a:bodyPr wrap="square" rtlCol="0">
            <a:spAutoFit/>
          </a:bodyPr>
          <a:lstStyle/>
          <a:p>
            <a:r>
              <a:rPr lang="en-US" dirty="0"/>
              <a:t>Start Position </a:t>
            </a:r>
            <a:endParaRPr lang="de-DE" dirty="0"/>
          </a:p>
        </p:txBody>
      </p:sp>
      <p:sp>
        <p:nvSpPr>
          <p:cNvPr id="10" name="TextBox 9"/>
          <p:cNvSpPr txBox="1"/>
          <p:nvPr/>
        </p:nvSpPr>
        <p:spPr>
          <a:xfrm>
            <a:off x="5969513" y="1609139"/>
            <a:ext cx="1755195" cy="369332"/>
          </a:xfrm>
          <a:prstGeom prst="rect">
            <a:avLst/>
          </a:prstGeom>
          <a:noFill/>
        </p:spPr>
        <p:txBody>
          <a:bodyPr wrap="square" rtlCol="0">
            <a:spAutoFit/>
          </a:bodyPr>
          <a:lstStyle/>
          <a:p>
            <a:r>
              <a:rPr lang="en-US" dirty="0"/>
              <a:t>Target Position </a:t>
            </a:r>
            <a:endParaRPr lang="de-DE" dirty="0"/>
          </a:p>
        </p:txBody>
      </p:sp>
      <p:sp>
        <p:nvSpPr>
          <p:cNvPr id="11" name="TextBox 10"/>
          <p:cNvSpPr txBox="1"/>
          <p:nvPr/>
        </p:nvSpPr>
        <p:spPr>
          <a:xfrm>
            <a:off x="1127448" y="2874239"/>
            <a:ext cx="2250250" cy="646331"/>
          </a:xfrm>
          <a:prstGeom prst="rect">
            <a:avLst/>
          </a:prstGeom>
          <a:noFill/>
        </p:spPr>
        <p:txBody>
          <a:bodyPr wrap="square" rtlCol="0">
            <a:spAutoFit/>
          </a:bodyPr>
          <a:lstStyle/>
          <a:p>
            <a:r>
              <a:rPr lang="en-US" dirty="0"/>
              <a:t>High Accuracy </a:t>
            </a:r>
          </a:p>
          <a:p>
            <a:r>
              <a:rPr lang="en-US" dirty="0"/>
              <a:t>High Repeatability</a:t>
            </a:r>
            <a:endParaRPr lang="de-DE" dirty="0"/>
          </a:p>
        </p:txBody>
      </p:sp>
      <p:sp>
        <p:nvSpPr>
          <p:cNvPr id="12" name="TextBox 11"/>
          <p:cNvSpPr txBox="1"/>
          <p:nvPr/>
        </p:nvSpPr>
        <p:spPr>
          <a:xfrm>
            <a:off x="1127448" y="3941383"/>
            <a:ext cx="2250250" cy="646331"/>
          </a:xfrm>
          <a:prstGeom prst="rect">
            <a:avLst/>
          </a:prstGeom>
          <a:noFill/>
        </p:spPr>
        <p:txBody>
          <a:bodyPr wrap="square" rtlCol="0">
            <a:spAutoFit/>
          </a:bodyPr>
          <a:lstStyle/>
          <a:p>
            <a:r>
              <a:rPr lang="en-US" dirty="0"/>
              <a:t>Low Accuracy </a:t>
            </a:r>
          </a:p>
          <a:p>
            <a:r>
              <a:rPr lang="en-US" dirty="0"/>
              <a:t>High Repeatability</a:t>
            </a:r>
            <a:endParaRPr lang="de-DE" dirty="0"/>
          </a:p>
        </p:txBody>
      </p:sp>
      <p:sp>
        <p:nvSpPr>
          <p:cNvPr id="13" name="TextBox 12"/>
          <p:cNvSpPr txBox="1"/>
          <p:nvPr/>
        </p:nvSpPr>
        <p:spPr>
          <a:xfrm>
            <a:off x="1127448" y="5054877"/>
            <a:ext cx="2250250" cy="646331"/>
          </a:xfrm>
          <a:prstGeom prst="rect">
            <a:avLst/>
          </a:prstGeom>
          <a:noFill/>
        </p:spPr>
        <p:txBody>
          <a:bodyPr wrap="square" rtlCol="0">
            <a:spAutoFit/>
          </a:bodyPr>
          <a:lstStyle/>
          <a:p>
            <a:r>
              <a:rPr lang="en-US" dirty="0"/>
              <a:t>Low Accuracy </a:t>
            </a:r>
          </a:p>
          <a:p>
            <a:r>
              <a:rPr lang="en-US" dirty="0"/>
              <a:t>Low Repeatability</a:t>
            </a:r>
            <a:endParaRPr lang="de-DE" dirty="0"/>
          </a:p>
        </p:txBody>
      </p:sp>
      <p:sp>
        <p:nvSpPr>
          <p:cNvPr id="14" name="TextBox 13"/>
          <p:cNvSpPr txBox="1"/>
          <p:nvPr/>
        </p:nvSpPr>
        <p:spPr>
          <a:xfrm>
            <a:off x="7176120" y="3938280"/>
            <a:ext cx="4968552" cy="1938992"/>
          </a:xfrm>
          <a:prstGeom prst="rect">
            <a:avLst/>
          </a:prstGeom>
          <a:noFill/>
        </p:spPr>
        <p:txBody>
          <a:bodyPr wrap="square" rtlCol="0">
            <a:spAutoFit/>
          </a:bodyPr>
          <a:lstStyle/>
          <a:p>
            <a:pPr marL="342900" indent="-342900">
              <a:buFont typeface="Wingdings" panose="05000000000000000000" pitchFamily="2" charset="2"/>
              <a:buChar char="à"/>
            </a:pPr>
            <a:r>
              <a:rPr lang="en-US" sz="2000" b="1" dirty="0">
                <a:solidFill>
                  <a:srgbClr val="FF0000"/>
                </a:solidFill>
              </a:rPr>
              <a:t>Low accuracy with high repeatability can be compensated. </a:t>
            </a:r>
            <a:endParaRPr lang="en-US" sz="2000" b="1" dirty="0" smtClean="0">
              <a:solidFill>
                <a:srgbClr val="FF0000"/>
              </a:solidFill>
            </a:endParaRPr>
          </a:p>
          <a:p>
            <a:pPr marL="342900" indent="-342900">
              <a:buFont typeface="Wingdings" panose="05000000000000000000" pitchFamily="2" charset="2"/>
              <a:buChar char="à"/>
            </a:pPr>
            <a:endParaRPr lang="en-US" sz="2000" b="1" dirty="0" smtClean="0">
              <a:solidFill>
                <a:srgbClr val="FF0000"/>
              </a:solidFill>
            </a:endParaRPr>
          </a:p>
          <a:p>
            <a:pPr marL="342900" indent="-342900">
              <a:buFont typeface="Wingdings" panose="05000000000000000000" pitchFamily="2" charset="2"/>
              <a:buChar char="à"/>
            </a:pPr>
            <a:endParaRPr lang="en-US" sz="2000" b="1" dirty="0">
              <a:solidFill>
                <a:srgbClr val="FF0000"/>
              </a:solidFill>
            </a:endParaRPr>
          </a:p>
          <a:p>
            <a:pPr marL="342900" indent="-342900">
              <a:buFont typeface="Wingdings" panose="05000000000000000000" pitchFamily="2" charset="2"/>
              <a:buChar char="à"/>
            </a:pPr>
            <a:r>
              <a:rPr lang="en-US" sz="2000" b="1" dirty="0">
                <a:solidFill>
                  <a:srgbClr val="FF0000"/>
                </a:solidFill>
              </a:rPr>
              <a:t>Low repeatability cannot be compensated</a:t>
            </a:r>
          </a:p>
        </p:txBody>
      </p:sp>
    </p:spTree>
    <p:extLst>
      <p:ext uri="{BB962C8B-B14F-4D97-AF65-F5344CB8AC3E}">
        <p14:creationId xmlns:p14="http://schemas.microsoft.com/office/powerpoint/2010/main" val="37599932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CA" dirty="0" smtClean="0"/>
              <a:t>XTS - </a:t>
            </a:r>
            <a:r>
              <a:rPr lang="en-US" kern="0" dirty="0"/>
              <a:t>Position Accuracy (Sensor Rev. </a:t>
            </a:r>
            <a:r>
              <a:rPr lang="en-US" kern="0" dirty="0" smtClean="0"/>
              <a:t>18)</a:t>
            </a:r>
            <a:endParaRPr lang="en-CA" dirty="0"/>
          </a:p>
        </p:txBody>
      </p:sp>
      <p:graphicFrame>
        <p:nvGraphicFramePr>
          <p:cNvPr id="6" name="Table 5"/>
          <p:cNvGraphicFramePr>
            <a:graphicFrameLocks noGrp="1"/>
          </p:cNvGraphicFramePr>
          <p:nvPr>
            <p:extLst/>
          </p:nvPr>
        </p:nvGraphicFramePr>
        <p:xfrm>
          <a:off x="1781531" y="1223755"/>
          <a:ext cx="8639713" cy="1483360"/>
        </p:xfrm>
        <a:graphic>
          <a:graphicData uri="http://schemas.openxmlformats.org/drawingml/2006/table">
            <a:tbl>
              <a:tblPr firstRow="1" bandRow="1">
                <a:tableStyleId>{5940675A-B579-460E-94D1-54222C63F5DA}</a:tableStyleId>
              </a:tblPr>
              <a:tblGrid>
                <a:gridCol w="4314470">
                  <a:extLst>
                    <a:ext uri="{9D8B030D-6E8A-4147-A177-3AD203B41FA5}">
                      <a16:colId xmlns:a16="http://schemas.microsoft.com/office/drawing/2014/main" val="20000"/>
                    </a:ext>
                  </a:extLst>
                </a:gridCol>
                <a:gridCol w="4325243">
                  <a:extLst>
                    <a:ext uri="{9D8B030D-6E8A-4147-A177-3AD203B41FA5}">
                      <a16:colId xmlns:a16="http://schemas.microsoft.com/office/drawing/2014/main" val="20001"/>
                    </a:ext>
                  </a:extLst>
                </a:gridCol>
              </a:tblGrid>
              <a:tr h="370840">
                <a:tc>
                  <a:txBody>
                    <a:bodyPr/>
                    <a:lstStyle/>
                    <a:p>
                      <a:r>
                        <a:rPr lang="en-CA" sz="1600" b="1" noProof="0" dirty="0" smtClean="0"/>
                        <a:t>XTS Datasheet</a:t>
                      </a:r>
                      <a:endParaRPr lang="en-CA" sz="1600" b="1" noProof="0" dirty="0"/>
                    </a:p>
                  </a:txBody>
                  <a:tcPr>
                    <a:solidFill>
                      <a:schemeClr val="accent2">
                        <a:lumMod val="40000"/>
                        <a:lumOff val="60000"/>
                      </a:schemeClr>
                    </a:solidFill>
                  </a:tcPr>
                </a:tc>
                <a:tc>
                  <a:txBody>
                    <a:bodyPr/>
                    <a:lstStyle/>
                    <a:p>
                      <a:endParaRPr lang="en-CA" sz="1600" noProof="0" dirty="0"/>
                    </a:p>
                  </a:txBody>
                  <a:tcPr>
                    <a:solidFill>
                      <a:schemeClr val="accent2">
                        <a:lumMod val="40000"/>
                        <a:lumOff val="60000"/>
                      </a:schemeClr>
                    </a:solidFill>
                  </a:tcPr>
                </a:tc>
                <a:extLst>
                  <a:ext uri="{0D108BD9-81ED-4DB2-BD59-A6C34878D82A}">
                    <a16:rowId xmlns:a16="http://schemas.microsoft.com/office/drawing/2014/main" val="10000"/>
                  </a:ext>
                </a:extLst>
              </a:tr>
              <a:tr h="370840">
                <a:tc>
                  <a:txBody>
                    <a:bodyPr/>
                    <a:lstStyle/>
                    <a:p>
                      <a:r>
                        <a:rPr lang="en-CA" sz="1600" noProof="0" dirty="0" smtClean="0"/>
                        <a:t>Absolute Position</a:t>
                      </a:r>
                      <a:r>
                        <a:rPr lang="en-CA" sz="1600" baseline="0" noProof="0" dirty="0" smtClean="0"/>
                        <a:t> Accuracy</a:t>
                      </a:r>
                      <a:endParaRPr lang="en-CA" sz="1600" noProof="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noProof="0" dirty="0" smtClean="0"/>
                        <a:t>± 250µm (within one straight Module) *</a:t>
                      </a:r>
                    </a:p>
                  </a:txBody>
                  <a:tcPr/>
                </a:tc>
                <a:extLst>
                  <a:ext uri="{0D108BD9-81ED-4DB2-BD59-A6C34878D82A}">
                    <a16:rowId xmlns:a16="http://schemas.microsoft.com/office/drawing/2014/main" val="10001"/>
                  </a:ext>
                </a:extLst>
              </a:tr>
              <a:tr h="370840">
                <a:tc>
                  <a:txBody>
                    <a:bodyPr/>
                    <a:lstStyle/>
                    <a:p>
                      <a:r>
                        <a:rPr lang="en-US" sz="1600" b="1" dirty="0" smtClean="0"/>
                        <a:t>Tested but not specified</a:t>
                      </a:r>
                      <a:r>
                        <a:rPr lang="en-US" sz="1600" b="1" baseline="0" dirty="0" smtClean="0"/>
                        <a:t> Accuracy</a:t>
                      </a:r>
                      <a:endParaRPr lang="de-DE" sz="1600" b="1" dirty="0"/>
                    </a:p>
                  </a:txBody>
                  <a:tcPr>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600" noProof="0" dirty="0" smtClean="0"/>
                    </a:p>
                  </a:txBody>
                  <a:tcPr>
                    <a:solidFill>
                      <a:schemeClr val="accent2">
                        <a:lumMod val="40000"/>
                        <a:lumOff val="60000"/>
                      </a:schemeClr>
                    </a:solidFill>
                  </a:tcPr>
                </a:tc>
                <a:extLst>
                  <a:ext uri="{0D108BD9-81ED-4DB2-BD59-A6C34878D82A}">
                    <a16:rowId xmlns:a16="http://schemas.microsoft.com/office/drawing/2014/main" val="10002"/>
                  </a:ext>
                </a:extLst>
              </a:tr>
              <a:tr h="370840">
                <a:tc>
                  <a:txBody>
                    <a:bodyPr/>
                    <a:lstStyle/>
                    <a:p>
                      <a:r>
                        <a:rPr lang="en-CA" sz="1600" noProof="0" dirty="0" smtClean="0"/>
                        <a:t>Achievable Position Accuracy</a:t>
                      </a:r>
                      <a:endParaRPr lang="en-CA" sz="1600" noProof="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noProof="0" dirty="0" smtClean="0"/>
                        <a:t>± 150µm (within one straight Module) **</a:t>
                      </a:r>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1802986" y="2707115"/>
            <a:ext cx="8820980" cy="707886"/>
          </a:xfrm>
          <a:prstGeom prst="rect">
            <a:avLst/>
          </a:prstGeom>
          <a:noFill/>
        </p:spPr>
        <p:txBody>
          <a:bodyPr wrap="square" rtlCol="0">
            <a:spAutoFit/>
          </a:bodyPr>
          <a:lstStyle/>
          <a:p>
            <a:r>
              <a:rPr lang="en-CA" sz="1000" dirty="0"/>
              <a:t>* Typical achievable absolute accuracy, this can become larger due to thermal expansion of the module (∆ϑ ≥ 30°C) or Parallelism of the flag to the encoder module and the orthogonality of the Encoder Flag to the Motor Module.</a:t>
            </a:r>
          </a:p>
          <a:p>
            <a:r>
              <a:rPr lang="en-CA" sz="1000" dirty="0"/>
              <a:t>** typically achievable accuracy in a straight module between 15 - 235mm (Encoder flag completely in a single module) a parallel and orthogonal Encoder flag and a thermal expansion of while in operation (∆ϑ ≤ 15°C) </a:t>
            </a:r>
          </a:p>
        </p:txBody>
      </p:sp>
      <p:graphicFrame>
        <p:nvGraphicFramePr>
          <p:cNvPr id="8" name="Table 7"/>
          <p:cNvGraphicFramePr>
            <a:graphicFrameLocks noGrp="1"/>
          </p:cNvGraphicFramePr>
          <p:nvPr>
            <p:extLst/>
          </p:nvPr>
        </p:nvGraphicFramePr>
        <p:xfrm>
          <a:off x="1776676" y="3448795"/>
          <a:ext cx="8640960" cy="1483360"/>
        </p:xfrm>
        <a:graphic>
          <a:graphicData uri="http://schemas.openxmlformats.org/drawingml/2006/table">
            <a:tbl>
              <a:tblPr firstRow="1" bandRow="1">
                <a:tableStyleId>{5940675A-B579-460E-94D1-54222C63F5DA}</a:tableStyleId>
              </a:tblPr>
              <a:tblGrid>
                <a:gridCol w="4319324">
                  <a:extLst>
                    <a:ext uri="{9D8B030D-6E8A-4147-A177-3AD203B41FA5}">
                      <a16:colId xmlns:a16="http://schemas.microsoft.com/office/drawing/2014/main" val="20000"/>
                    </a:ext>
                  </a:extLst>
                </a:gridCol>
                <a:gridCol w="4321636">
                  <a:extLst>
                    <a:ext uri="{9D8B030D-6E8A-4147-A177-3AD203B41FA5}">
                      <a16:colId xmlns:a16="http://schemas.microsoft.com/office/drawing/2014/main" val="20001"/>
                    </a:ext>
                  </a:extLst>
                </a:gridCol>
              </a:tblGrid>
              <a:tr h="370840">
                <a:tc>
                  <a:txBody>
                    <a:bodyPr/>
                    <a:lstStyle/>
                    <a:p>
                      <a:r>
                        <a:rPr lang="de-DE" sz="1600" b="1" dirty="0" smtClean="0"/>
                        <a:t>XTS Datasheet</a:t>
                      </a:r>
                      <a:endParaRPr lang="de-DE" sz="1600" b="1" dirty="0"/>
                    </a:p>
                  </a:txBody>
                  <a:tcPr>
                    <a:solidFill>
                      <a:schemeClr val="accent2">
                        <a:lumMod val="40000"/>
                        <a:lumOff val="60000"/>
                      </a:schemeClr>
                    </a:solidFill>
                  </a:tcPr>
                </a:tc>
                <a:tc>
                  <a:txBody>
                    <a:bodyPr/>
                    <a:lstStyle/>
                    <a:p>
                      <a:endParaRPr lang="de-DE" sz="1600" dirty="0"/>
                    </a:p>
                  </a:txBody>
                  <a:tcPr>
                    <a:solidFill>
                      <a:schemeClr val="accent2">
                        <a:lumMod val="40000"/>
                        <a:lumOff val="60000"/>
                      </a:schemeClr>
                    </a:solidFill>
                  </a:tcPr>
                </a:tc>
                <a:extLst>
                  <a:ext uri="{0D108BD9-81ED-4DB2-BD59-A6C34878D82A}">
                    <a16:rowId xmlns:a16="http://schemas.microsoft.com/office/drawing/2014/main" val="10000"/>
                  </a:ext>
                </a:extLst>
              </a:tr>
              <a:tr h="370840">
                <a:tc>
                  <a:txBody>
                    <a:bodyPr/>
                    <a:lstStyle/>
                    <a:p>
                      <a:r>
                        <a:rPr lang="de-DE" sz="1600" dirty="0" smtClean="0"/>
                        <a:t>Position</a:t>
                      </a:r>
                      <a:r>
                        <a:rPr lang="de-DE" sz="1600" baseline="0" dirty="0" smtClean="0"/>
                        <a:t> </a:t>
                      </a:r>
                      <a:r>
                        <a:rPr lang="de-DE" sz="1600" baseline="0" dirty="0" err="1" smtClean="0"/>
                        <a:t>accuracy</a:t>
                      </a:r>
                      <a:r>
                        <a:rPr lang="de-DE" sz="1600" baseline="0" dirty="0" smtClean="0"/>
                        <a:t> </a:t>
                      </a:r>
                      <a:r>
                        <a:rPr lang="de-DE" sz="1600" baseline="0" dirty="0" err="1" smtClean="0"/>
                        <a:t>while</a:t>
                      </a:r>
                      <a:r>
                        <a:rPr lang="de-DE" sz="1600" baseline="0" dirty="0" smtClean="0"/>
                        <a:t> at </a:t>
                      </a:r>
                      <a:r>
                        <a:rPr lang="de-DE" sz="1600" baseline="0" dirty="0" err="1" smtClean="0"/>
                        <a:t>speed</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 150µm @ 1.5m/s (in</a:t>
                      </a:r>
                      <a:r>
                        <a:rPr lang="de-DE" sz="1600" baseline="0" dirty="0" smtClean="0"/>
                        <a:t> a </a:t>
                      </a:r>
                      <a:r>
                        <a:rPr lang="de-DE" sz="1600" baseline="0" dirty="0" err="1" smtClean="0"/>
                        <a:t>straight</a:t>
                      </a:r>
                      <a:r>
                        <a:rPr lang="de-DE" sz="1600" baseline="0" dirty="0" smtClean="0"/>
                        <a:t> </a:t>
                      </a:r>
                      <a:r>
                        <a:rPr lang="de-DE" sz="1600" baseline="0" dirty="0" err="1" smtClean="0"/>
                        <a:t>module</a:t>
                      </a:r>
                      <a:r>
                        <a:rPr lang="de-DE" sz="1600" dirty="0" smtClean="0"/>
                        <a:t>) *</a:t>
                      </a:r>
                      <a:endParaRPr lang="de-DE" sz="1600" dirty="0"/>
                    </a:p>
                  </a:txBody>
                  <a:tcPr/>
                </a:tc>
                <a:extLst>
                  <a:ext uri="{0D108BD9-81ED-4DB2-BD59-A6C34878D82A}">
                    <a16:rowId xmlns:a16="http://schemas.microsoft.com/office/drawing/2014/main" val="10001"/>
                  </a:ext>
                </a:extLst>
              </a:tr>
              <a:tr h="370840">
                <a:tc>
                  <a:txBody>
                    <a:bodyPr/>
                    <a:lstStyle/>
                    <a:p>
                      <a:r>
                        <a:rPr lang="en-US" sz="1600" b="1" dirty="0" smtClean="0"/>
                        <a:t>Tested but not specified</a:t>
                      </a:r>
                      <a:r>
                        <a:rPr lang="en-US" sz="1600" b="1" baseline="0" dirty="0" smtClean="0"/>
                        <a:t> Accuracy</a:t>
                      </a:r>
                      <a:endParaRPr lang="de-DE" sz="1600" b="1" dirty="0"/>
                    </a:p>
                  </a:txBody>
                  <a:tcPr>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600" dirty="0" smtClean="0"/>
                    </a:p>
                  </a:txBody>
                  <a:tcPr>
                    <a:solidFill>
                      <a:schemeClr val="accent2">
                        <a:lumMod val="40000"/>
                        <a:lumOff val="60000"/>
                      </a:schemeClr>
                    </a:solidFill>
                  </a:tcPr>
                </a:tc>
                <a:extLst>
                  <a:ext uri="{0D108BD9-81ED-4DB2-BD59-A6C34878D82A}">
                    <a16:rowId xmlns:a16="http://schemas.microsoft.com/office/drawing/2014/main" val="10002"/>
                  </a:ext>
                </a:extLst>
              </a:tr>
              <a:tr h="370840">
                <a:tc>
                  <a:txBody>
                    <a:bodyPr/>
                    <a:lstStyle/>
                    <a:p>
                      <a:r>
                        <a:rPr lang="de-DE" sz="1600" dirty="0" smtClean="0"/>
                        <a:t>Position </a:t>
                      </a:r>
                      <a:r>
                        <a:rPr lang="de-DE" sz="1600" dirty="0" err="1" smtClean="0"/>
                        <a:t>accuracy</a:t>
                      </a:r>
                      <a:r>
                        <a:rPr lang="de-DE" sz="1600" dirty="0" smtClean="0"/>
                        <a:t> </a:t>
                      </a:r>
                      <a:r>
                        <a:rPr lang="de-DE" sz="1600" dirty="0" err="1" smtClean="0"/>
                        <a:t>while</a:t>
                      </a:r>
                      <a:r>
                        <a:rPr lang="de-DE" sz="1600" baseline="0" dirty="0" smtClean="0"/>
                        <a:t> at </a:t>
                      </a:r>
                      <a:r>
                        <a:rPr lang="de-DE" sz="1600" baseline="0" dirty="0" err="1" smtClean="0"/>
                        <a:t>speed</a:t>
                      </a:r>
                      <a:r>
                        <a:rPr lang="de-DE" sz="1600" baseline="0" dirty="0" smtClean="0"/>
                        <a:t> in </a:t>
                      </a:r>
                      <a:r>
                        <a:rPr lang="de-DE" sz="1600" baseline="0" dirty="0" err="1" smtClean="0"/>
                        <a:t>the</a:t>
                      </a:r>
                      <a:r>
                        <a:rPr lang="de-DE" sz="1600" baseline="0" dirty="0" smtClean="0"/>
                        <a:t> </a:t>
                      </a:r>
                      <a:r>
                        <a:rPr lang="de-DE" sz="1600" baseline="0" dirty="0" err="1" smtClean="0"/>
                        <a:t>curve</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 400µm @ 1m/s (in a </a:t>
                      </a:r>
                      <a:r>
                        <a:rPr lang="de-DE" sz="1600" baseline="0" dirty="0" smtClean="0"/>
                        <a:t>180° </a:t>
                      </a:r>
                      <a:r>
                        <a:rPr lang="de-DE" sz="1600" dirty="0" err="1" smtClean="0"/>
                        <a:t>Curve</a:t>
                      </a:r>
                      <a:r>
                        <a:rPr lang="de-DE" sz="1600" dirty="0" smtClean="0"/>
                        <a:t> Module) **</a:t>
                      </a:r>
                    </a:p>
                  </a:txBody>
                  <a:tcPr/>
                </a:tc>
                <a:extLst>
                  <a:ext uri="{0D108BD9-81ED-4DB2-BD59-A6C34878D82A}">
                    <a16:rowId xmlns:a16="http://schemas.microsoft.com/office/drawing/2014/main" val="10003"/>
                  </a:ext>
                </a:extLst>
              </a:tr>
            </a:tbl>
          </a:graphicData>
        </a:graphic>
      </p:graphicFrame>
      <p:sp>
        <p:nvSpPr>
          <p:cNvPr id="9" name="TextBox 8"/>
          <p:cNvSpPr txBox="1"/>
          <p:nvPr/>
        </p:nvSpPr>
        <p:spPr>
          <a:xfrm>
            <a:off x="1827772" y="4972392"/>
            <a:ext cx="8820980" cy="553998"/>
          </a:xfrm>
          <a:prstGeom prst="rect">
            <a:avLst/>
          </a:prstGeom>
          <a:noFill/>
        </p:spPr>
        <p:txBody>
          <a:bodyPr wrap="square" rtlCol="0">
            <a:spAutoFit/>
          </a:bodyPr>
          <a:lstStyle/>
          <a:p>
            <a:r>
              <a:rPr lang="de-DE" sz="1000" dirty="0"/>
              <a:t>* </a:t>
            </a:r>
            <a:r>
              <a:rPr lang="en-CA" sz="1000" dirty="0"/>
              <a:t>the synchronization accuracy is very dependent on the mechanical stiffness and the load on the mover and the controller settings. The mechanical displacement between the modules also plays an important role</a:t>
            </a:r>
          </a:p>
          <a:p>
            <a:r>
              <a:rPr lang="en-CA" sz="1000" dirty="0"/>
              <a:t>** the deviation in the curve can be much, much worse if the center of gravity is not directly between the magnets of the mover</a:t>
            </a:r>
          </a:p>
        </p:txBody>
      </p:sp>
      <p:graphicFrame>
        <p:nvGraphicFramePr>
          <p:cNvPr id="10" name="Table 9"/>
          <p:cNvGraphicFramePr>
            <a:graphicFrameLocks noGrp="1"/>
          </p:cNvGraphicFramePr>
          <p:nvPr>
            <p:extLst/>
          </p:nvPr>
        </p:nvGraphicFramePr>
        <p:xfrm>
          <a:off x="1792319" y="5566627"/>
          <a:ext cx="8640960" cy="741680"/>
        </p:xfrm>
        <a:graphic>
          <a:graphicData uri="http://schemas.openxmlformats.org/drawingml/2006/table">
            <a:tbl>
              <a:tblPr firstRow="1" bandRow="1">
                <a:tableStyleId>{5940675A-B579-460E-94D1-54222C63F5DA}</a:tableStyleId>
              </a:tblPr>
              <a:tblGrid>
                <a:gridCol w="4303681">
                  <a:extLst>
                    <a:ext uri="{9D8B030D-6E8A-4147-A177-3AD203B41FA5}">
                      <a16:colId xmlns:a16="http://schemas.microsoft.com/office/drawing/2014/main" val="20000"/>
                    </a:ext>
                  </a:extLst>
                </a:gridCol>
                <a:gridCol w="4337279">
                  <a:extLst>
                    <a:ext uri="{9D8B030D-6E8A-4147-A177-3AD203B41FA5}">
                      <a16:colId xmlns:a16="http://schemas.microsoft.com/office/drawing/2014/main" val="20001"/>
                    </a:ext>
                  </a:extLst>
                </a:gridCol>
              </a:tblGrid>
              <a:tr h="370840">
                <a:tc>
                  <a:txBody>
                    <a:bodyPr/>
                    <a:lstStyle/>
                    <a:p>
                      <a:r>
                        <a:rPr lang="de-DE" sz="1600" b="1" dirty="0" smtClean="0"/>
                        <a:t>XTS Datasheet</a:t>
                      </a:r>
                      <a:endParaRPr lang="de-DE" sz="1600" b="1" dirty="0"/>
                    </a:p>
                  </a:txBody>
                  <a:tcPr>
                    <a:solidFill>
                      <a:schemeClr val="accent2">
                        <a:lumMod val="40000"/>
                        <a:lumOff val="60000"/>
                      </a:schemeClr>
                    </a:solidFill>
                  </a:tcPr>
                </a:tc>
                <a:tc>
                  <a:txBody>
                    <a:bodyPr/>
                    <a:lstStyle/>
                    <a:p>
                      <a:endParaRPr lang="de-DE" sz="1600" dirty="0"/>
                    </a:p>
                  </a:txBody>
                  <a:tcPr>
                    <a:solidFill>
                      <a:schemeClr val="accent2">
                        <a:lumMod val="40000"/>
                        <a:lumOff val="60000"/>
                      </a:schemeClr>
                    </a:solidFill>
                  </a:tcPr>
                </a:tc>
                <a:extLst>
                  <a:ext uri="{0D108BD9-81ED-4DB2-BD59-A6C34878D82A}">
                    <a16:rowId xmlns:a16="http://schemas.microsoft.com/office/drawing/2014/main" val="10000"/>
                  </a:ext>
                </a:extLst>
              </a:tr>
              <a:tr h="370840">
                <a:tc>
                  <a:txBody>
                    <a:bodyPr/>
                    <a:lstStyle/>
                    <a:p>
                      <a:r>
                        <a:rPr lang="de-DE" sz="1600" dirty="0" smtClean="0"/>
                        <a:t>Stand</a:t>
                      </a:r>
                      <a:r>
                        <a:rPr lang="de-DE" sz="1600" baseline="0" dirty="0" smtClean="0"/>
                        <a:t> Still </a:t>
                      </a:r>
                      <a:r>
                        <a:rPr lang="de-DE" sz="1600" baseline="0" dirty="0" err="1" smtClean="0"/>
                        <a:t>Repeatablity</a:t>
                      </a:r>
                      <a:r>
                        <a:rPr lang="de-DE" sz="1600" baseline="0" dirty="0" smtClean="0"/>
                        <a:t> </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 10µm (</a:t>
                      </a:r>
                      <a:r>
                        <a:rPr lang="de-DE" sz="1600" dirty="0" err="1" smtClean="0"/>
                        <a:t>unidirectional</a:t>
                      </a:r>
                      <a:r>
                        <a:rPr lang="de-DE" sz="1600" dirty="0" smtClean="0"/>
                        <a:t>) *</a:t>
                      </a:r>
                    </a:p>
                  </a:txBody>
                  <a:tcPr/>
                </a:tc>
                <a:extLst>
                  <a:ext uri="{0D108BD9-81ED-4DB2-BD59-A6C34878D82A}">
                    <a16:rowId xmlns:a16="http://schemas.microsoft.com/office/drawing/2014/main" val="10001"/>
                  </a:ext>
                </a:extLst>
              </a:tr>
            </a:tbl>
          </a:graphicData>
        </a:graphic>
      </p:graphicFrame>
      <p:sp>
        <p:nvSpPr>
          <p:cNvPr id="11" name="TextBox 10"/>
          <p:cNvSpPr txBox="1"/>
          <p:nvPr/>
        </p:nvSpPr>
        <p:spPr>
          <a:xfrm>
            <a:off x="1788149" y="6444914"/>
            <a:ext cx="8820980" cy="400110"/>
          </a:xfrm>
          <a:prstGeom prst="rect">
            <a:avLst/>
          </a:prstGeom>
          <a:noFill/>
        </p:spPr>
        <p:txBody>
          <a:bodyPr wrap="square" rtlCol="0">
            <a:spAutoFit/>
          </a:bodyPr>
          <a:lstStyle/>
          <a:p>
            <a:r>
              <a:rPr lang="en-CA" sz="1000" dirty="0"/>
              <a:t>* repeatability for the encoder flag the stand still repeatability may fail due to the defects in the rail system or a Roller developing a flat spot or bearing failure or thermal extension</a:t>
            </a:r>
            <a:endParaRPr lang="de-DE" sz="1000" dirty="0"/>
          </a:p>
        </p:txBody>
      </p:sp>
    </p:spTree>
    <p:extLst>
      <p:ext uri="{BB962C8B-B14F-4D97-AF65-F5344CB8AC3E}">
        <p14:creationId xmlns:p14="http://schemas.microsoft.com/office/powerpoint/2010/main" val="38463456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noGrp="1"/>
          </p:cNvGraphicFramePr>
          <p:nvPr>
            <p:extLst/>
          </p:nvPr>
        </p:nvGraphicFramePr>
        <p:xfrm>
          <a:off x="551384" y="1877553"/>
          <a:ext cx="6644669" cy="4752528"/>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a:xfrm>
            <a:off x="191344" y="1239378"/>
            <a:ext cx="4249881" cy="646331"/>
          </a:xfrm>
          <a:prstGeom prst="rect">
            <a:avLst/>
          </a:prstGeom>
        </p:spPr>
        <p:txBody>
          <a:bodyPr wrap="none">
            <a:spAutoFit/>
          </a:bodyPr>
          <a:lstStyle/>
          <a:p>
            <a:r>
              <a:rPr lang="en-CA" dirty="0"/>
              <a:t>Absolute Position Accuracy measured </a:t>
            </a:r>
            <a:r>
              <a:rPr lang="en-CA" dirty="0" smtClean="0"/>
              <a:t/>
            </a:r>
            <a:br>
              <a:rPr lang="en-CA" dirty="0" smtClean="0"/>
            </a:br>
            <a:r>
              <a:rPr lang="en-CA" dirty="0" smtClean="0"/>
              <a:t> against </a:t>
            </a:r>
            <a:r>
              <a:rPr lang="en-CA" dirty="0"/>
              <a:t>an very precise optical encoder</a:t>
            </a: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36407" t="25850" r="26915" b="27951"/>
          <a:stretch/>
        </p:blipFill>
        <p:spPr>
          <a:xfrm>
            <a:off x="7610220" y="1097474"/>
            <a:ext cx="4573391" cy="5760526"/>
          </a:xfrm>
          <a:prstGeom prst="rect">
            <a:avLst/>
          </a:prstGeom>
        </p:spPr>
      </p:pic>
      <p:sp>
        <p:nvSpPr>
          <p:cNvPr id="14" name="Titel 3"/>
          <p:cNvSpPr>
            <a:spLocks noGrp="1"/>
          </p:cNvSpPr>
          <p:nvPr>
            <p:ph type="title"/>
          </p:nvPr>
        </p:nvSpPr>
        <p:spPr/>
        <p:txBody>
          <a:bodyPr/>
          <a:lstStyle/>
          <a:p>
            <a:r>
              <a:rPr lang="en-US" kern="0" dirty="0"/>
              <a:t>XTS - Position Accuracy measurements </a:t>
            </a:r>
          </a:p>
        </p:txBody>
      </p:sp>
    </p:spTree>
    <p:extLst>
      <p:ext uri="{BB962C8B-B14F-4D97-AF65-F5344CB8AC3E}">
        <p14:creationId xmlns:p14="http://schemas.microsoft.com/office/powerpoint/2010/main" val="4107095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70048" y="1101376"/>
            <a:ext cx="8108748" cy="5756624"/>
          </a:xfrm>
          <a:prstGeom prst="rect">
            <a:avLst/>
          </a:prstGeom>
        </p:spPr>
      </p:pic>
      <p:sp>
        <p:nvSpPr>
          <p:cNvPr id="3" name="Textplatzhalter 2"/>
          <p:cNvSpPr>
            <a:spLocks noGrp="1"/>
          </p:cNvSpPr>
          <p:nvPr>
            <p:ph type="body" sz="quarter" idx="15"/>
          </p:nvPr>
        </p:nvSpPr>
        <p:spPr/>
        <p:txBody>
          <a:bodyPr/>
          <a:lstStyle/>
          <a:p>
            <a:pPr marL="0" indent="0">
              <a:buNone/>
            </a:pPr>
            <a:r>
              <a:rPr lang="en-CA" dirty="0"/>
              <a:t>Measurement in </a:t>
            </a:r>
            <a:r>
              <a:rPr lang="en-CA" dirty="0" smtClean="0"/>
              <a:t/>
            </a:r>
            <a:br>
              <a:rPr lang="en-CA" dirty="0" smtClean="0"/>
            </a:br>
            <a:r>
              <a:rPr lang="en-CA" dirty="0" smtClean="0"/>
              <a:t>the </a:t>
            </a:r>
            <a:r>
              <a:rPr lang="en-CA" dirty="0"/>
              <a:t>straight section </a:t>
            </a:r>
            <a:r>
              <a:rPr lang="en-CA" dirty="0" smtClean="0"/>
              <a:t/>
            </a:r>
            <a:br>
              <a:rPr lang="en-CA" dirty="0" smtClean="0"/>
            </a:br>
            <a:r>
              <a:rPr lang="en-CA" dirty="0" smtClean="0"/>
              <a:t>at </a:t>
            </a:r>
            <a:r>
              <a:rPr lang="en-CA" dirty="0"/>
              <a:t>1.5m/s </a:t>
            </a:r>
            <a:r>
              <a:rPr lang="en-CA" dirty="0" smtClean="0"/>
              <a:t/>
            </a:r>
            <a:br>
              <a:rPr lang="en-CA" dirty="0" smtClean="0"/>
            </a:br>
            <a:r>
              <a:rPr lang="en-CA" dirty="0" smtClean="0"/>
              <a:t>with </a:t>
            </a:r>
            <a:r>
              <a:rPr lang="en-CA" dirty="0"/>
              <a:t>a tuned 12 Roller mover </a:t>
            </a:r>
            <a:r>
              <a:rPr lang="en-CA" dirty="0" smtClean="0"/>
              <a:t/>
            </a:r>
            <a:br>
              <a:rPr lang="en-CA" dirty="0" smtClean="0"/>
            </a:br>
            <a:r>
              <a:rPr lang="en-CA" dirty="0" smtClean="0"/>
              <a:t>and </a:t>
            </a:r>
            <a:r>
              <a:rPr lang="en-CA" dirty="0"/>
              <a:t>no load 	</a:t>
            </a:r>
            <a:r>
              <a:rPr lang="en-CA" dirty="0" smtClean="0"/>
              <a:t/>
            </a:r>
            <a:br>
              <a:rPr lang="en-CA" dirty="0" smtClean="0"/>
            </a:br>
            <a:endParaRPr lang="en-CA" dirty="0" smtClean="0"/>
          </a:p>
          <a:p>
            <a:pPr>
              <a:buFont typeface="Wingdings" panose="05000000000000000000" pitchFamily="2" charset="2"/>
              <a:buChar char="à"/>
            </a:pPr>
            <a:r>
              <a:rPr lang="en-CA" dirty="0" smtClean="0"/>
              <a:t>Position </a:t>
            </a:r>
            <a:r>
              <a:rPr lang="en-CA" dirty="0"/>
              <a:t>deviation </a:t>
            </a:r>
            <a:r>
              <a:rPr lang="en-CA" dirty="0" smtClean="0"/>
              <a:t/>
            </a:r>
            <a:br>
              <a:rPr lang="en-CA" dirty="0" smtClean="0"/>
            </a:br>
            <a:r>
              <a:rPr lang="en-CA" dirty="0" smtClean="0"/>
              <a:t>in </a:t>
            </a:r>
            <a:r>
              <a:rPr lang="en-CA" dirty="0"/>
              <a:t>Lag Distance </a:t>
            </a:r>
            <a:br>
              <a:rPr lang="en-CA" dirty="0"/>
            </a:br>
            <a:r>
              <a:rPr lang="en-CA" dirty="0" smtClean="0"/>
              <a:t>is </a:t>
            </a:r>
            <a:r>
              <a:rPr lang="en-CA" dirty="0"/>
              <a:t>less than ± 60µm</a:t>
            </a:r>
          </a:p>
          <a:p>
            <a:endParaRPr lang="de-DE" dirty="0"/>
          </a:p>
        </p:txBody>
      </p:sp>
      <p:sp>
        <p:nvSpPr>
          <p:cNvPr id="8" name="Titel 3"/>
          <p:cNvSpPr>
            <a:spLocks noGrp="1"/>
          </p:cNvSpPr>
          <p:nvPr>
            <p:ph type="title"/>
          </p:nvPr>
        </p:nvSpPr>
        <p:spPr/>
        <p:txBody>
          <a:bodyPr/>
          <a:lstStyle/>
          <a:p>
            <a:r>
              <a:rPr lang="en-US" kern="0" dirty="0"/>
              <a:t>XTS - Position Accuracy while moving </a:t>
            </a:r>
          </a:p>
        </p:txBody>
      </p:sp>
    </p:spTree>
    <p:extLst>
      <p:ext uri="{BB962C8B-B14F-4D97-AF65-F5344CB8AC3E}">
        <p14:creationId xmlns:p14="http://schemas.microsoft.com/office/powerpoint/2010/main" val="23648699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640506" y="1106039"/>
          <a:ext cx="8911607" cy="5730240"/>
        </p:xfrm>
        <a:graphic>
          <a:graphicData uri="http://schemas.openxmlformats.org/drawingml/2006/table">
            <a:tbl>
              <a:tblPr firstRow="1" bandRow="1">
                <a:tableStyleId>{5940675A-B579-460E-94D1-54222C63F5DA}</a:tableStyleId>
              </a:tblPr>
              <a:tblGrid>
                <a:gridCol w="2320731">
                  <a:extLst>
                    <a:ext uri="{9D8B030D-6E8A-4147-A177-3AD203B41FA5}">
                      <a16:colId xmlns:a16="http://schemas.microsoft.com/office/drawing/2014/main" val="20000"/>
                    </a:ext>
                  </a:extLst>
                </a:gridCol>
                <a:gridCol w="6590876">
                  <a:extLst>
                    <a:ext uri="{9D8B030D-6E8A-4147-A177-3AD203B41FA5}">
                      <a16:colId xmlns:a16="http://schemas.microsoft.com/office/drawing/2014/main" val="20001"/>
                    </a:ext>
                  </a:extLst>
                </a:gridCol>
              </a:tblGrid>
              <a:tr h="370840">
                <a:tc>
                  <a:txBody>
                    <a:bodyPr/>
                    <a:lstStyle/>
                    <a:p>
                      <a:r>
                        <a:rPr lang="en-US" sz="1600" b="1" noProof="0" dirty="0" smtClean="0"/>
                        <a:t>Possible solution</a:t>
                      </a:r>
                      <a:r>
                        <a:rPr lang="en-US" sz="1600" b="1" baseline="0" noProof="0" dirty="0" smtClean="0"/>
                        <a:t>s if the </a:t>
                      </a:r>
                      <a:r>
                        <a:rPr lang="en-US" sz="1600" b="1" baseline="0" noProof="0" dirty="0" err="1" smtClean="0"/>
                        <a:t>accuraccy</a:t>
                      </a:r>
                      <a:r>
                        <a:rPr lang="en-US" sz="1600" b="1" baseline="0" noProof="0" dirty="0" smtClean="0"/>
                        <a:t> is not sufficient</a:t>
                      </a:r>
                      <a:endParaRPr lang="en-US" sz="1600" b="1" noProof="0" dirty="0"/>
                    </a:p>
                  </a:txBody>
                  <a:tcPr>
                    <a:solidFill>
                      <a:schemeClr val="accent2">
                        <a:lumMod val="40000"/>
                        <a:lumOff val="60000"/>
                      </a:schemeClr>
                    </a:solidFill>
                  </a:tcPr>
                </a:tc>
                <a:tc>
                  <a:txBody>
                    <a:bodyPr/>
                    <a:lstStyle/>
                    <a:p>
                      <a:endParaRPr lang="en-US" sz="1600" noProof="0" dirty="0"/>
                    </a:p>
                  </a:txBody>
                  <a:tcPr>
                    <a:solidFill>
                      <a:schemeClr val="accent2">
                        <a:lumMod val="40000"/>
                        <a:lumOff val="60000"/>
                      </a:schemeClr>
                    </a:solidFill>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noProof="0" dirty="0" smtClean="0"/>
                        <a:t>Absolute accuracy of all Movers</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600" noProof="0" dirty="0" smtClean="0"/>
                        <a:t>Adapt the target position of the commands from the PLC based on previously measured and stored values.</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600" baseline="0" noProof="0" dirty="0" smtClean="0"/>
                        <a:t>Mechanically position the tooling at the processing station, e.g. a pin to center the tooling.</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600" baseline="0" noProof="0" dirty="0" smtClean="0"/>
                        <a:t>Use an External encoder feedback such as a laser distance sensor or a highly accurate quick Vision System - a balance during positioning would thereby therefore Possible</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noProof="0" dirty="0" smtClean="0"/>
                        <a:t>Absolute Accuracy between movers</a:t>
                      </a:r>
                    </a:p>
                    <a:p>
                      <a:endParaRPr lang="en-US" sz="1600" noProof="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600" noProof="0" dirty="0" smtClean="0"/>
                        <a:t>Position offset in the NC. Each mover must be</a:t>
                      </a:r>
                      <a:r>
                        <a:rPr lang="en-US" sz="1600" baseline="0" noProof="0" dirty="0" smtClean="0"/>
                        <a:t> </a:t>
                      </a:r>
                      <a:r>
                        <a:rPr lang="en-US" sz="1600" baseline="0" noProof="0" dirty="0" err="1" smtClean="0"/>
                        <a:t>teached</a:t>
                      </a:r>
                      <a:r>
                        <a:rPr lang="en-US" sz="1600" baseline="0" noProof="0" dirty="0" smtClean="0"/>
                        <a:t> and</a:t>
                      </a:r>
                      <a:r>
                        <a:rPr lang="en-US" sz="1600" noProof="0" dirty="0" smtClean="0"/>
                        <a:t>  a unique identification required</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600" baseline="0" noProof="0" dirty="0" smtClean="0"/>
                        <a:t>External encoder or a laser distance sensor or a highly accurate quick Vision System - a correction during positioning would thereby also possible</a:t>
                      </a:r>
                    </a:p>
                  </a:txBody>
                  <a:tcPr/>
                </a:tc>
                <a:extLst>
                  <a:ext uri="{0D108BD9-81ED-4DB2-BD59-A6C34878D82A}">
                    <a16:rowId xmlns:a16="http://schemas.microsoft.com/office/drawing/2014/main" val="10002"/>
                  </a:ext>
                </a:extLst>
              </a:tr>
              <a:tr h="370840">
                <a:tc>
                  <a:txBody>
                    <a:bodyPr/>
                    <a:lstStyle/>
                    <a:p>
                      <a:r>
                        <a:rPr lang="en-US" sz="1600" noProof="0" dirty="0" smtClean="0"/>
                        <a:t>Positional accuracy over several modules / synchronization accuracy</a:t>
                      </a:r>
                      <a:endParaRPr lang="en-US" sz="1600" noProof="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600" noProof="0" dirty="0" smtClean="0"/>
                        <a:t>Setting a position offset in </a:t>
                      </a:r>
                      <a:r>
                        <a:rPr lang="en-US" sz="1600" noProof="0" dirty="0" err="1" smtClean="0"/>
                        <a:t>TcIoXts</a:t>
                      </a:r>
                      <a:r>
                        <a:rPr lang="en-US" sz="1600" noProof="0" dirty="0" smtClean="0"/>
                        <a:t> drivers per module (very time consuming)</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600" baseline="0" noProof="0" dirty="0" smtClean="0">
                          <a:sym typeface="Wingdings" panose="05000000000000000000" pitchFamily="2" charset="2"/>
                        </a:rPr>
                        <a:t>Sometimes AREA control parameters in </a:t>
                      </a:r>
                      <a:r>
                        <a:rPr lang="en-US" sz="1600" baseline="0" noProof="0" dirty="0" err="1" smtClean="0">
                          <a:sym typeface="Wingdings" panose="05000000000000000000" pitchFamily="2" charset="2"/>
                        </a:rPr>
                        <a:t>TcSoftDrive</a:t>
                      </a:r>
                      <a:r>
                        <a:rPr lang="en-US" sz="1600" baseline="0" noProof="0" dirty="0" smtClean="0">
                          <a:sym typeface="Wingdings" panose="05000000000000000000" pitchFamily="2" charset="2"/>
                        </a:rPr>
                        <a:t> can be adjusted to ensure a smoother ride</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600" baseline="0" noProof="0" dirty="0" smtClean="0">
                          <a:sym typeface="Wingdings" panose="05000000000000000000" pitchFamily="2" charset="2"/>
                        </a:rPr>
                        <a:t>Sometimes an additional counter-weight mass on the Mover can help bring the center of gravity to the middle of the magnets, thus improving the synchronous accuracy and travel through the curve</a:t>
                      </a:r>
                    </a:p>
                  </a:txBody>
                  <a:tcPr/>
                </a:tc>
                <a:extLst>
                  <a:ext uri="{0D108BD9-81ED-4DB2-BD59-A6C34878D82A}">
                    <a16:rowId xmlns:a16="http://schemas.microsoft.com/office/drawing/2014/main" val="10003"/>
                  </a:ext>
                </a:extLst>
              </a:tr>
            </a:tbl>
          </a:graphicData>
        </a:graphic>
      </p:graphicFrame>
      <p:sp>
        <p:nvSpPr>
          <p:cNvPr id="7" name="Titel 3"/>
          <p:cNvSpPr>
            <a:spLocks noGrp="1"/>
          </p:cNvSpPr>
          <p:nvPr>
            <p:ph type="title"/>
          </p:nvPr>
        </p:nvSpPr>
        <p:spPr/>
        <p:txBody>
          <a:bodyPr/>
          <a:lstStyle/>
          <a:p>
            <a:r>
              <a:rPr lang="en-US" kern="0" dirty="0"/>
              <a:t>XTS - Increasing Accuracy best Practices</a:t>
            </a:r>
          </a:p>
        </p:txBody>
      </p:sp>
    </p:spTree>
    <p:extLst>
      <p:ext uri="{BB962C8B-B14F-4D97-AF65-F5344CB8AC3E}">
        <p14:creationId xmlns:p14="http://schemas.microsoft.com/office/powerpoint/2010/main" val="39161961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dirty="0" smtClean="0"/>
          </a:p>
          <a:p>
            <a:pPr marL="457200" indent="-457200">
              <a:buFont typeface="+mj-lt"/>
              <a:buAutoNum type="arabicPeriod"/>
            </a:pPr>
            <a:r>
              <a:rPr lang="en-CA" dirty="0"/>
              <a:t>Short XTS basics</a:t>
            </a:r>
          </a:p>
          <a:p>
            <a:pPr marL="457200" indent="-457200">
              <a:buFont typeface="+mj-lt"/>
              <a:buAutoNum type="arabicPeriod"/>
            </a:pPr>
            <a:r>
              <a:rPr lang="en-US" kern="0" dirty="0"/>
              <a:t>XTS Accuracy</a:t>
            </a:r>
            <a:endParaRPr lang="en-CA" dirty="0"/>
          </a:p>
          <a:p>
            <a:pPr marL="457200" indent="-457200">
              <a:buFont typeface="+mj-lt"/>
              <a:buAutoNum type="arabicPeriod"/>
            </a:pPr>
            <a:r>
              <a:rPr lang="en-CA" b="1" dirty="0"/>
              <a:t>XTS IPC &amp; capabilities</a:t>
            </a:r>
          </a:p>
          <a:p>
            <a:pPr marL="457200" indent="-457200">
              <a:buFont typeface="+mj-lt"/>
              <a:buAutoNum type="arabicPeriod"/>
            </a:pPr>
            <a:r>
              <a:rPr lang="en-US" dirty="0"/>
              <a:t>Scope for </a:t>
            </a:r>
            <a:br>
              <a:rPr lang="en-US" dirty="0"/>
            </a:br>
            <a:r>
              <a:rPr lang="en-US" dirty="0"/>
              <a:t>Mover monitoring</a:t>
            </a:r>
          </a:p>
          <a:p>
            <a:pPr marL="457200" indent="-457200">
              <a:buFont typeface="+mj-lt"/>
              <a:buAutoNum type="arabicPeriod"/>
            </a:pPr>
            <a:r>
              <a:rPr lang="en-CA" dirty="0" err="1"/>
              <a:t>TcSoftdrive</a:t>
            </a:r>
            <a:r>
              <a:rPr lang="en-CA" dirty="0"/>
              <a:t> </a:t>
            </a:r>
            <a:br>
              <a:rPr lang="en-CA" dirty="0"/>
            </a:br>
            <a:r>
              <a:rPr lang="en-CA" dirty="0"/>
              <a:t>structure &amp; parameter</a:t>
            </a:r>
          </a:p>
          <a:p>
            <a:pPr marL="457200" indent="-457200">
              <a:buFont typeface="+mj-lt"/>
              <a:buAutoNum type="arabicPeriod"/>
            </a:pPr>
            <a:r>
              <a:rPr lang="en-CA" dirty="0" smtClean="0"/>
              <a:t>Tuning</a:t>
            </a:r>
            <a:endParaRPr lang="en-CA" dirty="0"/>
          </a:p>
          <a:p>
            <a:pPr marL="0" indent="0">
              <a:buNone/>
            </a:pPr>
            <a:endParaRPr lang="en-US" dirty="0"/>
          </a:p>
        </p:txBody>
      </p:sp>
      <p:sp>
        <p:nvSpPr>
          <p:cNvPr id="4" name="Titel 3"/>
          <p:cNvSpPr>
            <a:spLocks noGrp="1"/>
          </p:cNvSpPr>
          <p:nvPr>
            <p:ph type="title"/>
          </p:nvPr>
        </p:nvSpPr>
        <p:spPr/>
        <p:txBody>
          <a:bodyPr/>
          <a:lstStyle/>
          <a:p>
            <a:r>
              <a:rPr lang="de-DE" dirty="0"/>
              <a:t>Agenda | </a:t>
            </a:r>
            <a:r>
              <a:rPr lang="de-DE" dirty="0" smtClean="0"/>
              <a:t>XTS-</a:t>
            </a:r>
            <a:r>
              <a:rPr lang="de-DE" dirty="0" err="1" smtClean="0"/>
              <a:t>TcIoXts</a:t>
            </a:r>
            <a:endParaRPr lang="de-DE" dirty="0"/>
          </a:p>
        </p:txBody>
      </p:sp>
    </p:spTree>
    <p:extLst>
      <p:ext uri="{BB962C8B-B14F-4D97-AF65-F5344CB8AC3E}">
        <p14:creationId xmlns:p14="http://schemas.microsoft.com/office/powerpoint/2010/main" val="1504638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XTS IPC &amp; </a:t>
            </a:r>
            <a:r>
              <a:rPr lang="de-DE" dirty="0" err="1" smtClean="0"/>
              <a:t>capabilities</a:t>
            </a:r>
            <a:endParaRPr lang="de-DE" dirty="0"/>
          </a:p>
        </p:txBody>
      </p:sp>
      <p:pic>
        <p:nvPicPr>
          <p:cNvPr id="7" name="Grafik 6"/>
          <p:cNvPicPr>
            <a:picLocks noChangeAspect="1"/>
          </p:cNvPicPr>
          <p:nvPr/>
        </p:nvPicPr>
        <p:blipFill>
          <a:blip r:embed="rId2"/>
          <a:stretch>
            <a:fillRect/>
          </a:stretch>
        </p:blipFill>
        <p:spPr>
          <a:xfrm>
            <a:off x="119336" y="1129352"/>
            <a:ext cx="11900942" cy="5703563"/>
          </a:xfrm>
          <a:prstGeom prst="rect">
            <a:avLst/>
          </a:prstGeom>
        </p:spPr>
      </p:pic>
    </p:spTree>
    <p:extLst>
      <p:ext uri="{BB962C8B-B14F-4D97-AF65-F5344CB8AC3E}">
        <p14:creationId xmlns:p14="http://schemas.microsoft.com/office/powerpoint/2010/main" val="4069323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80" y="1166772"/>
            <a:ext cx="10350896" cy="5603955"/>
          </a:xfrm>
          <a:prstGeom prst="rect">
            <a:avLst/>
          </a:prstGeom>
        </p:spPr>
      </p:pic>
      <p:sp>
        <p:nvSpPr>
          <p:cNvPr id="7" name="Titel 3"/>
          <p:cNvSpPr>
            <a:spLocks noGrp="1"/>
          </p:cNvSpPr>
          <p:nvPr>
            <p:ph type="title"/>
          </p:nvPr>
        </p:nvSpPr>
        <p:spPr/>
        <p:txBody>
          <a:bodyPr/>
          <a:lstStyle/>
          <a:p>
            <a:r>
              <a:rPr lang="en-US" kern="0" dirty="0"/>
              <a:t>XTS – IPC C6930 Core™ i7 application examples</a:t>
            </a:r>
          </a:p>
        </p:txBody>
      </p:sp>
    </p:spTree>
    <p:extLst>
      <p:ext uri="{BB962C8B-B14F-4D97-AF65-F5344CB8AC3E}">
        <p14:creationId xmlns:p14="http://schemas.microsoft.com/office/powerpoint/2010/main" val="3871152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XTS Training</a:t>
            </a:r>
            <a:endParaRPr lang="de-DE" dirty="0"/>
          </a:p>
        </p:txBody>
      </p:sp>
      <p:pic>
        <p:nvPicPr>
          <p:cNvPr id="5" name="Picture 3" descr="C:\Users\jessicagn.BECKHOFF\Desktop\XTS_rgb.jpg"/>
          <p:cNvPicPr>
            <a:picLocks noGrp="1" noChangeAspect="1" noChangeArrowheads="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9525" y="1090613"/>
            <a:ext cx="12201525" cy="5767387"/>
          </a:xfrm>
          <a:prstGeom prst="rect">
            <a:avLst/>
          </a:prstGeom>
          <a:noFill/>
          <a:ln w="9525">
            <a:noFill/>
            <a:miter lim="800000"/>
            <a:headEnd/>
            <a:tailEnd/>
          </a:ln>
        </p:spPr>
      </p:pic>
    </p:spTree>
    <p:extLst>
      <p:ext uri="{BB962C8B-B14F-4D97-AF65-F5344CB8AC3E}">
        <p14:creationId xmlns:p14="http://schemas.microsoft.com/office/powerpoint/2010/main" val="21972848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41491" y="1747135"/>
            <a:ext cx="8574989" cy="3338049"/>
          </a:xfrm>
          <a:prstGeom prst="rect">
            <a:avLst/>
          </a:prstGeom>
        </p:spPr>
      </p:pic>
      <p:sp>
        <p:nvSpPr>
          <p:cNvPr id="7" name="Titel 3"/>
          <p:cNvSpPr>
            <a:spLocks noGrp="1"/>
          </p:cNvSpPr>
          <p:nvPr>
            <p:ph type="title"/>
          </p:nvPr>
        </p:nvSpPr>
        <p:spPr/>
        <p:txBody>
          <a:bodyPr/>
          <a:lstStyle/>
          <a:p>
            <a:r>
              <a:rPr lang="en-US" kern="0" dirty="0"/>
              <a:t>XTS – IPC C6930 Core™ i7 current possible size</a:t>
            </a:r>
          </a:p>
        </p:txBody>
      </p:sp>
    </p:spTree>
    <p:extLst>
      <p:ext uri="{BB962C8B-B14F-4D97-AF65-F5344CB8AC3E}">
        <p14:creationId xmlns:p14="http://schemas.microsoft.com/office/powerpoint/2010/main" val="3899075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platzhalter 3"/>
          <p:cNvPicPr>
            <a:picLocks noGrp="1" noChangeAspect="1"/>
          </p:cNvPicPr>
          <p:nvPr>
            <p:ph type="pic" sz="quarter" idx="4294967295"/>
          </p:nvPr>
        </p:nvPicPr>
        <p:blipFill rotWithShape="1">
          <a:blip r:embed="rId3"/>
          <a:srcRect t="18011" r="-20" b="10713"/>
          <a:stretch/>
        </p:blipFill>
        <p:spPr>
          <a:xfrm>
            <a:off x="-11113" y="1090799"/>
            <a:ext cx="12203113" cy="5794189"/>
          </a:xfrm>
          <a:prstGeom prst="rect">
            <a:avLst/>
          </a:prstGeom>
        </p:spPr>
      </p:pic>
      <p:sp>
        <p:nvSpPr>
          <p:cNvPr id="9" name="Textplatzhalter 8"/>
          <p:cNvSpPr>
            <a:spLocks noGrp="1"/>
          </p:cNvSpPr>
          <p:nvPr>
            <p:ph type="body" sz="quarter" idx="15"/>
          </p:nvPr>
        </p:nvSpPr>
        <p:spPr/>
        <p:txBody>
          <a:bodyPr/>
          <a:lstStyle/>
          <a:p>
            <a:pPr marL="457200" indent="-457200">
              <a:defRPr/>
            </a:pPr>
            <a:r>
              <a:rPr lang="en-CA" dirty="0"/>
              <a:t>Maximum circumference of 18 m</a:t>
            </a:r>
          </a:p>
          <a:p>
            <a:pPr marL="457200" indent="-457200">
              <a:defRPr/>
            </a:pPr>
            <a:r>
              <a:rPr lang="en-CA" dirty="0"/>
              <a:t>Maximum 80 movers on a </a:t>
            </a:r>
            <a:r>
              <a:rPr lang="en-CA" dirty="0" smtClean="0"/>
              <a:t>track</a:t>
            </a:r>
          </a:p>
          <a:p>
            <a:pPr marL="0" indent="0">
              <a:buNone/>
              <a:defRPr/>
            </a:pPr>
            <a:endParaRPr lang="en-CA" dirty="0"/>
          </a:p>
          <a:p>
            <a:pPr marL="0" indent="0">
              <a:buNone/>
              <a:defRPr/>
            </a:pPr>
            <a:endParaRPr lang="en-CA" dirty="0" smtClean="0"/>
          </a:p>
          <a:p>
            <a:pPr marL="0" indent="0">
              <a:buNone/>
              <a:defRPr/>
            </a:pPr>
            <a:endParaRPr lang="en-CA" dirty="0"/>
          </a:p>
          <a:p>
            <a:pPr marL="0" indent="0">
              <a:buNone/>
              <a:defRPr/>
            </a:pPr>
            <a:endParaRPr lang="en-CA" dirty="0" smtClean="0"/>
          </a:p>
          <a:p>
            <a:pPr marL="0" indent="0">
              <a:buNone/>
              <a:defRPr/>
            </a:pPr>
            <a:endParaRPr lang="en-CA" dirty="0"/>
          </a:p>
          <a:p>
            <a:pPr marL="0" indent="0">
              <a:buNone/>
              <a:defRPr/>
            </a:pPr>
            <a:endParaRPr lang="en-CA" dirty="0" smtClean="0"/>
          </a:p>
          <a:p>
            <a:pPr marL="0" indent="0">
              <a:buNone/>
              <a:defRPr/>
            </a:pPr>
            <a:endParaRPr lang="en-CA" dirty="0"/>
          </a:p>
          <a:p>
            <a:pPr marL="0" indent="0">
              <a:buNone/>
            </a:pPr>
            <a:r>
              <a:rPr lang="en-US" dirty="0"/>
              <a:t>Restrictions are purely due to data gathering and processing requirements</a:t>
            </a:r>
          </a:p>
          <a:p>
            <a:pPr marL="0" indent="0">
              <a:buNone/>
            </a:pPr>
            <a:r>
              <a:rPr lang="en-US" dirty="0"/>
              <a:t>The mover count and circumference will continue to increase in coming years</a:t>
            </a:r>
          </a:p>
          <a:p>
            <a:endParaRPr lang="en-US" dirty="0"/>
          </a:p>
          <a:p>
            <a:pPr marL="0" indent="0">
              <a:buNone/>
              <a:defRPr/>
            </a:pPr>
            <a:endParaRPr lang="en-CA" dirty="0"/>
          </a:p>
          <a:p>
            <a:endParaRPr lang="en-US" dirty="0"/>
          </a:p>
        </p:txBody>
      </p:sp>
      <p:sp>
        <p:nvSpPr>
          <p:cNvPr id="3" name="Titel 2"/>
          <p:cNvSpPr>
            <a:spLocks noGrp="1"/>
          </p:cNvSpPr>
          <p:nvPr>
            <p:ph type="title"/>
          </p:nvPr>
        </p:nvSpPr>
        <p:spPr/>
        <p:txBody>
          <a:bodyPr/>
          <a:lstStyle/>
          <a:p>
            <a:r>
              <a:rPr lang="en-US" dirty="0" smtClean="0"/>
              <a:t>XTS – Capabilities coming soon</a:t>
            </a:r>
            <a:endParaRPr lang="de-DE" dirty="0"/>
          </a:p>
        </p:txBody>
      </p:sp>
      <p:sp>
        <p:nvSpPr>
          <p:cNvPr id="20" name="Untertitel 2"/>
          <p:cNvSpPr txBox="1">
            <a:spLocks/>
          </p:cNvSpPr>
          <p:nvPr/>
        </p:nvSpPr>
        <p:spPr>
          <a:xfrm>
            <a:off x="1524000" y="1266824"/>
            <a:ext cx="8979318" cy="1586112"/>
          </a:xfrm>
          <a:prstGeom prst="rect">
            <a:avLst/>
          </a:prstGeom>
        </p:spPr>
        <p:txBody>
          <a:bodyPr lIns="23400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lang="en-CA" dirty="0"/>
          </a:p>
        </p:txBody>
      </p:sp>
    </p:spTree>
    <p:extLst>
      <p:ext uri="{BB962C8B-B14F-4D97-AF65-F5344CB8AC3E}">
        <p14:creationId xmlns:p14="http://schemas.microsoft.com/office/powerpoint/2010/main" val="3442191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dirty="0" smtClean="0"/>
          </a:p>
          <a:p>
            <a:pPr marL="457200" indent="-457200">
              <a:buFont typeface="+mj-lt"/>
              <a:buAutoNum type="arabicPeriod"/>
            </a:pPr>
            <a:r>
              <a:rPr lang="en-CA" dirty="0"/>
              <a:t>Short XTS basics</a:t>
            </a:r>
          </a:p>
          <a:p>
            <a:pPr marL="457200" indent="-457200">
              <a:buFont typeface="+mj-lt"/>
              <a:buAutoNum type="arabicPeriod"/>
            </a:pPr>
            <a:r>
              <a:rPr lang="en-US" kern="0" dirty="0"/>
              <a:t>XTS Accuracy</a:t>
            </a:r>
            <a:endParaRPr lang="en-CA" dirty="0"/>
          </a:p>
          <a:p>
            <a:pPr marL="457200" indent="-457200">
              <a:buFont typeface="+mj-lt"/>
              <a:buAutoNum type="arabicPeriod"/>
            </a:pPr>
            <a:r>
              <a:rPr lang="en-CA" dirty="0"/>
              <a:t>XTS IPC &amp; capabilities</a:t>
            </a:r>
          </a:p>
          <a:p>
            <a:pPr marL="457200" indent="-457200">
              <a:buFont typeface="+mj-lt"/>
              <a:buAutoNum type="arabicPeriod"/>
            </a:pPr>
            <a:r>
              <a:rPr lang="en-CA" b="1" dirty="0"/>
              <a:t>Scope for </a:t>
            </a:r>
            <a:r>
              <a:rPr lang="en-CA" b="1" dirty="0" smtClean="0"/>
              <a:t/>
            </a:r>
            <a:br>
              <a:rPr lang="en-CA" b="1" dirty="0" smtClean="0"/>
            </a:br>
            <a:r>
              <a:rPr lang="en-CA" b="1" dirty="0" smtClean="0"/>
              <a:t>Mover monitoring</a:t>
            </a:r>
          </a:p>
          <a:p>
            <a:pPr marL="457200" indent="-457200">
              <a:buFont typeface="+mj-lt"/>
              <a:buAutoNum type="arabicPeriod"/>
            </a:pPr>
            <a:r>
              <a:rPr lang="en-CA" dirty="0" err="1" smtClean="0"/>
              <a:t>TcSoftdrive</a:t>
            </a:r>
            <a:r>
              <a:rPr lang="en-CA" dirty="0" smtClean="0"/>
              <a:t> </a:t>
            </a:r>
            <a:br>
              <a:rPr lang="en-CA" dirty="0" smtClean="0"/>
            </a:br>
            <a:r>
              <a:rPr lang="en-CA" dirty="0" smtClean="0"/>
              <a:t>structure </a:t>
            </a:r>
            <a:r>
              <a:rPr lang="en-CA" dirty="0"/>
              <a:t>&amp; </a:t>
            </a:r>
            <a:r>
              <a:rPr lang="en-CA" dirty="0" smtClean="0"/>
              <a:t>parameter</a:t>
            </a:r>
            <a:endParaRPr lang="en-CA" dirty="0"/>
          </a:p>
          <a:p>
            <a:pPr marL="457200" indent="-457200">
              <a:buFont typeface="+mj-lt"/>
              <a:buAutoNum type="arabicPeriod"/>
            </a:pPr>
            <a:r>
              <a:rPr lang="en-CA" dirty="0"/>
              <a:t>Tuning</a:t>
            </a:r>
          </a:p>
          <a:p>
            <a:pPr marL="0" indent="0">
              <a:buNone/>
            </a:pPr>
            <a:endParaRPr lang="en-US" dirty="0"/>
          </a:p>
        </p:txBody>
      </p:sp>
      <p:sp>
        <p:nvSpPr>
          <p:cNvPr id="4" name="Titel 3"/>
          <p:cNvSpPr>
            <a:spLocks noGrp="1"/>
          </p:cNvSpPr>
          <p:nvPr>
            <p:ph type="title"/>
          </p:nvPr>
        </p:nvSpPr>
        <p:spPr/>
        <p:txBody>
          <a:bodyPr/>
          <a:lstStyle/>
          <a:p>
            <a:r>
              <a:rPr lang="de-DE" dirty="0"/>
              <a:t>Agenda | XTS- </a:t>
            </a:r>
            <a:r>
              <a:rPr lang="de-DE" dirty="0" err="1"/>
              <a:t>TcSoftDrive</a:t>
            </a:r>
            <a:endParaRPr lang="de-DE" dirty="0"/>
          </a:p>
        </p:txBody>
      </p:sp>
    </p:spTree>
    <p:extLst>
      <p:ext uri="{BB962C8B-B14F-4D97-AF65-F5344CB8AC3E}">
        <p14:creationId xmlns:p14="http://schemas.microsoft.com/office/powerpoint/2010/main" val="2122175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a:srcRect b="23494"/>
          <a:stretch/>
        </p:blipFill>
        <p:spPr>
          <a:xfrm>
            <a:off x="1778" y="1084820"/>
            <a:ext cx="3629025" cy="5800564"/>
          </a:xfrm>
          <a:prstGeom prst="rect">
            <a:avLst/>
          </a:prstGeom>
        </p:spPr>
      </p:pic>
      <p:sp>
        <p:nvSpPr>
          <p:cNvPr id="7" name="Titel 3"/>
          <p:cNvSpPr>
            <a:spLocks noGrp="1"/>
          </p:cNvSpPr>
          <p:nvPr>
            <p:ph type="title"/>
          </p:nvPr>
        </p:nvSpPr>
        <p:spPr/>
        <p:txBody>
          <a:bodyPr/>
          <a:lstStyle/>
          <a:p>
            <a:r>
              <a:rPr lang="de-DE" dirty="0"/>
              <a:t>XTS </a:t>
            </a:r>
            <a:r>
              <a:rPr lang="de-DE" dirty="0" err="1"/>
              <a:t>TcSoftDrive</a:t>
            </a:r>
            <a:r>
              <a:rPr lang="de-DE" dirty="0"/>
              <a:t> – </a:t>
            </a:r>
            <a:r>
              <a:rPr lang="de-DE" dirty="0" err="1" smtClean="0"/>
              <a:t>Scope</a:t>
            </a:r>
            <a:r>
              <a:rPr lang="de-DE" dirty="0" smtClean="0"/>
              <a:t> </a:t>
            </a:r>
            <a:r>
              <a:rPr lang="de-DE" dirty="0" err="1" smtClean="0"/>
              <a:t>for</a:t>
            </a:r>
            <a:r>
              <a:rPr lang="de-DE" dirty="0" smtClean="0"/>
              <a:t> </a:t>
            </a:r>
            <a:r>
              <a:rPr lang="de-DE" dirty="0" err="1" smtClean="0"/>
              <a:t>Mover</a:t>
            </a:r>
            <a:r>
              <a:rPr lang="de-DE" dirty="0" smtClean="0"/>
              <a:t> </a:t>
            </a:r>
            <a:r>
              <a:rPr lang="de-DE" dirty="0" err="1" smtClean="0"/>
              <a:t>monitoring</a:t>
            </a:r>
            <a:endParaRPr lang="de-DE" dirty="0"/>
          </a:p>
        </p:txBody>
      </p:sp>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1864" y="1091235"/>
            <a:ext cx="9571720" cy="5775077"/>
          </a:xfrm>
          <a:prstGeom prst="rect">
            <a:avLst/>
          </a:prstGeom>
        </p:spPr>
      </p:pic>
    </p:spTree>
    <p:extLst>
      <p:ext uri="{BB962C8B-B14F-4D97-AF65-F5344CB8AC3E}">
        <p14:creationId xmlns:p14="http://schemas.microsoft.com/office/powerpoint/2010/main" val="1598074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3"/>
          <a:srcRect b="23494"/>
          <a:stretch/>
        </p:blipFill>
        <p:spPr>
          <a:xfrm>
            <a:off x="1778" y="1084820"/>
            <a:ext cx="3629025" cy="5800564"/>
          </a:xfrm>
          <a:prstGeom prst="rect">
            <a:avLst/>
          </a:prstGeom>
        </p:spPr>
      </p:pic>
      <p:sp>
        <p:nvSpPr>
          <p:cNvPr id="7" name="Titel 3"/>
          <p:cNvSpPr>
            <a:spLocks noGrp="1"/>
          </p:cNvSpPr>
          <p:nvPr>
            <p:ph type="title"/>
          </p:nvPr>
        </p:nvSpPr>
        <p:spPr/>
        <p:txBody>
          <a:bodyPr/>
          <a:lstStyle/>
          <a:p>
            <a:r>
              <a:rPr lang="en-US" dirty="0" smtClean="0"/>
              <a:t>XTS </a:t>
            </a:r>
            <a:r>
              <a:rPr lang="en-US" dirty="0" err="1" smtClean="0"/>
              <a:t>TcSoftDrive</a:t>
            </a:r>
            <a:r>
              <a:rPr lang="en-US" dirty="0" smtClean="0"/>
              <a:t> – Signal selection for monitoring</a:t>
            </a:r>
            <a:endParaRPr lang="en-US" dirty="0"/>
          </a:p>
        </p:txBody>
      </p:sp>
      <p:pic>
        <p:nvPicPr>
          <p:cNvPr id="2" name="Grafi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2895" y="2049896"/>
            <a:ext cx="8504037" cy="4818710"/>
          </a:xfrm>
          <a:prstGeom prst="rect">
            <a:avLst/>
          </a:prstGeom>
        </p:spPr>
      </p:pic>
      <p:pic>
        <p:nvPicPr>
          <p:cNvPr id="3" name="Grafi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1504" y="2060848"/>
            <a:ext cx="2045304" cy="2849708"/>
          </a:xfrm>
          <a:prstGeom prst="rect">
            <a:avLst/>
          </a:prstGeom>
        </p:spPr>
      </p:pic>
    </p:spTree>
    <p:extLst>
      <p:ext uri="{BB962C8B-B14F-4D97-AF65-F5344CB8AC3E}">
        <p14:creationId xmlns:p14="http://schemas.microsoft.com/office/powerpoint/2010/main" val="2877731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3"/>
          <p:cNvSpPr>
            <a:spLocks noGrp="1"/>
          </p:cNvSpPr>
          <p:nvPr>
            <p:ph type="title"/>
          </p:nvPr>
        </p:nvSpPr>
        <p:spPr/>
        <p:txBody>
          <a:bodyPr/>
          <a:lstStyle/>
          <a:p>
            <a:r>
              <a:rPr lang="de-DE" dirty="0"/>
              <a:t>XTS </a:t>
            </a:r>
            <a:r>
              <a:rPr lang="de-DE" dirty="0" err="1"/>
              <a:t>TcSoftDrive</a:t>
            </a:r>
            <a:r>
              <a:rPr lang="de-DE" dirty="0"/>
              <a:t> – </a:t>
            </a:r>
            <a:r>
              <a:rPr lang="de-DE" dirty="0" smtClean="0"/>
              <a:t>Setup Motor-Parameter </a:t>
            </a:r>
            <a:r>
              <a:rPr lang="de-DE" dirty="0" err="1" smtClean="0"/>
              <a:t>for</a:t>
            </a:r>
            <a:r>
              <a:rPr lang="de-DE" dirty="0" smtClean="0"/>
              <a:t> </a:t>
            </a:r>
            <a:r>
              <a:rPr lang="de-DE" dirty="0" err="1" smtClean="0"/>
              <a:t>monitoring</a:t>
            </a:r>
            <a:endParaRPr lang="de-DE" dirty="0"/>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80154"/>
            <a:ext cx="4009524" cy="3771429"/>
          </a:xfrm>
          <a:prstGeom prst="rect">
            <a:avLst/>
          </a:prstGeom>
        </p:spPr>
      </p:pic>
      <p:pic>
        <p:nvPicPr>
          <p:cNvPr id="9" name="Grafik 8"/>
          <p:cNvPicPr>
            <a:picLocks noChangeAspect="1"/>
          </p:cNvPicPr>
          <p:nvPr/>
        </p:nvPicPr>
        <p:blipFill rotWithShape="1">
          <a:blip r:embed="rId4">
            <a:extLst>
              <a:ext uri="{28A0092B-C50C-407E-A947-70E740481C1C}">
                <a14:useLocalDpi xmlns:a14="http://schemas.microsoft.com/office/drawing/2010/main" val="0"/>
              </a:ext>
            </a:extLst>
          </a:blip>
          <a:srcRect r="45788"/>
          <a:stretch/>
        </p:blipFill>
        <p:spPr>
          <a:xfrm>
            <a:off x="6096000" y="1090800"/>
            <a:ext cx="6120680" cy="5767200"/>
          </a:xfrm>
          <a:prstGeom prst="rect">
            <a:avLst/>
          </a:prstGeom>
        </p:spPr>
      </p:pic>
      <p:sp>
        <p:nvSpPr>
          <p:cNvPr id="10" name="Textfeld 9"/>
          <p:cNvSpPr txBox="1"/>
          <p:nvPr/>
        </p:nvSpPr>
        <p:spPr>
          <a:xfrm>
            <a:off x="1983496" y="5117785"/>
            <a:ext cx="4066944" cy="923330"/>
          </a:xfrm>
          <a:prstGeom prst="rect">
            <a:avLst/>
          </a:prstGeom>
          <a:noFill/>
        </p:spPr>
        <p:txBody>
          <a:bodyPr wrap="square" rtlCol="0">
            <a:spAutoFit/>
          </a:bodyPr>
          <a:lstStyle/>
          <a:p>
            <a:r>
              <a:rPr lang="en-US" dirty="0" smtClean="0"/>
              <a:t>Change Parameter </a:t>
            </a:r>
            <a:r>
              <a:rPr lang="en-US" dirty="0" err="1" smtClean="0"/>
              <a:t>Motor.Type</a:t>
            </a:r>
            <a:r>
              <a:rPr lang="en-US" dirty="0" smtClean="0"/>
              <a:t>  1 </a:t>
            </a:r>
            <a:r>
              <a:rPr lang="en-US" dirty="0" smtClean="0">
                <a:sym typeface="Wingdings" panose="05000000000000000000" pitchFamily="2" charset="2"/>
              </a:rPr>
              <a:t> 2</a:t>
            </a:r>
          </a:p>
          <a:p>
            <a:r>
              <a:rPr lang="en-US" dirty="0" smtClean="0">
                <a:sym typeface="Wingdings" panose="05000000000000000000" pitchFamily="2" charset="2"/>
              </a:rPr>
              <a:t>- Variable Debug2 will be filled </a:t>
            </a:r>
            <a:br>
              <a:rPr lang="en-US" dirty="0" smtClean="0">
                <a:sym typeface="Wingdings" panose="05000000000000000000" pitchFamily="2" charset="2"/>
              </a:rPr>
            </a:br>
            <a:r>
              <a:rPr lang="en-US" dirty="0" smtClean="0">
                <a:sym typeface="Wingdings" panose="05000000000000000000" pitchFamily="2" charset="2"/>
              </a:rPr>
              <a:t>    with </a:t>
            </a:r>
            <a:r>
              <a:rPr lang="en-US" dirty="0" err="1" smtClean="0">
                <a:sym typeface="Wingdings" panose="05000000000000000000" pitchFamily="2" charset="2"/>
              </a:rPr>
              <a:t>InfeedPower</a:t>
            </a:r>
            <a:r>
              <a:rPr lang="en-US" dirty="0" smtClean="0">
                <a:sym typeface="Wingdings" panose="05000000000000000000" pitchFamily="2" charset="2"/>
              </a:rPr>
              <a:t> </a:t>
            </a:r>
            <a:endParaRPr lang="en-US" dirty="0"/>
          </a:p>
        </p:txBody>
      </p:sp>
      <p:sp>
        <p:nvSpPr>
          <p:cNvPr id="11" name="Textfeld 10"/>
          <p:cNvSpPr txBox="1"/>
          <p:nvPr/>
        </p:nvSpPr>
        <p:spPr>
          <a:xfrm>
            <a:off x="174773" y="6309320"/>
            <a:ext cx="3659976" cy="369332"/>
          </a:xfrm>
          <a:prstGeom prst="rect">
            <a:avLst/>
          </a:prstGeom>
          <a:noFill/>
        </p:spPr>
        <p:txBody>
          <a:bodyPr wrap="none" rtlCol="0">
            <a:spAutoFit/>
          </a:bodyPr>
          <a:lstStyle/>
          <a:p>
            <a:r>
              <a:rPr lang="en-US" dirty="0" smtClean="0"/>
              <a:t>set “Show Hidden Parameter” first</a:t>
            </a:r>
            <a:endParaRPr lang="en-US" dirty="0"/>
          </a:p>
        </p:txBody>
      </p:sp>
      <p:cxnSp>
        <p:nvCxnSpPr>
          <p:cNvPr id="13" name="Gerade Verbindung mit Pfeil 12"/>
          <p:cNvCxnSpPr/>
          <p:nvPr/>
        </p:nvCxnSpPr>
        <p:spPr>
          <a:xfrm>
            <a:off x="4086954" y="6544924"/>
            <a:ext cx="3305190" cy="0"/>
          </a:xfrm>
          <a:prstGeom prst="straightConnector1">
            <a:avLst/>
          </a:prstGeom>
          <a:ln w="38100">
            <a:solidFill>
              <a:srgbClr val="183F5C"/>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V="1">
            <a:off x="5951984" y="4437113"/>
            <a:ext cx="1728192" cy="648071"/>
          </a:xfrm>
          <a:prstGeom prst="straightConnector1">
            <a:avLst/>
          </a:prstGeom>
          <a:ln w="38100">
            <a:solidFill>
              <a:srgbClr val="183F5C"/>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989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rotWithShape="1">
          <a:blip r:embed="rId3"/>
          <a:srcRect r="18036" b="45841"/>
          <a:stretch/>
        </p:blipFill>
        <p:spPr>
          <a:xfrm>
            <a:off x="-1" y="1080154"/>
            <a:ext cx="2927650" cy="4653102"/>
          </a:xfrm>
          <a:prstGeom prst="rect">
            <a:avLst/>
          </a:prstGeom>
        </p:spPr>
      </p:pic>
      <p:pic>
        <p:nvPicPr>
          <p:cNvPr id="3" name="Grafik 2"/>
          <p:cNvPicPr>
            <a:picLocks noChangeAspect="1"/>
          </p:cNvPicPr>
          <p:nvPr/>
        </p:nvPicPr>
        <p:blipFill rotWithShape="1">
          <a:blip r:embed="rId4"/>
          <a:srcRect b="60540"/>
          <a:stretch/>
        </p:blipFill>
        <p:spPr>
          <a:xfrm>
            <a:off x="4600963" y="1550992"/>
            <a:ext cx="3105150" cy="3390176"/>
          </a:xfrm>
          <a:prstGeom prst="rect">
            <a:avLst/>
          </a:prstGeom>
        </p:spPr>
      </p:pic>
      <p:sp>
        <p:nvSpPr>
          <p:cNvPr id="7" name="Titel 3"/>
          <p:cNvSpPr>
            <a:spLocks noGrp="1"/>
          </p:cNvSpPr>
          <p:nvPr>
            <p:ph type="title"/>
          </p:nvPr>
        </p:nvSpPr>
        <p:spPr/>
        <p:txBody>
          <a:bodyPr/>
          <a:lstStyle/>
          <a:p>
            <a:r>
              <a:rPr lang="en-US" dirty="0" smtClean="0"/>
              <a:t>XTS </a:t>
            </a:r>
            <a:r>
              <a:rPr lang="en-US" dirty="0" err="1" smtClean="0"/>
              <a:t>TcSoftDrive</a:t>
            </a:r>
            <a:r>
              <a:rPr lang="en-US" dirty="0" smtClean="0"/>
              <a:t> – Trigger settings for monitoring</a:t>
            </a:r>
            <a:endParaRPr lang="en-US" dirty="0"/>
          </a:p>
        </p:txBody>
      </p:sp>
      <p:cxnSp>
        <p:nvCxnSpPr>
          <p:cNvPr id="13" name="Gerade Verbindung mit Pfeil 12"/>
          <p:cNvCxnSpPr/>
          <p:nvPr/>
        </p:nvCxnSpPr>
        <p:spPr>
          <a:xfrm flipV="1">
            <a:off x="1712968" y="2027870"/>
            <a:ext cx="2800519" cy="3273338"/>
          </a:xfrm>
          <a:prstGeom prst="straightConnector1">
            <a:avLst/>
          </a:prstGeom>
          <a:ln w="38100">
            <a:solidFill>
              <a:srgbClr val="183F5C"/>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V="1">
            <a:off x="2207568" y="4581128"/>
            <a:ext cx="5832648" cy="864096"/>
          </a:xfrm>
          <a:prstGeom prst="straightConnector1">
            <a:avLst/>
          </a:prstGeom>
          <a:ln w="38100">
            <a:solidFill>
              <a:srgbClr val="183F5C"/>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4" name="Grafik 3"/>
          <p:cNvPicPr>
            <a:picLocks noChangeAspect="1"/>
          </p:cNvPicPr>
          <p:nvPr/>
        </p:nvPicPr>
        <p:blipFill rotWithShape="1">
          <a:blip r:embed="rId5"/>
          <a:srcRect b="57205"/>
          <a:stretch/>
        </p:blipFill>
        <p:spPr>
          <a:xfrm>
            <a:off x="8134350" y="3501008"/>
            <a:ext cx="3105150" cy="2682171"/>
          </a:xfrm>
          <a:prstGeom prst="rect">
            <a:avLst/>
          </a:prstGeom>
        </p:spPr>
      </p:pic>
    </p:spTree>
    <p:extLst>
      <p:ext uri="{BB962C8B-B14F-4D97-AF65-F5344CB8AC3E}">
        <p14:creationId xmlns:p14="http://schemas.microsoft.com/office/powerpoint/2010/main" val="2363488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0187" y="1331476"/>
            <a:ext cx="1582484" cy="369332"/>
          </a:xfrm>
          <a:prstGeom prst="rect">
            <a:avLst/>
          </a:prstGeom>
          <a:noFill/>
        </p:spPr>
        <p:txBody>
          <a:bodyPr wrap="none" rtlCol="0">
            <a:spAutoFit/>
          </a:bodyPr>
          <a:lstStyle/>
          <a:p>
            <a:r>
              <a:rPr lang="de-DE" dirty="0"/>
              <a:t>Position [mm]</a:t>
            </a:r>
          </a:p>
        </p:txBody>
      </p:sp>
      <p:sp>
        <p:nvSpPr>
          <p:cNvPr id="4" name="TextBox 3"/>
          <p:cNvSpPr txBox="1"/>
          <p:nvPr/>
        </p:nvSpPr>
        <p:spPr>
          <a:xfrm>
            <a:off x="1020187" y="2276872"/>
            <a:ext cx="1736437" cy="369332"/>
          </a:xfrm>
          <a:prstGeom prst="rect">
            <a:avLst/>
          </a:prstGeom>
          <a:noFill/>
        </p:spPr>
        <p:txBody>
          <a:bodyPr wrap="none" rtlCol="0">
            <a:spAutoFit/>
          </a:bodyPr>
          <a:lstStyle/>
          <a:p>
            <a:r>
              <a:rPr lang="de-DE" dirty="0" err="1"/>
              <a:t>Velocity</a:t>
            </a:r>
            <a:r>
              <a:rPr lang="de-DE" dirty="0"/>
              <a:t> [mm/s]</a:t>
            </a:r>
          </a:p>
        </p:txBody>
      </p:sp>
      <p:sp>
        <p:nvSpPr>
          <p:cNvPr id="6" name="TextBox 5"/>
          <p:cNvSpPr txBox="1"/>
          <p:nvPr/>
        </p:nvSpPr>
        <p:spPr>
          <a:xfrm>
            <a:off x="990706" y="4149080"/>
            <a:ext cx="2659702" cy="492443"/>
          </a:xfrm>
          <a:prstGeom prst="rect">
            <a:avLst/>
          </a:prstGeom>
          <a:noFill/>
        </p:spPr>
        <p:txBody>
          <a:bodyPr wrap="none" rtlCol="0">
            <a:spAutoFit/>
          </a:bodyPr>
          <a:lstStyle/>
          <a:p>
            <a:r>
              <a:rPr lang="de-DE" dirty="0"/>
              <a:t>Mover </a:t>
            </a:r>
            <a:r>
              <a:rPr lang="de-DE" dirty="0" err="1"/>
              <a:t>Current</a:t>
            </a:r>
            <a:r>
              <a:rPr lang="de-DE" dirty="0"/>
              <a:t> [A]</a:t>
            </a:r>
          </a:p>
          <a:p>
            <a:r>
              <a:rPr lang="de-DE" sz="800" dirty="0"/>
              <a:t>(</a:t>
            </a:r>
            <a:r>
              <a:rPr lang="de-DE" sz="800" dirty="0" err="1"/>
              <a:t>this</a:t>
            </a:r>
            <a:r>
              <a:rPr lang="de-DE" sz="800" dirty="0"/>
              <a:t> </a:t>
            </a:r>
            <a:r>
              <a:rPr lang="de-DE" sz="800" dirty="0" err="1"/>
              <a:t>is</a:t>
            </a:r>
            <a:r>
              <a:rPr lang="de-DE" sz="800" dirty="0"/>
              <a:t> different </a:t>
            </a:r>
            <a:r>
              <a:rPr lang="de-DE" sz="800" dirty="0" err="1"/>
              <a:t>to</a:t>
            </a:r>
            <a:r>
              <a:rPr lang="de-DE" sz="800" dirty="0"/>
              <a:t> </a:t>
            </a:r>
            <a:r>
              <a:rPr lang="de-DE" sz="800" dirty="0" err="1"/>
              <a:t>the</a:t>
            </a:r>
            <a:r>
              <a:rPr lang="de-DE" sz="800" dirty="0"/>
              <a:t> </a:t>
            </a:r>
            <a:r>
              <a:rPr lang="de-DE" sz="800" dirty="0" err="1"/>
              <a:t>infeed</a:t>
            </a:r>
            <a:r>
              <a:rPr lang="de-DE" sz="800" dirty="0"/>
              <a:t> </a:t>
            </a:r>
            <a:r>
              <a:rPr lang="de-DE" sz="800" dirty="0" err="1"/>
              <a:t>current</a:t>
            </a:r>
            <a:r>
              <a:rPr lang="de-DE" sz="800" dirty="0"/>
              <a:t> on </a:t>
            </a:r>
            <a:r>
              <a:rPr lang="de-DE" sz="800" dirty="0" err="1"/>
              <a:t>the</a:t>
            </a:r>
            <a:r>
              <a:rPr lang="de-DE" sz="800" dirty="0"/>
              <a:t> 48V DC!!!)</a:t>
            </a:r>
          </a:p>
        </p:txBody>
      </p:sp>
      <p:sp>
        <p:nvSpPr>
          <p:cNvPr id="7" name="TextBox 6"/>
          <p:cNvSpPr txBox="1"/>
          <p:nvPr/>
        </p:nvSpPr>
        <p:spPr>
          <a:xfrm>
            <a:off x="1009029" y="5085184"/>
            <a:ext cx="2287806" cy="369332"/>
          </a:xfrm>
          <a:prstGeom prst="rect">
            <a:avLst/>
          </a:prstGeom>
          <a:noFill/>
        </p:spPr>
        <p:txBody>
          <a:bodyPr wrap="none" rtlCol="0">
            <a:spAutoFit/>
          </a:bodyPr>
          <a:lstStyle/>
          <a:p>
            <a:r>
              <a:rPr lang="de-DE" dirty="0" err="1"/>
              <a:t>Acceleration</a:t>
            </a:r>
            <a:r>
              <a:rPr lang="de-DE" dirty="0"/>
              <a:t> [mm/s²]</a:t>
            </a:r>
          </a:p>
        </p:txBody>
      </p:sp>
      <p:sp>
        <p:nvSpPr>
          <p:cNvPr id="13" name="Titel 3"/>
          <p:cNvSpPr>
            <a:spLocks noGrp="1"/>
          </p:cNvSpPr>
          <p:nvPr>
            <p:ph type="title"/>
          </p:nvPr>
        </p:nvSpPr>
        <p:spPr/>
        <p:txBody>
          <a:bodyPr/>
          <a:lstStyle/>
          <a:p>
            <a:r>
              <a:rPr lang="de-DE" dirty="0"/>
              <a:t>XTS </a:t>
            </a:r>
            <a:r>
              <a:rPr lang="de-DE" dirty="0" err="1"/>
              <a:t>TcSoftDrive</a:t>
            </a:r>
            <a:r>
              <a:rPr lang="de-DE" dirty="0"/>
              <a:t> – Power </a:t>
            </a:r>
            <a:r>
              <a:rPr lang="de-DE" dirty="0" err="1"/>
              <a:t>monitoring</a:t>
            </a:r>
            <a:r>
              <a:rPr lang="de-DE" dirty="0"/>
              <a:t> </a:t>
            </a:r>
            <a:r>
              <a:rPr lang="de-DE" dirty="0" err="1"/>
              <a:t>example</a:t>
            </a:r>
            <a:r>
              <a:rPr lang="de-DE" dirty="0"/>
              <a:t> </a:t>
            </a: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964" y="1107984"/>
            <a:ext cx="8190036" cy="5757595"/>
          </a:xfrm>
          <a:prstGeom prst="rect">
            <a:avLst/>
          </a:prstGeom>
        </p:spPr>
      </p:pic>
      <p:sp>
        <p:nvSpPr>
          <p:cNvPr id="12" name="TextBox 4"/>
          <p:cNvSpPr txBox="1"/>
          <p:nvPr/>
        </p:nvSpPr>
        <p:spPr>
          <a:xfrm>
            <a:off x="983432" y="3275692"/>
            <a:ext cx="1954381" cy="369332"/>
          </a:xfrm>
          <a:prstGeom prst="rect">
            <a:avLst/>
          </a:prstGeom>
          <a:noFill/>
        </p:spPr>
        <p:txBody>
          <a:bodyPr wrap="none" rtlCol="0">
            <a:spAutoFit/>
          </a:bodyPr>
          <a:lstStyle/>
          <a:p>
            <a:r>
              <a:rPr lang="de-DE" dirty="0" err="1"/>
              <a:t>Infeed</a:t>
            </a:r>
            <a:r>
              <a:rPr lang="de-DE" dirty="0"/>
              <a:t> Power [W]</a:t>
            </a:r>
          </a:p>
        </p:txBody>
      </p:sp>
      <p:sp>
        <p:nvSpPr>
          <p:cNvPr id="14" name="TextBox 6"/>
          <p:cNvSpPr txBox="1"/>
          <p:nvPr/>
        </p:nvSpPr>
        <p:spPr>
          <a:xfrm>
            <a:off x="1020187" y="6084004"/>
            <a:ext cx="2326278" cy="369332"/>
          </a:xfrm>
          <a:prstGeom prst="rect">
            <a:avLst/>
          </a:prstGeom>
          <a:noFill/>
        </p:spPr>
        <p:txBody>
          <a:bodyPr wrap="none" rtlCol="0">
            <a:spAutoFit/>
          </a:bodyPr>
          <a:lstStyle/>
          <a:p>
            <a:r>
              <a:rPr lang="de-DE" dirty="0" err="1" smtClean="0"/>
              <a:t>FollowingError</a:t>
            </a:r>
            <a:r>
              <a:rPr lang="de-DE" dirty="0" smtClean="0"/>
              <a:t> </a:t>
            </a:r>
            <a:r>
              <a:rPr lang="de-DE" dirty="0"/>
              <a:t>[</a:t>
            </a:r>
            <a:r>
              <a:rPr lang="de-DE" dirty="0" smtClean="0"/>
              <a:t>mm]</a:t>
            </a:r>
            <a:endParaRPr lang="de-DE" dirty="0"/>
          </a:p>
        </p:txBody>
      </p:sp>
    </p:spTree>
    <p:extLst>
      <p:ext uri="{BB962C8B-B14F-4D97-AF65-F5344CB8AC3E}">
        <p14:creationId xmlns:p14="http://schemas.microsoft.com/office/powerpoint/2010/main" val="3638857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dirty="0" smtClean="0"/>
          </a:p>
          <a:p>
            <a:pPr marL="457200" indent="-457200">
              <a:buFont typeface="+mj-lt"/>
              <a:buAutoNum type="arabicPeriod"/>
            </a:pPr>
            <a:r>
              <a:rPr lang="en-CA" dirty="0"/>
              <a:t>Short XTS basics</a:t>
            </a:r>
          </a:p>
          <a:p>
            <a:pPr marL="457200" indent="-457200">
              <a:buFont typeface="+mj-lt"/>
              <a:buAutoNum type="arabicPeriod"/>
            </a:pPr>
            <a:r>
              <a:rPr lang="en-US" kern="0" dirty="0"/>
              <a:t>XTS Accuracy</a:t>
            </a:r>
            <a:endParaRPr lang="en-CA" dirty="0"/>
          </a:p>
          <a:p>
            <a:pPr marL="457200" indent="-457200">
              <a:buFont typeface="+mj-lt"/>
              <a:buAutoNum type="arabicPeriod"/>
            </a:pPr>
            <a:r>
              <a:rPr lang="en-CA" dirty="0"/>
              <a:t>XTS IPC &amp; capabilities</a:t>
            </a:r>
          </a:p>
          <a:p>
            <a:pPr marL="457200" indent="-457200">
              <a:buFont typeface="+mj-lt"/>
              <a:buAutoNum type="arabicPeriod"/>
            </a:pPr>
            <a:r>
              <a:rPr lang="en-US" dirty="0"/>
              <a:t>Scope for </a:t>
            </a:r>
            <a:br>
              <a:rPr lang="en-US" dirty="0"/>
            </a:br>
            <a:r>
              <a:rPr lang="en-US" dirty="0"/>
              <a:t>Mover monitoring</a:t>
            </a:r>
          </a:p>
          <a:p>
            <a:pPr marL="457200" indent="-457200">
              <a:buFont typeface="+mj-lt"/>
              <a:buAutoNum type="arabicPeriod"/>
            </a:pPr>
            <a:r>
              <a:rPr lang="en-CA" b="1" dirty="0" err="1" smtClean="0"/>
              <a:t>TcSoftdrive</a:t>
            </a:r>
            <a:r>
              <a:rPr lang="en-CA" b="1" dirty="0" smtClean="0"/>
              <a:t> </a:t>
            </a:r>
            <a:br>
              <a:rPr lang="en-CA" b="1" dirty="0" smtClean="0"/>
            </a:br>
            <a:r>
              <a:rPr lang="en-CA" b="1" dirty="0" smtClean="0"/>
              <a:t>structure </a:t>
            </a:r>
            <a:r>
              <a:rPr lang="en-CA" b="1" dirty="0"/>
              <a:t>&amp; </a:t>
            </a:r>
            <a:r>
              <a:rPr lang="en-CA" b="1" dirty="0" smtClean="0"/>
              <a:t>parameter</a:t>
            </a:r>
            <a:endParaRPr lang="en-CA" b="1" dirty="0"/>
          </a:p>
          <a:p>
            <a:pPr marL="457200" indent="-457200">
              <a:buFont typeface="+mj-lt"/>
              <a:buAutoNum type="arabicPeriod"/>
            </a:pPr>
            <a:r>
              <a:rPr lang="en-CA" dirty="0"/>
              <a:t>Tuning</a:t>
            </a:r>
          </a:p>
          <a:p>
            <a:pPr marL="0" indent="0">
              <a:buNone/>
            </a:pPr>
            <a:endParaRPr lang="en-US" dirty="0"/>
          </a:p>
        </p:txBody>
      </p:sp>
      <p:sp>
        <p:nvSpPr>
          <p:cNvPr id="4" name="Titel 3"/>
          <p:cNvSpPr>
            <a:spLocks noGrp="1"/>
          </p:cNvSpPr>
          <p:nvPr>
            <p:ph type="title"/>
          </p:nvPr>
        </p:nvSpPr>
        <p:spPr/>
        <p:txBody>
          <a:bodyPr/>
          <a:lstStyle/>
          <a:p>
            <a:r>
              <a:rPr lang="de-DE" dirty="0"/>
              <a:t>Agenda | XTS- </a:t>
            </a:r>
            <a:r>
              <a:rPr lang="de-DE" dirty="0" err="1"/>
              <a:t>TcSoftDrive</a:t>
            </a:r>
            <a:endParaRPr lang="de-DE" dirty="0"/>
          </a:p>
        </p:txBody>
      </p:sp>
    </p:spTree>
    <p:extLst>
      <p:ext uri="{BB962C8B-B14F-4D97-AF65-F5344CB8AC3E}">
        <p14:creationId xmlns:p14="http://schemas.microsoft.com/office/powerpoint/2010/main" val="31930083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CA" dirty="0"/>
              <a:t>XTS </a:t>
            </a:r>
            <a:r>
              <a:rPr lang="de-DE" kern="0" dirty="0" err="1"/>
              <a:t>TcSoftDrive</a:t>
            </a:r>
            <a:endParaRPr lang="de-DE" dirty="0"/>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499" y="1152162"/>
            <a:ext cx="6018613" cy="5661214"/>
          </a:xfrm>
          <a:prstGeom prst="rect">
            <a:avLst/>
          </a:prstGeom>
        </p:spPr>
      </p:pic>
    </p:spTree>
    <p:extLst>
      <p:ext uri="{BB962C8B-B14F-4D97-AF65-F5344CB8AC3E}">
        <p14:creationId xmlns:p14="http://schemas.microsoft.com/office/powerpoint/2010/main" val="18063237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XTS – </a:t>
            </a:r>
            <a:r>
              <a:rPr lang="de-DE" dirty="0" err="1" smtClean="0"/>
              <a:t>TcSoftDrive</a:t>
            </a:r>
            <a:endParaRPr lang="de-DE" dirty="0"/>
          </a:p>
        </p:txBody>
      </p:sp>
    </p:spTree>
    <p:extLst>
      <p:ext uri="{BB962C8B-B14F-4D97-AF65-F5344CB8AC3E}">
        <p14:creationId xmlns:p14="http://schemas.microsoft.com/office/powerpoint/2010/main" val="1016691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p:cNvSpPr>
            <a:spLocks noGrp="1"/>
          </p:cNvSpPr>
          <p:nvPr>
            <p:ph type="body" sz="quarter" idx="15"/>
          </p:nvPr>
        </p:nvSpPr>
        <p:spPr/>
        <p:txBody>
          <a:bodyPr/>
          <a:lstStyle/>
          <a:p>
            <a:r>
              <a:rPr lang="en-GB" dirty="0" smtClean="0"/>
              <a:t>General </a:t>
            </a:r>
            <a:r>
              <a:rPr lang="en-GB" dirty="0" err="1" smtClean="0"/>
              <a:t>SoftDrive</a:t>
            </a:r>
            <a:r>
              <a:rPr lang="en-GB" dirty="0" smtClean="0"/>
              <a:t> Parameter</a:t>
            </a:r>
          </a:p>
          <a:p>
            <a:endParaRPr lang="en-GB" dirty="0" smtClean="0"/>
          </a:p>
          <a:p>
            <a:pPr lvl="1"/>
            <a:r>
              <a:rPr lang="en-GB" dirty="0" smtClean="0"/>
              <a:t>Parameter for Interpolator</a:t>
            </a:r>
          </a:p>
          <a:p>
            <a:pPr>
              <a:buFont typeface="Symbol" panose="05050102010706020507" pitchFamily="18" charset="2"/>
              <a:buChar char="-"/>
            </a:pPr>
            <a:endParaRPr lang="en-GB" dirty="0" smtClean="0"/>
          </a:p>
          <a:p>
            <a:pPr lvl="1"/>
            <a:r>
              <a:rPr lang="en-GB" dirty="0" smtClean="0"/>
              <a:t>Parameter for Position calculation</a:t>
            </a:r>
          </a:p>
          <a:p>
            <a:pPr>
              <a:buFont typeface="Symbol" panose="05050102010706020507" pitchFamily="18" charset="2"/>
              <a:buChar char="-"/>
            </a:pPr>
            <a:endParaRPr lang="en-GB" dirty="0"/>
          </a:p>
          <a:p>
            <a:pPr lvl="1"/>
            <a:r>
              <a:rPr lang="en-GB" dirty="0" smtClean="0"/>
              <a:t>Parameter for Position Control</a:t>
            </a:r>
          </a:p>
          <a:p>
            <a:pPr>
              <a:buFont typeface="Symbol" panose="05050102010706020507" pitchFamily="18" charset="2"/>
              <a:buChar char="-"/>
            </a:pPr>
            <a:endParaRPr lang="en-GB" dirty="0"/>
          </a:p>
          <a:p>
            <a:pPr lvl="1"/>
            <a:r>
              <a:rPr lang="en-GB" dirty="0" smtClean="0"/>
              <a:t>Parameter for Velocity Control</a:t>
            </a:r>
          </a:p>
          <a:p>
            <a:pPr>
              <a:buFont typeface="Symbol" panose="05050102010706020507" pitchFamily="18" charset="2"/>
              <a:buChar char="-"/>
            </a:pPr>
            <a:endParaRPr lang="en-GB" dirty="0"/>
          </a:p>
          <a:p>
            <a:pPr lvl="1"/>
            <a:r>
              <a:rPr lang="en-GB" dirty="0" smtClean="0"/>
              <a:t>Parameter for Filter settings</a:t>
            </a:r>
          </a:p>
          <a:p>
            <a:pPr>
              <a:buFont typeface="Symbol" panose="05050102010706020507" pitchFamily="18" charset="2"/>
              <a:buChar char="-"/>
            </a:pPr>
            <a:endParaRPr lang="en-GB" dirty="0" smtClean="0"/>
          </a:p>
          <a:p>
            <a:pPr lvl="1"/>
            <a:r>
              <a:rPr lang="en-GB" dirty="0"/>
              <a:t>Parameter for feedforward control </a:t>
            </a:r>
          </a:p>
        </p:txBody>
      </p:sp>
      <p:sp>
        <p:nvSpPr>
          <p:cNvPr id="4" name="Titel 3"/>
          <p:cNvSpPr>
            <a:spLocks noGrp="1"/>
          </p:cNvSpPr>
          <p:nvPr>
            <p:ph type="title"/>
          </p:nvPr>
        </p:nvSpPr>
        <p:spPr/>
        <p:txBody>
          <a:bodyPr/>
          <a:lstStyle/>
          <a:p>
            <a:r>
              <a:rPr lang="en-GB" dirty="0" smtClean="0"/>
              <a:t>XTS </a:t>
            </a:r>
            <a:r>
              <a:rPr lang="en-GB" kern="0" dirty="0" err="1" smtClean="0"/>
              <a:t>TcSoftDrive</a:t>
            </a:r>
            <a:r>
              <a:rPr lang="en-GB" kern="0" dirty="0" smtClean="0"/>
              <a:t> - parameter structure</a:t>
            </a:r>
            <a:endParaRPr lang="en-GB" kern="0" dirty="0"/>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90800"/>
            <a:ext cx="6158302" cy="5792608"/>
          </a:xfrm>
          <a:prstGeom prst="rect">
            <a:avLst/>
          </a:prstGeom>
        </p:spPr>
      </p:pic>
    </p:spTree>
    <p:extLst>
      <p:ext uri="{BB962C8B-B14F-4D97-AF65-F5344CB8AC3E}">
        <p14:creationId xmlns:p14="http://schemas.microsoft.com/office/powerpoint/2010/main" val="26477395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3"/>
          <p:cNvSpPr>
            <a:spLocks noGrp="1"/>
          </p:cNvSpPr>
          <p:nvPr>
            <p:ph type="title"/>
          </p:nvPr>
        </p:nvSpPr>
        <p:spPr/>
        <p:txBody>
          <a:bodyPr/>
          <a:lstStyle/>
          <a:p>
            <a:r>
              <a:rPr lang="en-CA" dirty="0"/>
              <a:t>XTS </a:t>
            </a:r>
            <a:r>
              <a:rPr lang="de-DE" kern="0" dirty="0" err="1"/>
              <a:t>TcSoftDrive</a:t>
            </a:r>
            <a:r>
              <a:rPr lang="de-DE" kern="0" dirty="0"/>
              <a:t> - </a:t>
            </a:r>
            <a:r>
              <a:rPr lang="de-DE" kern="0" dirty="0" err="1"/>
              <a:t>parameter</a:t>
            </a:r>
            <a:r>
              <a:rPr lang="de-DE" kern="0" dirty="0"/>
              <a:t> </a:t>
            </a:r>
            <a:r>
              <a:rPr lang="de-DE" kern="0" dirty="0" err="1"/>
              <a:t>structure</a:t>
            </a:r>
            <a:endParaRPr lang="en-CA" dirty="0"/>
          </a:p>
        </p:txBody>
      </p:sp>
      <p:pic>
        <p:nvPicPr>
          <p:cNvPr id="20" name="Grafik 19"/>
          <p:cNvPicPr>
            <a:picLocks noChangeAspect="1"/>
          </p:cNvPicPr>
          <p:nvPr/>
        </p:nvPicPr>
        <p:blipFill>
          <a:blip r:embed="rId3"/>
          <a:stretch>
            <a:fillRect/>
          </a:stretch>
        </p:blipFill>
        <p:spPr>
          <a:xfrm>
            <a:off x="4543426" y="3243263"/>
            <a:ext cx="31052" cy="3715"/>
          </a:xfrm>
          <a:prstGeom prst="rect">
            <a:avLst/>
          </a:prstGeom>
        </p:spPr>
      </p:pic>
      <p:pic>
        <p:nvPicPr>
          <p:cNvPr id="7" name="Picture 2"/>
          <p:cNvPicPr>
            <a:picLocks noChangeAspect="1"/>
          </p:cNvPicPr>
          <p:nvPr/>
        </p:nvPicPr>
        <p:blipFill rotWithShape="1">
          <a:blip r:embed="rId4"/>
          <a:srcRect t="1601" b="-1"/>
          <a:stretch/>
        </p:blipFill>
        <p:spPr>
          <a:xfrm>
            <a:off x="3215680" y="1177588"/>
            <a:ext cx="8890913" cy="5576096"/>
          </a:xfrm>
          <a:prstGeom prst="rect">
            <a:avLst/>
          </a:prstGeom>
        </p:spPr>
      </p:pic>
      <p:pic>
        <p:nvPicPr>
          <p:cNvPr id="8" name="Grafik 7"/>
          <p:cNvPicPr>
            <a:picLocks noChangeAspect="1"/>
          </p:cNvPicPr>
          <p:nvPr/>
        </p:nvPicPr>
        <p:blipFill>
          <a:blip r:embed="rId5"/>
          <a:stretch>
            <a:fillRect/>
          </a:stretch>
        </p:blipFill>
        <p:spPr>
          <a:xfrm>
            <a:off x="-1" y="4171254"/>
            <a:ext cx="4451036" cy="2679863"/>
          </a:xfrm>
          <a:prstGeom prst="rect">
            <a:avLst/>
          </a:prstGeom>
        </p:spPr>
      </p:pic>
    </p:spTree>
    <p:extLst>
      <p:ext uri="{BB962C8B-B14F-4D97-AF65-F5344CB8AC3E}">
        <p14:creationId xmlns:p14="http://schemas.microsoft.com/office/powerpoint/2010/main" val="25406223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601" b="-1"/>
          <a:stretch/>
        </p:blipFill>
        <p:spPr>
          <a:xfrm>
            <a:off x="3215680" y="1177588"/>
            <a:ext cx="8890913" cy="5576096"/>
          </a:xfrm>
          <a:prstGeom prst="rect">
            <a:avLst/>
          </a:prstGeom>
        </p:spPr>
      </p:pic>
      <p:sp>
        <p:nvSpPr>
          <p:cNvPr id="9" name="Titel 3"/>
          <p:cNvSpPr>
            <a:spLocks noGrp="1"/>
          </p:cNvSpPr>
          <p:nvPr>
            <p:ph type="title"/>
          </p:nvPr>
        </p:nvSpPr>
        <p:spPr/>
        <p:txBody>
          <a:bodyPr/>
          <a:lstStyle/>
          <a:p>
            <a:r>
              <a:rPr lang="en-CA" dirty="0"/>
              <a:t>XTS </a:t>
            </a:r>
            <a:r>
              <a:rPr lang="de-DE" kern="0" dirty="0" err="1"/>
              <a:t>TcSoftDrive</a:t>
            </a:r>
            <a:r>
              <a:rPr lang="de-DE" kern="0" dirty="0"/>
              <a:t> - </a:t>
            </a:r>
            <a:r>
              <a:rPr lang="de-DE" kern="0" dirty="0" err="1"/>
              <a:t>parameter</a:t>
            </a:r>
            <a:r>
              <a:rPr lang="de-DE" kern="0" dirty="0"/>
              <a:t> </a:t>
            </a:r>
            <a:r>
              <a:rPr lang="de-DE" kern="0" dirty="0" err="1"/>
              <a:t>structure</a:t>
            </a:r>
            <a:endParaRPr lang="en-CA" dirty="0"/>
          </a:p>
        </p:txBody>
      </p:sp>
      <p:pic>
        <p:nvPicPr>
          <p:cNvPr id="2" name="Grafik 1"/>
          <p:cNvPicPr>
            <a:picLocks noChangeAspect="1"/>
          </p:cNvPicPr>
          <p:nvPr/>
        </p:nvPicPr>
        <p:blipFill>
          <a:blip r:embed="rId4"/>
          <a:stretch>
            <a:fillRect/>
          </a:stretch>
        </p:blipFill>
        <p:spPr>
          <a:xfrm>
            <a:off x="-1" y="4171254"/>
            <a:ext cx="4451036" cy="2679863"/>
          </a:xfrm>
          <a:prstGeom prst="rect">
            <a:avLst/>
          </a:prstGeom>
        </p:spPr>
      </p:pic>
      <p:pic>
        <p:nvPicPr>
          <p:cNvPr id="16" name="Grafik 15"/>
          <p:cNvPicPr>
            <a:picLocks noChangeAspect="1"/>
          </p:cNvPicPr>
          <p:nvPr/>
        </p:nvPicPr>
        <p:blipFill>
          <a:blip r:embed="rId5"/>
          <a:stretch>
            <a:fillRect/>
          </a:stretch>
        </p:blipFill>
        <p:spPr>
          <a:xfrm>
            <a:off x="119336" y="2642081"/>
            <a:ext cx="3140393" cy="280035"/>
          </a:xfrm>
          <a:prstGeom prst="rect">
            <a:avLst/>
          </a:prstGeom>
          <a:scene3d>
            <a:camera prst="orthographicFront"/>
            <a:lightRig rig="threePt" dir="t"/>
          </a:scene3d>
          <a:sp3d>
            <a:bevelT w="57150"/>
          </a:sp3d>
        </p:spPr>
      </p:pic>
      <p:pic>
        <p:nvPicPr>
          <p:cNvPr id="20" name="Grafik 19"/>
          <p:cNvPicPr>
            <a:picLocks noChangeAspect="1"/>
          </p:cNvPicPr>
          <p:nvPr/>
        </p:nvPicPr>
        <p:blipFill>
          <a:blip r:embed="rId6"/>
          <a:stretch>
            <a:fillRect/>
          </a:stretch>
        </p:blipFill>
        <p:spPr>
          <a:xfrm>
            <a:off x="4543426" y="3243263"/>
            <a:ext cx="31052" cy="3715"/>
          </a:xfrm>
          <a:prstGeom prst="rect">
            <a:avLst/>
          </a:prstGeom>
        </p:spPr>
      </p:pic>
      <p:cxnSp>
        <p:nvCxnSpPr>
          <p:cNvPr id="22" name="Straight Arrow Connector 9"/>
          <p:cNvCxnSpPr/>
          <p:nvPr/>
        </p:nvCxnSpPr>
        <p:spPr>
          <a:xfrm flipV="1">
            <a:off x="2135560" y="2060848"/>
            <a:ext cx="1584176" cy="55098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bgerundetes Rechteck 22"/>
          <p:cNvSpPr/>
          <p:nvPr/>
        </p:nvSpPr>
        <p:spPr>
          <a:xfrm>
            <a:off x="551384" y="5176648"/>
            <a:ext cx="3899650" cy="360040"/>
          </a:xfrm>
          <a:prstGeom prst="roundRect">
            <a:avLst/>
          </a:prstGeom>
          <a:noFill/>
          <a:ln w="38100" cap="flat" cmpd="sng" algn="ctr">
            <a:solidFill>
              <a:srgbClr val="E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lIns="234000" rIns="234000" rtlCol="0" anchor="ctr"/>
          <a:lstStyle/>
          <a:p>
            <a:pPr marL="0" indent="0" algn="ctr">
              <a:buFont typeface="Wingdings" panose="05000000000000000000" pitchFamily="2" charset="2"/>
              <a:buNone/>
            </a:pPr>
            <a:endParaRPr lang="de-DE" sz="2200" dirty="0" smtClean="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3904901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601" b="-1"/>
          <a:stretch/>
        </p:blipFill>
        <p:spPr>
          <a:xfrm>
            <a:off x="3215680" y="1177588"/>
            <a:ext cx="8890913" cy="5576096"/>
          </a:xfrm>
          <a:prstGeom prst="rect">
            <a:avLst/>
          </a:prstGeom>
        </p:spPr>
      </p:pic>
      <p:sp>
        <p:nvSpPr>
          <p:cNvPr id="9" name="Titel 3"/>
          <p:cNvSpPr>
            <a:spLocks noGrp="1"/>
          </p:cNvSpPr>
          <p:nvPr>
            <p:ph type="title"/>
          </p:nvPr>
        </p:nvSpPr>
        <p:spPr/>
        <p:txBody>
          <a:bodyPr/>
          <a:lstStyle/>
          <a:p>
            <a:r>
              <a:rPr lang="en-CA" dirty="0"/>
              <a:t>XTS </a:t>
            </a:r>
            <a:r>
              <a:rPr lang="de-DE" kern="0" dirty="0" err="1"/>
              <a:t>TcSoftDrive</a:t>
            </a:r>
            <a:r>
              <a:rPr lang="de-DE" kern="0" dirty="0"/>
              <a:t> - </a:t>
            </a:r>
            <a:r>
              <a:rPr lang="de-DE" kern="0" dirty="0" err="1"/>
              <a:t>parameter</a:t>
            </a:r>
            <a:r>
              <a:rPr lang="de-DE" kern="0" dirty="0"/>
              <a:t> </a:t>
            </a:r>
            <a:r>
              <a:rPr lang="de-DE" kern="0" dirty="0" err="1"/>
              <a:t>structure</a:t>
            </a:r>
            <a:endParaRPr lang="en-CA" dirty="0"/>
          </a:p>
        </p:txBody>
      </p:sp>
      <p:pic>
        <p:nvPicPr>
          <p:cNvPr id="2" name="Grafik 1"/>
          <p:cNvPicPr>
            <a:picLocks noChangeAspect="1"/>
          </p:cNvPicPr>
          <p:nvPr/>
        </p:nvPicPr>
        <p:blipFill>
          <a:blip r:embed="rId4"/>
          <a:stretch>
            <a:fillRect/>
          </a:stretch>
        </p:blipFill>
        <p:spPr>
          <a:xfrm>
            <a:off x="-1" y="4171254"/>
            <a:ext cx="4451036" cy="2679863"/>
          </a:xfrm>
          <a:prstGeom prst="rect">
            <a:avLst/>
          </a:prstGeom>
        </p:spPr>
      </p:pic>
      <p:pic>
        <p:nvPicPr>
          <p:cNvPr id="20" name="Grafik 19"/>
          <p:cNvPicPr>
            <a:picLocks noChangeAspect="1"/>
          </p:cNvPicPr>
          <p:nvPr/>
        </p:nvPicPr>
        <p:blipFill>
          <a:blip r:embed="rId5"/>
          <a:stretch>
            <a:fillRect/>
          </a:stretch>
        </p:blipFill>
        <p:spPr>
          <a:xfrm>
            <a:off x="4543426" y="3243263"/>
            <a:ext cx="31052" cy="3715"/>
          </a:xfrm>
          <a:prstGeom prst="rect">
            <a:avLst/>
          </a:prstGeom>
        </p:spPr>
      </p:pic>
      <p:pic>
        <p:nvPicPr>
          <p:cNvPr id="42" name="Grafik 41"/>
          <p:cNvPicPr>
            <a:picLocks noChangeAspect="1"/>
          </p:cNvPicPr>
          <p:nvPr/>
        </p:nvPicPr>
        <p:blipFill>
          <a:blip r:embed="rId6"/>
          <a:stretch>
            <a:fillRect/>
          </a:stretch>
        </p:blipFill>
        <p:spPr>
          <a:xfrm>
            <a:off x="8626306" y="4460852"/>
            <a:ext cx="3327083" cy="266700"/>
          </a:xfrm>
          <a:prstGeom prst="rect">
            <a:avLst/>
          </a:prstGeom>
          <a:scene3d>
            <a:camera prst="orthographicFront"/>
            <a:lightRig rig="threePt" dir="t"/>
          </a:scene3d>
          <a:sp3d>
            <a:bevelT w="50800"/>
          </a:sp3d>
        </p:spPr>
      </p:pic>
      <p:cxnSp>
        <p:nvCxnSpPr>
          <p:cNvPr id="43" name="Straight Arrow Connector 9"/>
          <p:cNvCxnSpPr/>
          <p:nvPr/>
        </p:nvCxnSpPr>
        <p:spPr>
          <a:xfrm flipH="1">
            <a:off x="9264352" y="4709396"/>
            <a:ext cx="170748" cy="3619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Abgerundetes Rechteck 24"/>
          <p:cNvSpPr/>
          <p:nvPr/>
        </p:nvSpPr>
        <p:spPr>
          <a:xfrm>
            <a:off x="551384" y="5425768"/>
            <a:ext cx="3899650" cy="360040"/>
          </a:xfrm>
          <a:prstGeom prst="roundRect">
            <a:avLst/>
          </a:prstGeom>
          <a:noFill/>
          <a:ln w="38100" cap="flat" cmpd="sng" algn="ctr">
            <a:solidFill>
              <a:srgbClr val="E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lIns="234000" rIns="234000" rtlCol="0" anchor="ctr"/>
          <a:lstStyle/>
          <a:p>
            <a:pPr marL="0" indent="0" algn="ctr">
              <a:buFont typeface="Wingdings" panose="05000000000000000000" pitchFamily="2" charset="2"/>
              <a:buNone/>
            </a:pPr>
            <a:endParaRPr lang="de-DE" sz="2200" dirty="0" smtClean="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0600310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601" b="-1"/>
          <a:stretch/>
        </p:blipFill>
        <p:spPr>
          <a:xfrm>
            <a:off x="3215680" y="1177588"/>
            <a:ext cx="8890913" cy="5576096"/>
          </a:xfrm>
          <a:prstGeom prst="rect">
            <a:avLst/>
          </a:prstGeom>
        </p:spPr>
      </p:pic>
      <p:sp>
        <p:nvSpPr>
          <p:cNvPr id="9" name="Titel 3"/>
          <p:cNvSpPr>
            <a:spLocks noGrp="1"/>
          </p:cNvSpPr>
          <p:nvPr>
            <p:ph type="title"/>
          </p:nvPr>
        </p:nvSpPr>
        <p:spPr/>
        <p:txBody>
          <a:bodyPr/>
          <a:lstStyle/>
          <a:p>
            <a:r>
              <a:rPr lang="en-CA" dirty="0"/>
              <a:t>XTS </a:t>
            </a:r>
            <a:r>
              <a:rPr lang="de-DE" kern="0" dirty="0" err="1"/>
              <a:t>TcSoftDrive</a:t>
            </a:r>
            <a:r>
              <a:rPr lang="de-DE" kern="0" dirty="0"/>
              <a:t> - </a:t>
            </a:r>
            <a:r>
              <a:rPr lang="de-DE" kern="0" dirty="0" err="1"/>
              <a:t>parameter</a:t>
            </a:r>
            <a:r>
              <a:rPr lang="de-DE" kern="0" dirty="0"/>
              <a:t> </a:t>
            </a:r>
            <a:r>
              <a:rPr lang="de-DE" kern="0" dirty="0" err="1"/>
              <a:t>structure</a:t>
            </a:r>
            <a:endParaRPr lang="en-CA" dirty="0"/>
          </a:p>
        </p:txBody>
      </p:sp>
      <p:pic>
        <p:nvPicPr>
          <p:cNvPr id="2" name="Grafik 1"/>
          <p:cNvPicPr>
            <a:picLocks noChangeAspect="1"/>
          </p:cNvPicPr>
          <p:nvPr/>
        </p:nvPicPr>
        <p:blipFill>
          <a:blip r:embed="rId4"/>
          <a:stretch>
            <a:fillRect/>
          </a:stretch>
        </p:blipFill>
        <p:spPr>
          <a:xfrm>
            <a:off x="-1" y="4171254"/>
            <a:ext cx="4451036" cy="2679863"/>
          </a:xfrm>
          <a:prstGeom prst="rect">
            <a:avLst/>
          </a:prstGeom>
        </p:spPr>
      </p:pic>
      <p:pic>
        <p:nvPicPr>
          <p:cNvPr id="17" name="Grafik 16"/>
          <p:cNvPicPr>
            <a:picLocks noChangeAspect="1"/>
          </p:cNvPicPr>
          <p:nvPr/>
        </p:nvPicPr>
        <p:blipFill>
          <a:blip r:embed="rId5"/>
          <a:stretch>
            <a:fillRect/>
          </a:stretch>
        </p:blipFill>
        <p:spPr>
          <a:xfrm>
            <a:off x="3453803" y="4095652"/>
            <a:ext cx="3673792" cy="266700"/>
          </a:xfrm>
          <a:prstGeom prst="rect">
            <a:avLst/>
          </a:prstGeom>
          <a:scene3d>
            <a:camera prst="orthographicFront"/>
            <a:lightRig rig="threePt" dir="t"/>
          </a:scene3d>
          <a:sp3d>
            <a:bevelT w="57150"/>
          </a:sp3d>
        </p:spPr>
      </p:pic>
      <p:pic>
        <p:nvPicPr>
          <p:cNvPr id="20" name="Grafik 19"/>
          <p:cNvPicPr>
            <a:picLocks noChangeAspect="1"/>
          </p:cNvPicPr>
          <p:nvPr/>
        </p:nvPicPr>
        <p:blipFill>
          <a:blip r:embed="rId6"/>
          <a:stretch>
            <a:fillRect/>
          </a:stretch>
        </p:blipFill>
        <p:spPr>
          <a:xfrm>
            <a:off x="4543426" y="3243263"/>
            <a:ext cx="31052" cy="3715"/>
          </a:xfrm>
          <a:prstGeom prst="rect">
            <a:avLst/>
          </a:prstGeom>
        </p:spPr>
      </p:pic>
      <p:cxnSp>
        <p:nvCxnSpPr>
          <p:cNvPr id="24" name="Straight Arrow Connector 9"/>
          <p:cNvCxnSpPr/>
          <p:nvPr/>
        </p:nvCxnSpPr>
        <p:spPr>
          <a:xfrm flipV="1">
            <a:off x="5325284" y="3782359"/>
            <a:ext cx="306688" cy="2914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bgerundetes Rechteck 22"/>
          <p:cNvSpPr/>
          <p:nvPr/>
        </p:nvSpPr>
        <p:spPr>
          <a:xfrm>
            <a:off x="551384" y="5680704"/>
            <a:ext cx="3899650" cy="360040"/>
          </a:xfrm>
          <a:prstGeom prst="roundRect">
            <a:avLst/>
          </a:prstGeom>
          <a:noFill/>
          <a:ln w="38100" cap="flat" cmpd="sng" algn="ctr">
            <a:solidFill>
              <a:srgbClr val="E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lIns="234000" rIns="234000" rtlCol="0" anchor="ctr"/>
          <a:lstStyle/>
          <a:p>
            <a:pPr marL="0" indent="0" algn="ctr">
              <a:buFont typeface="Wingdings" panose="05000000000000000000" pitchFamily="2" charset="2"/>
              <a:buNone/>
            </a:pPr>
            <a:endParaRPr lang="de-DE" sz="2200" dirty="0" smtClean="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529958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601" b="-1"/>
          <a:stretch/>
        </p:blipFill>
        <p:spPr>
          <a:xfrm>
            <a:off x="3215680" y="1177588"/>
            <a:ext cx="8890913" cy="5576096"/>
          </a:xfrm>
          <a:prstGeom prst="rect">
            <a:avLst/>
          </a:prstGeom>
        </p:spPr>
      </p:pic>
      <p:sp>
        <p:nvSpPr>
          <p:cNvPr id="9" name="Titel 3"/>
          <p:cNvSpPr>
            <a:spLocks noGrp="1"/>
          </p:cNvSpPr>
          <p:nvPr>
            <p:ph type="title"/>
          </p:nvPr>
        </p:nvSpPr>
        <p:spPr/>
        <p:txBody>
          <a:bodyPr/>
          <a:lstStyle/>
          <a:p>
            <a:r>
              <a:rPr lang="en-CA" dirty="0"/>
              <a:t>XTS </a:t>
            </a:r>
            <a:r>
              <a:rPr lang="de-DE" kern="0" dirty="0" err="1"/>
              <a:t>TcSoftDrive</a:t>
            </a:r>
            <a:r>
              <a:rPr lang="de-DE" kern="0" dirty="0"/>
              <a:t> - </a:t>
            </a:r>
            <a:r>
              <a:rPr lang="de-DE" kern="0" dirty="0" err="1"/>
              <a:t>parameter</a:t>
            </a:r>
            <a:r>
              <a:rPr lang="de-DE" kern="0" dirty="0"/>
              <a:t> </a:t>
            </a:r>
            <a:r>
              <a:rPr lang="de-DE" kern="0" dirty="0" err="1"/>
              <a:t>structure</a:t>
            </a:r>
            <a:endParaRPr lang="en-CA" dirty="0"/>
          </a:p>
        </p:txBody>
      </p:sp>
      <p:pic>
        <p:nvPicPr>
          <p:cNvPr id="2" name="Grafik 1"/>
          <p:cNvPicPr>
            <a:picLocks noChangeAspect="1"/>
          </p:cNvPicPr>
          <p:nvPr/>
        </p:nvPicPr>
        <p:blipFill>
          <a:blip r:embed="rId4"/>
          <a:stretch>
            <a:fillRect/>
          </a:stretch>
        </p:blipFill>
        <p:spPr>
          <a:xfrm>
            <a:off x="-1" y="4171254"/>
            <a:ext cx="4451036" cy="2679863"/>
          </a:xfrm>
          <a:prstGeom prst="rect">
            <a:avLst/>
          </a:prstGeom>
        </p:spPr>
      </p:pic>
      <p:pic>
        <p:nvPicPr>
          <p:cNvPr id="18" name="Grafik 17"/>
          <p:cNvPicPr>
            <a:picLocks noChangeAspect="1"/>
          </p:cNvPicPr>
          <p:nvPr/>
        </p:nvPicPr>
        <p:blipFill>
          <a:blip r:embed="rId5"/>
          <a:stretch>
            <a:fillRect/>
          </a:stretch>
        </p:blipFill>
        <p:spPr>
          <a:xfrm>
            <a:off x="8458476" y="3911222"/>
            <a:ext cx="3660458" cy="260032"/>
          </a:xfrm>
          <a:prstGeom prst="rect">
            <a:avLst/>
          </a:prstGeom>
          <a:scene3d>
            <a:camera prst="orthographicFront"/>
            <a:lightRig rig="threePt" dir="t"/>
          </a:scene3d>
          <a:sp3d>
            <a:bevelT w="57150"/>
          </a:sp3d>
        </p:spPr>
      </p:pic>
      <p:pic>
        <p:nvPicPr>
          <p:cNvPr id="20" name="Grafik 19"/>
          <p:cNvPicPr>
            <a:picLocks noChangeAspect="1"/>
          </p:cNvPicPr>
          <p:nvPr/>
        </p:nvPicPr>
        <p:blipFill>
          <a:blip r:embed="rId6"/>
          <a:stretch>
            <a:fillRect/>
          </a:stretch>
        </p:blipFill>
        <p:spPr>
          <a:xfrm>
            <a:off x="4543426" y="3243263"/>
            <a:ext cx="31052" cy="3715"/>
          </a:xfrm>
          <a:prstGeom prst="rect">
            <a:avLst/>
          </a:prstGeom>
        </p:spPr>
      </p:pic>
      <p:cxnSp>
        <p:nvCxnSpPr>
          <p:cNvPr id="39" name="Straight Arrow Connector 9"/>
          <p:cNvCxnSpPr/>
          <p:nvPr/>
        </p:nvCxnSpPr>
        <p:spPr>
          <a:xfrm flipH="1" flipV="1">
            <a:off x="8832304" y="3813788"/>
            <a:ext cx="301398" cy="1518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bgerundetes Rechteck 22"/>
          <p:cNvSpPr/>
          <p:nvPr/>
        </p:nvSpPr>
        <p:spPr>
          <a:xfrm>
            <a:off x="551384" y="5945368"/>
            <a:ext cx="3899650" cy="360040"/>
          </a:xfrm>
          <a:prstGeom prst="roundRect">
            <a:avLst/>
          </a:prstGeom>
          <a:noFill/>
          <a:ln w="38100" cap="flat" cmpd="sng" algn="ctr">
            <a:solidFill>
              <a:srgbClr val="E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lIns="234000" rIns="234000" rtlCol="0" anchor="ctr"/>
          <a:lstStyle/>
          <a:p>
            <a:pPr marL="0" indent="0" algn="ctr">
              <a:buFont typeface="Wingdings" panose="05000000000000000000" pitchFamily="2" charset="2"/>
              <a:buNone/>
            </a:pPr>
            <a:endParaRPr lang="de-DE" sz="2200" dirty="0" smtClean="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8691899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601" b="-1"/>
          <a:stretch/>
        </p:blipFill>
        <p:spPr>
          <a:xfrm>
            <a:off x="3215680" y="1177588"/>
            <a:ext cx="8890913" cy="5576096"/>
          </a:xfrm>
          <a:prstGeom prst="rect">
            <a:avLst/>
          </a:prstGeom>
        </p:spPr>
      </p:pic>
      <p:sp>
        <p:nvSpPr>
          <p:cNvPr id="9" name="Titel 3"/>
          <p:cNvSpPr>
            <a:spLocks noGrp="1"/>
          </p:cNvSpPr>
          <p:nvPr>
            <p:ph type="title"/>
          </p:nvPr>
        </p:nvSpPr>
        <p:spPr/>
        <p:txBody>
          <a:bodyPr/>
          <a:lstStyle/>
          <a:p>
            <a:r>
              <a:rPr lang="en-CA" dirty="0"/>
              <a:t>XTS </a:t>
            </a:r>
            <a:r>
              <a:rPr lang="de-DE" kern="0" dirty="0" err="1"/>
              <a:t>TcSoftDrive</a:t>
            </a:r>
            <a:r>
              <a:rPr lang="de-DE" kern="0" dirty="0"/>
              <a:t> - </a:t>
            </a:r>
            <a:r>
              <a:rPr lang="de-DE" kern="0" dirty="0" err="1"/>
              <a:t>parameter</a:t>
            </a:r>
            <a:r>
              <a:rPr lang="de-DE" kern="0" dirty="0"/>
              <a:t> </a:t>
            </a:r>
            <a:r>
              <a:rPr lang="de-DE" kern="0" dirty="0" err="1"/>
              <a:t>structure</a:t>
            </a:r>
            <a:endParaRPr lang="en-CA" dirty="0"/>
          </a:p>
        </p:txBody>
      </p:sp>
      <p:pic>
        <p:nvPicPr>
          <p:cNvPr id="2" name="Grafik 1"/>
          <p:cNvPicPr>
            <a:picLocks noChangeAspect="1"/>
          </p:cNvPicPr>
          <p:nvPr/>
        </p:nvPicPr>
        <p:blipFill>
          <a:blip r:embed="rId4"/>
          <a:stretch>
            <a:fillRect/>
          </a:stretch>
        </p:blipFill>
        <p:spPr>
          <a:xfrm>
            <a:off x="-1" y="4171254"/>
            <a:ext cx="4451036" cy="2679863"/>
          </a:xfrm>
          <a:prstGeom prst="rect">
            <a:avLst/>
          </a:prstGeom>
        </p:spPr>
      </p:pic>
      <p:pic>
        <p:nvPicPr>
          <p:cNvPr id="19" name="Grafik 18"/>
          <p:cNvPicPr>
            <a:picLocks noChangeAspect="1"/>
          </p:cNvPicPr>
          <p:nvPr/>
        </p:nvPicPr>
        <p:blipFill>
          <a:blip r:embed="rId5"/>
          <a:stretch>
            <a:fillRect/>
          </a:stretch>
        </p:blipFill>
        <p:spPr>
          <a:xfrm>
            <a:off x="7661136" y="6053778"/>
            <a:ext cx="2173606" cy="260032"/>
          </a:xfrm>
          <a:prstGeom prst="rect">
            <a:avLst/>
          </a:prstGeom>
          <a:scene3d>
            <a:camera prst="orthographicFront"/>
            <a:lightRig rig="threePt" dir="t"/>
          </a:scene3d>
          <a:sp3d>
            <a:bevelT w="50800"/>
          </a:sp3d>
        </p:spPr>
      </p:pic>
      <p:cxnSp>
        <p:nvCxnSpPr>
          <p:cNvPr id="27" name="Straight Arrow Connector 9"/>
          <p:cNvCxnSpPr/>
          <p:nvPr/>
        </p:nvCxnSpPr>
        <p:spPr>
          <a:xfrm flipH="1" flipV="1">
            <a:off x="8032549" y="5013177"/>
            <a:ext cx="148326" cy="9431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
          <p:cNvCxnSpPr/>
          <p:nvPr/>
        </p:nvCxnSpPr>
        <p:spPr>
          <a:xfrm flipV="1">
            <a:off x="9349726" y="5616325"/>
            <a:ext cx="925016" cy="3911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bgerundetes Rechteck 22"/>
          <p:cNvSpPr/>
          <p:nvPr/>
        </p:nvSpPr>
        <p:spPr>
          <a:xfrm>
            <a:off x="551384" y="6194488"/>
            <a:ext cx="3899650" cy="360040"/>
          </a:xfrm>
          <a:prstGeom prst="roundRect">
            <a:avLst/>
          </a:prstGeom>
          <a:noFill/>
          <a:ln w="38100" cap="flat" cmpd="sng" algn="ctr">
            <a:solidFill>
              <a:srgbClr val="E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lIns="234000" rIns="234000" rtlCol="0" anchor="ctr"/>
          <a:lstStyle/>
          <a:p>
            <a:pPr marL="0" indent="0" algn="ctr">
              <a:buFont typeface="Wingdings" panose="05000000000000000000" pitchFamily="2" charset="2"/>
              <a:buNone/>
            </a:pPr>
            <a:endParaRPr lang="de-DE" sz="2200" dirty="0" smtClean="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1770896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601" b="-1"/>
          <a:stretch/>
        </p:blipFill>
        <p:spPr>
          <a:xfrm>
            <a:off x="3215680" y="1177588"/>
            <a:ext cx="8890913" cy="5576096"/>
          </a:xfrm>
          <a:prstGeom prst="rect">
            <a:avLst/>
          </a:prstGeom>
        </p:spPr>
      </p:pic>
      <p:sp>
        <p:nvSpPr>
          <p:cNvPr id="9" name="Titel 3"/>
          <p:cNvSpPr>
            <a:spLocks noGrp="1"/>
          </p:cNvSpPr>
          <p:nvPr>
            <p:ph type="title"/>
          </p:nvPr>
        </p:nvSpPr>
        <p:spPr/>
        <p:txBody>
          <a:bodyPr/>
          <a:lstStyle/>
          <a:p>
            <a:r>
              <a:rPr lang="en-CA" dirty="0"/>
              <a:t>XTS </a:t>
            </a:r>
            <a:r>
              <a:rPr lang="de-DE" kern="0" dirty="0" err="1"/>
              <a:t>TcSoftDrive</a:t>
            </a:r>
            <a:r>
              <a:rPr lang="de-DE" kern="0" dirty="0"/>
              <a:t> - </a:t>
            </a:r>
            <a:r>
              <a:rPr lang="de-DE" kern="0" dirty="0" err="1"/>
              <a:t>parameter</a:t>
            </a:r>
            <a:r>
              <a:rPr lang="de-DE" kern="0" dirty="0"/>
              <a:t> </a:t>
            </a:r>
            <a:r>
              <a:rPr lang="de-DE" kern="0" dirty="0" err="1"/>
              <a:t>structure</a:t>
            </a:r>
            <a:endParaRPr lang="en-CA" dirty="0"/>
          </a:p>
        </p:txBody>
      </p:sp>
      <p:pic>
        <p:nvPicPr>
          <p:cNvPr id="2" name="Grafik 1"/>
          <p:cNvPicPr>
            <a:picLocks noChangeAspect="1"/>
          </p:cNvPicPr>
          <p:nvPr/>
        </p:nvPicPr>
        <p:blipFill>
          <a:blip r:embed="rId4"/>
          <a:stretch>
            <a:fillRect/>
          </a:stretch>
        </p:blipFill>
        <p:spPr>
          <a:xfrm>
            <a:off x="-1" y="4171254"/>
            <a:ext cx="4451036" cy="2679863"/>
          </a:xfrm>
          <a:prstGeom prst="rect">
            <a:avLst/>
          </a:prstGeom>
        </p:spPr>
      </p:pic>
      <p:pic>
        <p:nvPicPr>
          <p:cNvPr id="20" name="Grafik 19"/>
          <p:cNvPicPr>
            <a:picLocks noChangeAspect="1"/>
          </p:cNvPicPr>
          <p:nvPr/>
        </p:nvPicPr>
        <p:blipFill>
          <a:blip r:embed="rId5"/>
          <a:stretch>
            <a:fillRect/>
          </a:stretch>
        </p:blipFill>
        <p:spPr>
          <a:xfrm>
            <a:off x="4543426" y="3243263"/>
            <a:ext cx="31052" cy="3715"/>
          </a:xfrm>
          <a:prstGeom prst="rect">
            <a:avLst/>
          </a:prstGeom>
        </p:spPr>
      </p:pic>
      <p:pic>
        <p:nvPicPr>
          <p:cNvPr id="21" name="Grafik 20"/>
          <p:cNvPicPr>
            <a:picLocks noChangeAspect="1"/>
          </p:cNvPicPr>
          <p:nvPr/>
        </p:nvPicPr>
        <p:blipFill>
          <a:blip r:embed="rId6"/>
          <a:stretch>
            <a:fillRect/>
          </a:stretch>
        </p:blipFill>
        <p:spPr>
          <a:xfrm>
            <a:off x="5325284" y="1401210"/>
            <a:ext cx="3300413" cy="293370"/>
          </a:xfrm>
          <a:prstGeom prst="rect">
            <a:avLst/>
          </a:prstGeom>
          <a:scene3d>
            <a:camera prst="orthographicFront"/>
            <a:lightRig rig="threePt" dir="t"/>
          </a:scene3d>
          <a:sp3d>
            <a:bevelT w="57150"/>
          </a:sp3d>
        </p:spPr>
      </p:pic>
      <p:cxnSp>
        <p:nvCxnSpPr>
          <p:cNvPr id="31" name="Straight Arrow Connector 9"/>
          <p:cNvCxnSpPr/>
          <p:nvPr/>
        </p:nvCxnSpPr>
        <p:spPr>
          <a:xfrm>
            <a:off x="7779191" y="1691120"/>
            <a:ext cx="1053113" cy="808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9"/>
          <p:cNvCxnSpPr/>
          <p:nvPr/>
        </p:nvCxnSpPr>
        <p:spPr>
          <a:xfrm>
            <a:off x="7661136" y="1818196"/>
            <a:ext cx="1124364" cy="4845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9"/>
          <p:cNvCxnSpPr/>
          <p:nvPr/>
        </p:nvCxnSpPr>
        <p:spPr>
          <a:xfrm>
            <a:off x="6600056" y="1765000"/>
            <a:ext cx="99015" cy="7451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bgerundetes Rechteck 22"/>
          <p:cNvSpPr/>
          <p:nvPr/>
        </p:nvSpPr>
        <p:spPr>
          <a:xfrm>
            <a:off x="551384" y="6449424"/>
            <a:ext cx="3899650" cy="360040"/>
          </a:xfrm>
          <a:prstGeom prst="roundRect">
            <a:avLst/>
          </a:prstGeom>
          <a:noFill/>
          <a:ln w="38100" cap="flat" cmpd="sng" algn="ctr">
            <a:solidFill>
              <a:srgbClr val="E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lIns="234000" rIns="234000" rtlCol="0" anchor="ctr"/>
          <a:lstStyle/>
          <a:p>
            <a:pPr marL="0" indent="0" algn="ctr">
              <a:buFont typeface="Wingdings" panose="05000000000000000000" pitchFamily="2" charset="2"/>
              <a:buNone/>
            </a:pPr>
            <a:endParaRPr lang="de-DE" sz="2200" dirty="0" smtClean="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7185972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601" b="-1"/>
          <a:stretch/>
        </p:blipFill>
        <p:spPr>
          <a:xfrm>
            <a:off x="3215680" y="1177588"/>
            <a:ext cx="8890913" cy="5576096"/>
          </a:xfrm>
          <a:prstGeom prst="rect">
            <a:avLst/>
          </a:prstGeom>
        </p:spPr>
      </p:pic>
      <p:sp>
        <p:nvSpPr>
          <p:cNvPr id="9" name="Titel 3"/>
          <p:cNvSpPr>
            <a:spLocks noGrp="1"/>
          </p:cNvSpPr>
          <p:nvPr>
            <p:ph type="title"/>
          </p:nvPr>
        </p:nvSpPr>
        <p:spPr/>
        <p:txBody>
          <a:bodyPr/>
          <a:lstStyle/>
          <a:p>
            <a:r>
              <a:rPr lang="en-CA" dirty="0"/>
              <a:t>XTS </a:t>
            </a:r>
            <a:r>
              <a:rPr lang="de-DE" kern="0" dirty="0" err="1"/>
              <a:t>TcSoftDrive</a:t>
            </a:r>
            <a:r>
              <a:rPr lang="de-DE" kern="0" dirty="0"/>
              <a:t> - </a:t>
            </a:r>
            <a:r>
              <a:rPr lang="de-DE" kern="0" dirty="0" err="1"/>
              <a:t>parameter</a:t>
            </a:r>
            <a:r>
              <a:rPr lang="de-DE" kern="0" dirty="0"/>
              <a:t> </a:t>
            </a:r>
            <a:r>
              <a:rPr lang="de-DE" kern="0" dirty="0" err="1"/>
              <a:t>structure</a:t>
            </a:r>
            <a:endParaRPr lang="en-CA" dirty="0"/>
          </a:p>
        </p:txBody>
      </p:sp>
      <p:pic>
        <p:nvPicPr>
          <p:cNvPr id="2" name="Grafik 1"/>
          <p:cNvPicPr>
            <a:picLocks noChangeAspect="1"/>
          </p:cNvPicPr>
          <p:nvPr/>
        </p:nvPicPr>
        <p:blipFill>
          <a:blip r:embed="rId4"/>
          <a:stretch>
            <a:fillRect/>
          </a:stretch>
        </p:blipFill>
        <p:spPr>
          <a:xfrm>
            <a:off x="-1" y="4171254"/>
            <a:ext cx="4451036" cy="2679863"/>
          </a:xfrm>
          <a:prstGeom prst="rect">
            <a:avLst/>
          </a:prstGeom>
        </p:spPr>
      </p:pic>
      <p:pic>
        <p:nvPicPr>
          <p:cNvPr id="16" name="Grafik 15"/>
          <p:cNvPicPr>
            <a:picLocks noChangeAspect="1"/>
          </p:cNvPicPr>
          <p:nvPr/>
        </p:nvPicPr>
        <p:blipFill>
          <a:blip r:embed="rId5"/>
          <a:stretch>
            <a:fillRect/>
          </a:stretch>
        </p:blipFill>
        <p:spPr>
          <a:xfrm>
            <a:off x="119336" y="2642081"/>
            <a:ext cx="3140393" cy="280035"/>
          </a:xfrm>
          <a:prstGeom prst="rect">
            <a:avLst/>
          </a:prstGeom>
          <a:scene3d>
            <a:camera prst="orthographicFront"/>
            <a:lightRig rig="threePt" dir="t"/>
          </a:scene3d>
          <a:sp3d>
            <a:bevelT w="57150"/>
          </a:sp3d>
        </p:spPr>
      </p:pic>
      <p:pic>
        <p:nvPicPr>
          <p:cNvPr id="17" name="Grafik 16"/>
          <p:cNvPicPr>
            <a:picLocks noChangeAspect="1"/>
          </p:cNvPicPr>
          <p:nvPr/>
        </p:nvPicPr>
        <p:blipFill>
          <a:blip r:embed="rId6"/>
          <a:stretch>
            <a:fillRect/>
          </a:stretch>
        </p:blipFill>
        <p:spPr>
          <a:xfrm>
            <a:off x="3453803" y="4095652"/>
            <a:ext cx="3673792" cy="266700"/>
          </a:xfrm>
          <a:prstGeom prst="rect">
            <a:avLst/>
          </a:prstGeom>
          <a:scene3d>
            <a:camera prst="orthographicFront"/>
            <a:lightRig rig="threePt" dir="t"/>
          </a:scene3d>
          <a:sp3d>
            <a:bevelT w="57150"/>
          </a:sp3d>
        </p:spPr>
      </p:pic>
      <p:pic>
        <p:nvPicPr>
          <p:cNvPr id="18" name="Grafik 17"/>
          <p:cNvPicPr>
            <a:picLocks noChangeAspect="1"/>
          </p:cNvPicPr>
          <p:nvPr/>
        </p:nvPicPr>
        <p:blipFill>
          <a:blip r:embed="rId7"/>
          <a:stretch>
            <a:fillRect/>
          </a:stretch>
        </p:blipFill>
        <p:spPr>
          <a:xfrm>
            <a:off x="8458476" y="3911222"/>
            <a:ext cx="3660458" cy="260032"/>
          </a:xfrm>
          <a:prstGeom prst="rect">
            <a:avLst/>
          </a:prstGeom>
          <a:scene3d>
            <a:camera prst="orthographicFront"/>
            <a:lightRig rig="threePt" dir="t"/>
          </a:scene3d>
          <a:sp3d>
            <a:bevelT w="57150"/>
          </a:sp3d>
        </p:spPr>
      </p:pic>
      <p:pic>
        <p:nvPicPr>
          <p:cNvPr id="19" name="Grafik 18"/>
          <p:cNvPicPr>
            <a:picLocks noChangeAspect="1"/>
          </p:cNvPicPr>
          <p:nvPr/>
        </p:nvPicPr>
        <p:blipFill>
          <a:blip r:embed="rId8"/>
          <a:stretch>
            <a:fillRect/>
          </a:stretch>
        </p:blipFill>
        <p:spPr>
          <a:xfrm>
            <a:off x="7661136" y="6053778"/>
            <a:ext cx="2173606" cy="260032"/>
          </a:xfrm>
          <a:prstGeom prst="rect">
            <a:avLst/>
          </a:prstGeom>
          <a:scene3d>
            <a:camera prst="orthographicFront"/>
            <a:lightRig rig="threePt" dir="t"/>
          </a:scene3d>
          <a:sp3d>
            <a:bevelT w="50800"/>
          </a:sp3d>
        </p:spPr>
      </p:pic>
      <p:pic>
        <p:nvPicPr>
          <p:cNvPr id="20" name="Grafik 19"/>
          <p:cNvPicPr>
            <a:picLocks noChangeAspect="1"/>
          </p:cNvPicPr>
          <p:nvPr/>
        </p:nvPicPr>
        <p:blipFill>
          <a:blip r:embed="rId8"/>
          <a:stretch>
            <a:fillRect/>
          </a:stretch>
        </p:blipFill>
        <p:spPr>
          <a:xfrm>
            <a:off x="4543426" y="3243263"/>
            <a:ext cx="31052" cy="3715"/>
          </a:xfrm>
          <a:prstGeom prst="rect">
            <a:avLst/>
          </a:prstGeom>
        </p:spPr>
      </p:pic>
      <p:pic>
        <p:nvPicPr>
          <p:cNvPr id="21" name="Grafik 20"/>
          <p:cNvPicPr>
            <a:picLocks noChangeAspect="1"/>
          </p:cNvPicPr>
          <p:nvPr/>
        </p:nvPicPr>
        <p:blipFill>
          <a:blip r:embed="rId9"/>
          <a:stretch>
            <a:fillRect/>
          </a:stretch>
        </p:blipFill>
        <p:spPr>
          <a:xfrm>
            <a:off x="5325284" y="1401210"/>
            <a:ext cx="3300413" cy="293370"/>
          </a:xfrm>
          <a:prstGeom prst="rect">
            <a:avLst/>
          </a:prstGeom>
          <a:scene3d>
            <a:camera prst="orthographicFront"/>
            <a:lightRig rig="threePt" dir="t"/>
          </a:scene3d>
          <a:sp3d>
            <a:bevelT w="57150"/>
          </a:sp3d>
        </p:spPr>
      </p:pic>
      <p:cxnSp>
        <p:nvCxnSpPr>
          <p:cNvPr id="22" name="Straight Arrow Connector 9"/>
          <p:cNvCxnSpPr/>
          <p:nvPr/>
        </p:nvCxnSpPr>
        <p:spPr>
          <a:xfrm flipV="1">
            <a:off x="2135560" y="2060848"/>
            <a:ext cx="1584176" cy="55098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9"/>
          <p:cNvCxnSpPr/>
          <p:nvPr/>
        </p:nvCxnSpPr>
        <p:spPr>
          <a:xfrm flipV="1">
            <a:off x="5325284" y="3782359"/>
            <a:ext cx="306688" cy="2914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
          <p:cNvCxnSpPr/>
          <p:nvPr/>
        </p:nvCxnSpPr>
        <p:spPr>
          <a:xfrm flipH="1" flipV="1">
            <a:off x="8032549" y="5013177"/>
            <a:ext cx="148326" cy="9431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9"/>
          <p:cNvCxnSpPr/>
          <p:nvPr/>
        </p:nvCxnSpPr>
        <p:spPr>
          <a:xfrm flipV="1">
            <a:off x="9349726" y="5616325"/>
            <a:ext cx="925016" cy="3911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9"/>
          <p:cNvCxnSpPr/>
          <p:nvPr/>
        </p:nvCxnSpPr>
        <p:spPr>
          <a:xfrm>
            <a:off x="7779191" y="1691120"/>
            <a:ext cx="1053113" cy="808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9"/>
          <p:cNvCxnSpPr/>
          <p:nvPr/>
        </p:nvCxnSpPr>
        <p:spPr>
          <a:xfrm>
            <a:off x="7661136" y="1818196"/>
            <a:ext cx="1124364" cy="4845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9"/>
          <p:cNvCxnSpPr/>
          <p:nvPr/>
        </p:nvCxnSpPr>
        <p:spPr>
          <a:xfrm>
            <a:off x="6600056" y="1765000"/>
            <a:ext cx="99015" cy="7451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9"/>
          <p:cNvCxnSpPr/>
          <p:nvPr/>
        </p:nvCxnSpPr>
        <p:spPr>
          <a:xfrm flipH="1" flipV="1">
            <a:off x="8832304" y="3813788"/>
            <a:ext cx="301398" cy="1518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Grafik 41"/>
          <p:cNvPicPr>
            <a:picLocks noChangeAspect="1"/>
          </p:cNvPicPr>
          <p:nvPr/>
        </p:nvPicPr>
        <p:blipFill>
          <a:blip r:embed="rId10"/>
          <a:stretch>
            <a:fillRect/>
          </a:stretch>
        </p:blipFill>
        <p:spPr>
          <a:xfrm>
            <a:off x="8626306" y="4460852"/>
            <a:ext cx="3327083" cy="266700"/>
          </a:xfrm>
          <a:prstGeom prst="rect">
            <a:avLst/>
          </a:prstGeom>
          <a:scene3d>
            <a:camera prst="orthographicFront"/>
            <a:lightRig rig="threePt" dir="t"/>
          </a:scene3d>
          <a:sp3d>
            <a:bevelT w="50800"/>
          </a:sp3d>
        </p:spPr>
      </p:pic>
      <p:cxnSp>
        <p:nvCxnSpPr>
          <p:cNvPr id="43" name="Straight Arrow Connector 9"/>
          <p:cNvCxnSpPr/>
          <p:nvPr/>
        </p:nvCxnSpPr>
        <p:spPr>
          <a:xfrm flipH="1">
            <a:off x="9264352" y="4709396"/>
            <a:ext cx="170748" cy="3619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78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CA" dirty="0" smtClean="0"/>
              <a:t>XTS </a:t>
            </a:r>
            <a:r>
              <a:rPr lang="de-DE" kern="0" dirty="0" err="1"/>
              <a:t>TcSoftDrive</a:t>
            </a:r>
            <a:r>
              <a:rPr lang="de-DE" kern="0" dirty="0"/>
              <a:t> - </a:t>
            </a:r>
            <a:r>
              <a:rPr lang="en-GB" dirty="0"/>
              <a:t>General </a:t>
            </a:r>
            <a:r>
              <a:rPr lang="en-GB" dirty="0" err="1"/>
              <a:t>SoftDrive</a:t>
            </a:r>
            <a:r>
              <a:rPr lang="en-GB" dirty="0"/>
              <a:t> </a:t>
            </a:r>
            <a:r>
              <a:rPr lang="en-GB" dirty="0" smtClean="0"/>
              <a:t>Parameter</a:t>
            </a:r>
            <a:endParaRPr lang="de-DE" kern="0" dirty="0"/>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90800"/>
            <a:ext cx="3568887" cy="3356958"/>
          </a:xfrm>
          <a:prstGeom prst="rect">
            <a:avLst/>
          </a:prstGeom>
        </p:spPr>
      </p:pic>
      <p:pic>
        <p:nvPicPr>
          <p:cNvPr id="7" name="Grafik 6"/>
          <p:cNvPicPr>
            <a:picLocks noChangeAspect="1"/>
          </p:cNvPicPr>
          <p:nvPr/>
        </p:nvPicPr>
        <p:blipFill rotWithShape="1">
          <a:blip r:embed="rId4">
            <a:extLst>
              <a:ext uri="{28A0092B-C50C-407E-A947-70E740481C1C}">
                <a14:useLocalDpi xmlns:a14="http://schemas.microsoft.com/office/drawing/2010/main" val="0"/>
              </a:ext>
            </a:extLst>
          </a:blip>
          <a:srcRect b="20123"/>
          <a:stretch/>
        </p:blipFill>
        <p:spPr>
          <a:xfrm>
            <a:off x="6094800" y="1090800"/>
            <a:ext cx="6094800" cy="5794584"/>
          </a:xfrm>
          <a:prstGeom prst="rect">
            <a:avLst/>
          </a:prstGeom>
        </p:spPr>
      </p:pic>
      <p:pic>
        <p:nvPicPr>
          <p:cNvPr id="2" name="Grafik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6480" y="4095937"/>
            <a:ext cx="1433871" cy="707503"/>
          </a:xfrm>
          <a:prstGeom prst="rect">
            <a:avLst/>
          </a:prstGeom>
        </p:spPr>
      </p:pic>
    </p:spTree>
    <p:extLst>
      <p:ext uri="{BB962C8B-B14F-4D97-AF65-F5344CB8AC3E}">
        <p14:creationId xmlns:p14="http://schemas.microsoft.com/office/powerpoint/2010/main" val="4253313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dirty="0" smtClean="0"/>
          </a:p>
          <a:p>
            <a:pPr marL="457200" indent="-457200">
              <a:buFont typeface="+mj-lt"/>
              <a:buAutoNum type="arabicPeriod"/>
            </a:pPr>
            <a:r>
              <a:rPr lang="en-CA" b="1" dirty="0"/>
              <a:t>Short XTS basics</a:t>
            </a:r>
          </a:p>
          <a:p>
            <a:pPr marL="457200" indent="-457200">
              <a:buFont typeface="+mj-lt"/>
              <a:buAutoNum type="arabicPeriod"/>
            </a:pPr>
            <a:r>
              <a:rPr lang="en-US" kern="0" dirty="0"/>
              <a:t>XTS Accuracy</a:t>
            </a:r>
            <a:endParaRPr lang="en-CA" dirty="0"/>
          </a:p>
          <a:p>
            <a:pPr marL="457200" indent="-457200">
              <a:buFont typeface="+mj-lt"/>
              <a:buAutoNum type="arabicPeriod"/>
            </a:pPr>
            <a:r>
              <a:rPr lang="en-CA" dirty="0"/>
              <a:t>XTS IPC &amp; capabilities</a:t>
            </a:r>
          </a:p>
          <a:p>
            <a:pPr marL="457200" indent="-457200">
              <a:buFont typeface="+mj-lt"/>
              <a:buAutoNum type="arabicPeriod"/>
            </a:pPr>
            <a:r>
              <a:rPr lang="en-US" dirty="0"/>
              <a:t>Scope for </a:t>
            </a:r>
            <a:br>
              <a:rPr lang="en-US" dirty="0"/>
            </a:br>
            <a:r>
              <a:rPr lang="en-US" dirty="0"/>
              <a:t>Mover monitoring</a:t>
            </a:r>
          </a:p>
          <a:p>
            <a:pPr marL="457200" indent="-457200">
              <a:buFont typeface="+mj-lt"/>
              <a:buAutoNum type="arabicPeriod"/>
            </a:pPr>
            <a:r>
              <a:rPr lang="en-CA" dirty="0" err="1"/>
              <a:t>TcSoftdrive</a:t>
            </a:r>
            <a:r>
              <a:rPr lang="en-CA" dirty="0"/>
              <a:t> </a:t>
            </a:r>
            <a:br>
              <a:rPr lang="en-CA" dirty="0"/>
            </a:br>
            <a:r>
              <a:rPr lang="en-CA" dirty="0"/>
              <a:t>structure &amp; parameter</a:t>
            </a:r>
          </a:p>
          <a:p>
            <a:pPr marL="457200" indent="-457200">
              <a:buFont typeface="+mj-lt"/>
              <a:buAutoNum type="arabicPeriod"/>
            </a:pPr>
            <a:r>
              <a:rPr lang="en-CA" dirty="0" smtClean="0"/>
              <a:t>Tuning</a:t>
            </a:r>
            <a:endParaRPr lang="en-CA" dirty="0"/>
          </a:p>
          <a:p>
            <a:pPr marL="0" indent="0">
              <a:buNone/>
            </a:pPr>
            <a:endParaRPr lang="en-US" dirty="0"/>
          </a:p>
        </p:txBody>
      </p:sp>
      <p:sp>
        <p:nvSpPr>
          <p:cNvPr id="4" name="Titel 3"/>
          <p:cNvSpPr>
            <a:spLocks noGrp="1"/>
          </p:cNvSpPr>
          <p:nvPr>
            <p:ph type="title"/>
          </p:nvPr>
        </p:nvSpPr>
        <p:spPr/>
        <p:txBody>
          <a:bodyPr/>
          <a:lstStyle/>
          <a:p>
            <a:r>
              <a:rPr lang="de-DE" dirty="0"/>
              <a:t>Agenda | XTS- </a:t>
            </a:r>
            <a:r>
              <a:rPr lang="de-DE" dirty="0" err="1"/>
              <a:t>TcSoftDrive</a:t>
            </a:r>
            <a:endParaRPr lang="de-DE" dirty="0"/>
          </a:p>
        </p:txBody>
      </p:sp>
    </p:spTree>
    <p:extLst>
      <p:ext uri="{BB962C8B-B14F-4D97-AF65-F5344CB8AC3E}">
        <p14:creationId xmlns:p14="http://schemas.microsoft.com/office/powerpoint/2010/main" val="38915328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en-US" dirty="0"/>
              <a:t>1 up to </a:t>
            </a:r>
            <a:r>
              <a:rPr lang="en-US" dirty="0" smtClean="0"/>
              <a:t>32 </a:t>
            </a:r>
            <a:r>
              <a:rPr lang="en-US" dirty="0"/>
              <a:t>different control areas </a:t>
            </a:r>
          </a:p>
          <a:p>
            <a:r>
              <a:rPr lang="en-US" dirty="0"/>
              <a:t>Different parameter for position and velocity control</a:t>
            </a:r>
          </a:p>
          <a:p>
            <a:r>
              <a:rPr lang="en-US" dirty="0"/>
              <a:t>Different current limit could be set in Feedforward module</a:t>
            </a:r>
          </a:p>
          <a:p>
            <a:endParaRPr lang="en-US" dirty="0"/>
          </a:p>
          <a:p>
            <a:r>
              <a:rPr lang="en-US" dirty="0"/>
              <a:t>To use a certain control area [X].</a:t>
            </a:r>
            <a:r>
              <a:rPr lang="en-US" dirty="0" err="1"/>
              <a:t>IsEnabled</a:t>
            </a:r>
            <a:r>
              <a:rPr lang="en-US" dirty="0"/>
              <a:t> </a:t>
            </a:r>
            <a:r>
              <a:rPr lang="en-US" dirty="0" smtClean="0"/>
              <a:t/>
            </a:r>
            <a:br>
              <a:rPr lang="en-US" dirty="0" smtClean="0"/>
            </a:br>
            <a:r>
              <a:rPr lang="en-US" dirty="0" smtClean="0"/>
              <a:t>must </a:t>
            </a:r>
            <a:r>
              <a:rPr lang="en-US" dirty="0"/>
              <a:t>be set to TRUE</a:t>
            </a:r>
            <a:br>
              <a:rPr lang="en-US" dirty="0"/>
            </a:br>
            <a:r>
              <a:rPr lang="en-US" dirty="0" smtClean="0"/>
              <a:t>and </a:t>
            </a:r>
            <a:r>
              <a:rPr lang="en-US" dirty="0"/>
              <a:t>Activate Configuration </a:t>
            </a:r>
          </a:p>
          <a:p>
            <a:endParaRPr lang="de-DE" dirty="0"/>
          </a:p>
        </p:txBody>
      </p:sp>
      <p:sp>
        <p:nvSpPr>
          <p:cNvPr id="4" name="Titel 3"/>
          <p:cNvSpPr>
            <a:spLocks noGrp="1"/>
          </p:cNvSpPr>
          <p:nvPr>
            <p:ph type="title"/>
          </p:nvPr>
        </p:nvSpPr>
        <p:spPr/>
        <p:txBody>
          <a:bodyPr/>
          <a:lstStyle/>
          <a:p>
            <a:r>
              <a:rPr lang="en-CA" dirty="0"/>
              <a:t>XTS </a:t>
            </a:r>
            <a:r>
              <a:rPr lang="de-DE" kern="0" dirty="0" err="1" smtClean="0"/>
              <a:t>TcSoftDrive</a:t>
            </a:r>
            <a:r>
              <a:rPr lang="de-DE" kern="0" dirty="0" smtClean="0"/>
              <a:t> </a:t>
            </a:r>
            <a:r>
              <a:rPr lang="en-CA" dirty="0" smtClean="0"/>
              <a:t>- 32 different control areas</a:t>
            </a:r>
            <a:endParaRPr lang="en-CA" dirty="0"/>
          </a:p>
        </p:txBody>
      </p:sp>
      <p:pic>
        <p:nvPicPr>
          <p:cNvPr id="7" name="Picture 6"/>
          <p:cNvPicPr>
            <a:picLocks noChangeAspect="1"/>
          </p:cNvPicPr>
          <p:nvPr/>
        </p:nvPicPr>
        <p:blipFill>
          <a:blip r:embed="rId3"/>
          <a:stretch>
            <a:fillRect/>
          </a:stretch>
        </p:blipFill>
        <p:spPr>
          <a:xfrm>
            <a:off x="4230502" y="4104675"/>
            <a:ext cx="7953375" cy="2752725"/>
          </a:xfrm>
          <a:prstGeom prst="rect">
            <a:avLst/>
          </a:prstGeom>
        </p:spPr>
      </p:pic>
      <p:pic>
        <p:nvPicPr>
          <p:cNvPr id="6" name="Grafik 5"/>
          <p:cNvPicPr>
            <a:picLocks noChangeAspect="1"/>
          </p:cNvPicPr>
          <p:nvPr/>
        </p:nvPicPr>
        <p:blipFill>
          <a:blip r:embed="rId4"/>
          <a:stretch>
            <a:fillRect/>
          </a:stretch>
        </p:blipFill>
        <p:spPr>
          <a:xfrm>
            <a:off x="6312024" y="3572465"/>
            <a:ext cx="384964" cy="396285"/>
          </a:xfrm>
          <a:prstGeom prst="rect">
            <a:avLst/>
          </a:prstGeom>
          <a:ln w="25400">
            <a:solidFill>
              <a:srgbClr val="183F5C"/>
            </a:solidFill>
          </a:ln>
        </p:spPr>
      </p:pic>
    </p:spTree>
    <p:extLst>
      <p:ext uri="{BB962C8B-B14F-4D97-AF65-F5344CB8AC3E}">
        <p14:creationId xmlns:p14="http://schemas.microsoft.com/office/powerpoint/2010/main" val="31086084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 y="1090800"/>
            <a:ext cx="3616452" cy="3293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el 3"/>
          <p:cNvSpPr>
            <a:spLocks noGrp="1"/>
          </p:cNvSpPr>
          <p:nvPr>
            <p:ph type="title"/>
          </p:nvPr>
        </p:nvSpPr>
        <p:spPr/>
        <p:txBody>
          <a:bodyPr/>
          <a:lstStyle/>
          <a:p>
            <a:r>
              <a:rPr lang="en-CA" dirty="0"/>
              <a:t>XTS </a:t>
            </a:r>
            <a:r>
              <a:rPr lang="de-DE" kern="0" dirty="0" err="1"/>
              <a:t>TcSoftDrive</a:t>
            </a:r>
            <a:r>
              <a:rPr lang="de-DE" kern="0" dirty="0"/>
              <a:t> - </a:t>
            </a:r>
            <a:r>
              <a:rPr lang="en-GB" dirty="0" smtClean="0"/>
              <a:t>Interpolator</a:t>
            </a:r>
            <a:endParaRPr lang="de-DE" kern="0" dirty="0"/>
          </a:p>
        </p:txBody>
      </p:sp>
      <p:pic>
        <p:nvPicPr>
          <p:cNvPr id="6" name="Picture 2"/>
          <p:cNvPicPr>
            <a:picLocks noChangeAspect="1"/>
          </p:cNvPicPr>
          <p:nvPr/>
        </p:nvPicPr>
        <p:blipFill rotWithShape="1">
          <a:blip r:embed="rId4"/>
          <a:srcRect l="-123" t="1999" r="82717" b="54797"/>
          <a:stretch/>
        </p:blipFill>
        <p:spPr>
          <a:xfrm>
            <a:off x="925197" y="4407928"/>
            <a:ext cx="1548000" cy="2448000"/>
          </a:xfrm>
          <a:prstGeom prst="rect">
            <a:avLst/>
          </a:prstGeom>
        </p:spPr>
      </p:pic>
      <p:pic>
        <p:nvPicPr>
          <p:cNvPr id="2" name="Grafik 1"/>
          <p:cNvPicPr>
            <a:picLocks noChangeAspect="1"/>
          </p:cNvPicPr>
          <p:nvPr/>
        </p:nvPicPr>
        <p:blipFill rotWithShape="1">
          <a:blip r:embed="rId5">
            <a:extLst>
              <a:ext uri="{28A0092B-C50C-407E-A947-70E740481C1C}">
                <a14:useLocalDpi xmlns:a14="http://schemas.microsoft.com/office/drawing/2010/main" val="0"/>
              </a:ext>
            </a:extLst>
          </a:blip>
          <a:srcRect b="2844"/>
          <a:stretch/>
        </p:blipFill>
        <p:spPr>
          <a:xfrm>
            <a:off x="6094800" y="1090800"/>
            <a:ext cx="6094800" cy="5794584"/>
          </a:xfrm>
          <a:prstGeom prst="rect">
            <a:avLst/>
          </a:prstGeom>
        </p:spPr>
      </p:pic>
    </p:spTree>
    <p:extLst>
      <p:ext uri="{BB962C8B-B14F-4D97-AF65-F5344CB8AC3E}">
        <p14:creationId xmlns:p14="http://schemas.microsoft.com/office/powerpoint/2010/main" val="15869625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9" y="1080000"/>
            <a:ext cx="3541109" cy="3336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el 3"/>
          <p:cNvSpPr>
            <a:spLocks noGrp="1"/>
          </p:cNvSpPr>
          <p:nvPr>
            <p:ph type="title"/>
          </p:nvPr>
        </p:nvSpPr>
        <p:spPr/>
        <p:txBody>
          <a:bodyPr/>
          <a:lstStyle/>
          <a:p>
            <a:r>
              <a:rPr lang="en-CA" dirty="0"/>
              <a:t>XTS </a:t>
            </a:r>
            <a:r>
              <a:rPr lang="de-DE" kern="0" dirty="0" err="1"/>
              <a:t>TcSoftDrive</a:t>
            </a:r>
            <a:r>
              <a:rPr lang="de-DE" kern="0" dirty="0"/>
              <a:t> - </a:t>
            </a:r>
            <a:r>
              <a:rPr lang="en-GB" dirty="0" smtClean="0"/>
              <a:t>Encoder</a:t>
            </a:r>
            <a:endParaRPr lang="de-DE" kern="0" dirty="0"/>
          </a:p>
        </p:txBody>
      </p:sp>
      <p:pic>
        <p:nvPicPr>
          <p:cNvPr id="6" name="Picture 2"/>
          <p:cNvPicPr>
            <a:picLocks noChangeAspect="1"/>
          </p:cNvPicPr>
          <p:nvPr/>
        </p:nvPicPr>
        <p:blipFill rotWithShape="1">
          <a:blip r:embed="rId4"/>
          <a:srcRect l="59327" t="65340" r="8520" b="16870"/>
          <a:stretch/>
        </p:blipFill>
        <p:spPr>
          <a:xfrm>
            <a:off x="227043" y="4708107"/>
            <a:ext cx="3972770" cy="1401011"/>
          </a:xfrm>
          <a:prstGeom prst="rect">
            <a:avLst/>
          </a:prstGeom>
        </p:spPr>
      </p:pic>
      <p:pic>
        <p:nvPicPr>
          <p:cNvPr id="2" name="Grafik 1"/>
          <p:cNvPicPr>
            <a:picLocks noChangeAspect="1"/>
          </p:cNvPicPr>
          <p:nvPr/>
        </p:nvPicPr>
        <p:blipFill rotWithShape="1">
          <a:blip r:embed="rId5">
            <a:extLst>
              <a:ext uri="{28A0092B-C50C-407E-A947-70E740481C1C}">
                <a14:useLocalDpi xmlns:a14="http://schemas.microsoft.com/office/drawing/2010/main" val="0"/>
              </a:ext>
            </a:extLst>
          </a:blip>
          <a:srcRect b="2844"/>
          <a:stretch/>
        </p:blipFill>
        <p:spPr>
          <a:xfrm>
            <a:off x="6094800" y="1090800"/>
            <a:ext cx="6094800" cy="5794584"/>
          </a:xfrm>
          <a:prstGeom prst="rect">
            <a:avLst/>
          </a:prstGeom>
        </p:spPr>
      </p:pic>
    </p:spTree>
    <p:extLst>
      <p:ext uri="{BB962C8B-B14F-4D97-AF65-F5344CB8AC3E}">
        <p14:creationId xmlns:p14="http://schemas.microsoft.com/office/powerpoint/2010/main" val="26865282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9" y="1089882"/>
            <a:ext cx="3487293" cy="3315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el 3"/>
          <p:cNvSpPr>
            <a:spLocks noGrp="1"/>
          </p:cNvSpPr>
          <p:nvPr>
            <p:ph type="title"/>
          </p:nvPr>
        </p:nvSpPr>
        <p:spPr/>
        <p:txBody>
          <a:bodyPr/>
          <a:lstStyle/>
          <a:p>
            <a:r>
              <a:rPr lang="en-CA" dirty="0" smtClean="0"/>
              <a:t>XTS </a:t>
            </a:r>
            <a:r>
              <a:rPr lang="de-DE" kern="0" dirty="0" err="1" smtClean="0"/>
              <a:t>TcSoftDrive</a:t>
            </a:r>
            <a:r>
              <a:rPr lang="de-DE" kern="0" dirty="0" smtClean="0"/>
              <a:t> - </a:t>
            </a:r>
            <a:r>
              <a:rPr lang="en-CA" dirty="0"/>
              <a:t>position control</a:t>
            </a:r>
            <a:endParaRPr lang="de-DE" kern="0" dirty="0"/>
          </a:p>
        </p:txBody>
      </p:sp>
      <p:pic>
        <p:nvPicPr>
          <p:cNvPr id="6" name="Picture 2"/>
          <p:cNvPicPr>
            <a:picLocks noChangeAspect="1"/>
          </p:cNvPicPr>
          <p:nvPr/>
        </p:nvPicPr>
        <p:blipFill rotWithShape="1">
          <a:blip r:embed="rId4"/>
          <a:srcRect l="16317" t="35660" r="58417" b="51539"/>
          <a:stretch/>
        </p:blipFill>
        <p:spPr>
          <a:xfrm>
            <a:off x="356658" y="4941162"/>
            <a:ext cx="3381976" cy="1092122"/>
          </a:xfrm>
          <a:prstGeom prst="rect">
            <a:avLst/>
          </a:prstGeom>
        </p:spPr>
      </p:pic>
      <p:pic>
        <p:nvPicPr>
          <p:cNvPr id="7" name="Grafik 6"/>
          <p:cNvPicPr>
            <a:picLocks noChangeAspect="1"/>
          </p:cNvPicPr>
          <p:nvPr/>
        </p:nvPicPr>
        <p:blipFill rotWithShape="1">
          <a:blip r:embed="rId5">
            <a:extLst>
              <a:ext uri="{28A0092B-C50C-407E-A947-70E740481C1C}">
                <a14:useLocalDpi xmlns:a14="http://schemas.microsoft.com/office/drawing/2010/main" val="0"/>
              </a:ext>
            </a:extLst>
          </a:blip>
          <a:srcRect b="2863"/>
          <a:stretch/>
        </p:blipFill>
        <p:spPr>
          <a:xfrm>
            <a:off x="6096000" y="1090801"/>
            <a:ext cx="6096000" cy="5794584"/>
          </a:xfrm>
          <a:prstGeom prst="rect">
            <a:avLst/>
          </a:prstGeom>
        </p:spPr>
      </p:pic>
    </p:spTree>
    <p:extLst>
      <p:ext uri="{BB962C8B-B14F-4D97-AF65-F5344CB8AC3E}">
        <p14:creationId xmlns:p14="http://schemas.microsoft.com/office/powerpoint/2010/main" val="5978351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b="2863"/>
          <a:stretch/>
        </p:blipFill>
        <p:spPr>
          <a:xfrm>
            <a:off x="6096000" y="1090801"/>
            <a:ext cx="6096000" cy="5794584"/>
          </a:xfrm>
          <a:prstGeom prst="rect">
            <a:avLst/>
          </a:prstGeom>
        </p:spPr>
      </p:pic>
      <p:sp>
        <p:nvSpPr>
          <p:cNvPr id="3" name="Textplatzhalter 2"/>
          <p:cNvSpPr>
            <a:spLocks noGrp="1"/>
          </p:cNvSpPr>
          <p:nvPr>
            <p:ph type="body" sz="quarter" idx="15"/>
          </p:nvPr>
        </p:nvSpPr>
        <p:spPr/>
        <p:txBody>
          <a:bodyPr/>
          <a:lstStyle/>
          <a:p>
            <a:r>
              <a:rPr lang="de-DE" dirty="0"/>
              <a:t>Type: </a:t>
            </a:r>
            <a:r>
              <a:rPr lang="de-DE" dirty="0" err="1" smtClean="0"/>
              <a:t>P_Position</a:t>
            </a:r>
            <a:endParaRPr lang="de-DE" dirty="0"/>
          </a:p>
          <a:p>
            <a:pPr marL="717550" lvl="2" indent="0">
              <a:buNone/>
            </a:pPr>
            <a:r>
              <a:rPr lang="de-DE" dirty="0" err="1"/>
              <a:t>only</a:t>
            </a:r>
            <a:r>
              <a:rPr lang="de-DE" dirty="0"/>
              <a:t> Kp </a:t>
            </a:r>
            <a:r>
              <a:rPr lang="de-DE" dirty="0" err="1"/>
              <a:t>is</a:t>
            </a:r>
            <a:r>
              <a:rPr lang="de-DE" dirty="0"/>
              <a:t> </a:t>
            </a:r>
            <a:r>
              <a:rPr lang="de-DE" dirty="0" err="1" smtClean="0"/>
              <a:t>used</a:t>
            </a:r>
            <a:endParaRPr lang="de-DE" dirty="0" smtClean="0"/>
          </a:p>
          <a:p>
            <a:pPr marL="0" indent="0">
              <a:buNone/>
            </a:pPr>
            <a:endParaRPr lang="de-DE" dirty="0" smtClean="0"/>
          </a:p>
          <a:p>
            <a:pPr marL="0" indent="0">
              <a:buNone/>
            </a:pPr>
            <a:endParaRPr lang="de-DE" dirty="0"/>
          </a:p>
          <a:p>
            <a:r>
              <a:rPr lang="de-DE" dirty="0"/>
              <a:t>Type: </a:t>
            </a:r>
            <a:r>
              <a:rPr lang="de-DE" dirty="0" err="1"/>
              <a:t>P_Position_Standstill</a:t>
            </a:r>
            <a:endParaRPr lang="de-DE" dirty="0"/>
          </a:p>
          <a:p>
            <a:pPr marL="0" indent="0">
              <a:buNone/>
            </a:pPr>
            <a:r>
              <a:rPr lang="de-DE" dirty="0" smtClean="0"/>
              <a:t>	Kp </a:t>
            </a:r>
            <a:r>
              <a:rPr lang="de-DE" dirty="0"/>
              <a:t>&amp; </a:t>
            </a:r>
            <a:endParaRPr lang="de-DE" dirty="0" smtClean="0"/>
          </a:p>
          <a:p>
            <a:pPr marL="0" indent="0">
              <a:buNone/>
            </a:pPr>
            <a:r>
              <a:rPr lang="de-DE" dirty="0"/>
              <a:t>	</a:t>
            </a:r>
            <a:r>
              <a:rPr lang="de-DE" dirty="0" err="1" smtClean="0"/>
              <a:t>Kp_standstill</a:t>
            </a:r>
            <a:r>
              <a:rPr lang="de-DE" dirty="0" smtClean="0"/>
              <a:t> </a:t>
            </a:r>
            <a:r>
              <a:rPr lang="de-DE" dirty="0" err="1"/>
              <a:t>is</a:t>
            </a:r>
            <a:r>
              <a:rPr lang="de-DE" dirty="0"/>
              <a:t> </a:t>
            </a:r>
            <a:r>
              <a:rPr lang="de-DE" dirty="0" err="1"/>
              <a:t>used</a:t>
            </a:r>
            <a:endParaRPr lang="de-DE" dirty="0"/>
          </a:p>
          <a:p>
            <a:pPr marL="0" indent="0">
              <a:buNone/>
            </a:pPr>
            <a:endParaRPr lang="de-DE" dirty="0" smtClean="0"/>
          </a:p>
          <a:p>
            <a:pPr marL="0" indent="0">
              <a:buNone/>
            </a:pPr>
            <a:endParaRPr lang="de-DE" dirty="0" smtClean="0"/>
          </a:p>
          <a:p>
            <a:r>
              <a:rPr lang="de-DE" dirty="0"/>
              <a:t>Type: </a:t>
            </a:r>
            <a:r>
              <a:rPr lang="de-DE" dirty="0" err="1" smtClean="0"/>
              <a:t>P_Position_Standstill_Area</a:t>
            </a:r>
            <a:endParaRPr lang="de-DE" dirty="0"/>
          </a:p>
          <a:p>
            <a:pPr marL="0" indent="0">
              <a:buNone/>
            </a:pPr>
            <a:r>
              <a:rPr lang="de-DE" dirty="0" smtClean="0"/>
              <a:t>	all </a:t>
            </a:r>
            <a:r>
              <a:rPr lang="de-DE" dirty="0" err="1"/>
              <a:t>parameter</a:t>
            </a:r>
            <a:r>
              <a:rPr lang="de-DE" dirty="0"/>
              <a:t> </a:t>
            </a:r>
            <a:r>
              <a:rPr lang="de-DE" dirty="0" err="1"/>
              <a:t>are</a:t>
            </a:r>
            <a:r>
              <a:rPr lang="de-DE" dirty="0"/>
              <a:t> </a:t>
            </a:r>
            <a:r>
              <a:rPr lang="de-DE" dirty="0" err="1"/>
              <a:t>used</a:t>
            </a:r>
            <a:r>
              <a:rPr lang="de-DE" dirty="0"/>
              <a:t> </a:t>
            </a:r>
          </a:p>
          <a:p>
            <a:pPr marL="0" indent="0">
              <a:buNone/>
            </a:pPr>
            <a:endParaRPr lang="de-DE" dirty="0"/>
          </a:p>
        </p:txBody>
      </p:sp>
      <p:sp>
        <p:nvSpPr>
          <p:cNvPr id="4" name="Titel 3"/>
          <p:cNvSpPr>
            <a:spLocks noGrp="1"/>
          </p:cNvSpPr>
          <p:nvPr>
            <p:ph type="title"/>
          </p:nvPr>
        </p:nvSpPr>
        <p:spPr/>
        <p:txBody>
          <a:bodyPr/>
          <a:lstStyle/>
          <a:p>
            <a:r>
              <a:rPr lang="en-CA" dirty="0"/>
              <a:t>XTS </a:t>
            </a:r>
            <a:r>
              <a:rPr lang="de-DE" kern="0" dirty="0" err="1" smtClean="0"/>
              <a:t>TcSoftDrive</a:t>
            </a:r>
            <a:r>
              <a:rPr lang="de-DE" kern="0" dirty="0" smtClean="0"/>
              <a:t> -</a:t>
            </a:r>
            <a:r>
              <a:rPr lang="en-CA" dirty="0" smtClean="0"/>
              <a:t> parameter for position control</a:t>
            </a:r>
            <a:endParaRPr lang="en-CA" dirty="0"/>
          </a:p>
        </p:txBody>
      </p:sp>
      <p:sp>
        <p:nvSpPr>
          <p:cNvPr id="20" name="Rechteck 19"/>
          <p:cNvSpPr/>
          <p:nvPr/>
        </p:nvSpPr>
        <p:spPr>
          <a:xfrm>
            <a:off x="8688288" y="2262014"/>
            <a:ext cx="1584176" cy="257349"/>
          </a:xfrm>
          <a:prstGeom prst="rect">
            <a:avLst/>
          </a:prstGeom>
          <a:noFill/>
          <a:ln w="381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540160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89881"/>
            <a:ext cx="3508819" cy="3325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el 3"/>
          <p:cNvSpPr>
            <a:spLocks noGrp="1"/>
          </p:cNvSpPr>
          <p:nvPr>
            <p:ph type="title"/>
          </p:nvPr>
        </p:nvSpPr>
        <p:spPr/>
        <p:txBody>
          <a:bodyPr/>
          <a:lstStyle/>
          <a:p>
            <a:r>
              <a:rPr lang="en-CA" dirty="0" smtClean="0"/>
              <a:t>XTS </a:t>
            </a:r>
            <a:r>
              <a:rPr lang="de-DE" kern="0" dirty="0" err="1" smtClean="0"/>
              <a:t>TcSoftDrive</a:t>
            </a:r>
            <a:r>
              <a:rPr lang="de-DE" kern="0" dirty="0" smtClean="0"/>
              <a:t> - </a:t>
            </a:r>
            <a:r>
              <a:rPr lang="en-CA" dirty="0" smtClean="0"/>
              <a:t>velocity </a:t>
            </a:r>
            <a:r>
              <a:rPr lang="en-CA" dirty="0"/>
              <a:t>control</a:t>
            </a:r>
            <a:endParaRPr lang="de-DE" kern="0" dirty="0"/>
          </a:p>
        </p:txBody>
      </p:sp>
      <p:pic>
        <p:nvPicPr>
          <p:cNvPr id="6" name="Picture 2"/>
          <p:cNvPicPr>
            <a:picLocks noChangeAspect="1"/>
          </p:cNvPicPr>
          <p:nvPr/>
        </p:nvPicPr>
        <p:blipFill rotWithShape="1">
          <a:blip r:embed="rId4"/>
          <a:srcRect l="51631" t="34192" r="19211" b="50560"/>
          <a:stretch/>
        </p:blipFill>
        <p:spPr>
          <a:xfrm>
            <a:off x="180285" y="4758168"/>
            <a:ext cx="3902939" cy="1300889"/>
          </a:xfrm>
          <a:prstGeom prst="rect">
            <a:avLst/>
          </a:prstGeom>
        </p:spPr>
      </p:pic>
      <p:pic>
        <p:nvPicPr>
          <p:cNvPr id="3" name="Grafik 2"/>
          <p:cNvPicPr>
            <a:picLocks noChangeAspect="1"/>
          </p:cNvPicPr>
          <p:nvPr/>
        </p:nvPicPr>
        <p:blipFill rotWithShape="1">
          <a:blip r:embed="rId5">
            <a:extLst>
              <a:ext uri="{28A0092B-C50C-407E-A947-70E740481C1C}">
                <a14:useLocalDpi xmlns:a14="http://schemas.microsoft.com/office/drawing/2010/main" val="0"/>
              </a:ext>
            </a:extLst>
          </a:blip>
          <a:srcRect b="2844"/>
          <a:stretch/>
        </p:blipFill>
        <p:spPr>
          <a:xfrm>
            <a:off x="6094800" y="1090800"/>
            <a:ext cx="6094800" cy="5794584"/>
          </a:xfrm>
          <a:prstGeom prst="rect">
            <a:avLst/>
          </a:prstGeom>
        </p:spPr>
      </p:pic>
    </p:spTree>
    <p:extLst>
      <p:ext uri="{BB962C8B-B14F-4D97-AF65-F5344CB8AC3E}">
        <p14:creationId xmlns:p14="http://schemas.microsoft.com/office/powerpoint/2010/main" val="41066510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3">
            <a:extLst>
              <a:ext uri="{28A0092B-C50C-407E-A947-70E740481C1C}">
                <a14:useLocalDpi xmlns:a14="http://schemas.microsoft.com/office/drawing/2010/main" val="0"/>
              </a:ext>
            </a:extLst>
          </a:blip>
          <a:srcRect b="2844"/>
          <a:stretch/>
        </p:blipFill>
        <p:spPr>
          <a:xfrm>
            <a:off x="6094800" y="1090800"/>
            <a:ext cx="6094800" cy="5794584"/>
          </a:xfrm>
          <a:prstGeom prst="rect">
            <a:avLst/>
          </a:prstGeom>
        </p:spPr>
      </p:pic>
      <p:sp>
        <p:nvSpPr>
          <p:cNvPr id="3" name="Textplatzhalter 2"/>
          <p:cNvSpPr>
            <a:spLocks noGrp="1"/>
          </p:cNvSpPr>
          <p:nvPr>
            <p:ph type="body" sz="quarter" idx="15"/>
          </p:nvPr>
        </p:nvSpPr>
        <p:spPr/>
        <p:txBody>
          <a:bodyPr/>
          <a:lstStyle/>
          <a:p>
            <a:r>
              <a:rPr lang="de-DE" dirty="0"/>
              <a:t>Type: </a:t>
            </a:r>
            <a:r>
              <a:rPr lang="de-DE" dirty="0" err="1" smtClean="0"/>
              <a:t>PI_Position</a:t>
            </a:r>
            <a:endParaRPr lang="de-DE" dirty="0"/>
          </a:p>
          <a:p>
            <a:pPr marL="717550" lvl="2" indent="0">
              <a:buNone/>
            </a:pPr>
            <a:r>
              <a:rPr lang="de-DE" dirty="0" err="1"/>
              <a:t>only</a:t>
            </a:r>
            <a:r>
              <a:rPr lang="de-DE" dirty="0"/>
              <a:t> Kp </a:t>
            </a:r>
            <a:r>
              <a:rPr lang="de-DE" dirty="0" smtClean="0"/>
              <a:t>&amp;  </a:t>
            </a:r>
            <a:r>
              <a:rPr lang="de-DE" dirty="0" err="1" smtClean="0"/>
              <a:t>Tn</a:t>
            </a:r>
            <a:r>
              <a:rPr lang="de-DE" dirty="0" smtClean="0"/>
              <a:t> </a:t>
            </a:r>
            <a:r>
              <a:rPr lang="de-DE" dirty="0" err="1" smtClean="0"/>
              <a:t>is</a:t>
            </a:r>
            <a:r>
              <a:rPr lang="de-DE" dirty="0" smtClean="0"/>
              <a:t> </a:t>
            </a:r>
            <a:r>
              <a:rPr lang="de-DE" dirty="0" err="1" smtClean="0"/>
              <a:t>used</a:t>
            </a:r>
            <a:endParaRPr lang="de-DE" dirty="0" smtClean="0"/>
          </a:p>
          <a:p>
            <a:pPr marL="0" indent="0">
              <a:buNone/>
            </a:pPr>
            <a:endParaRPr lang="de-DE" dirty="0" smtClean="0"/>
          </a:p>
          <a:p>
            <a:pPr marL="0" indent="0">
              <a:buNone/>
            </a:pPr>
            <a:endParaRPr lang="de-DE" dirty="0"/>
          </a:p>
          <a:p>
            <a:r>
              <a:rPr lang="de-DE" dirty="0"/>
              <a:t>Type: </a:t>
            </a:r>
            <a:r>
              <a:rPr lang="en-US" dirty="0" err="1" smtClean="0"/>
              <a:t>PI_Velocity_Standstill</a:t>
            </a:r>
            <a:r>
              <a:rPr lang="de-DE" dirty="0" smtClean="0"/>
              <a:t>	</a:t>
            </a:r>
            <a:r>
              <a:rPr lang="en-US" dirty="0" err="1"/>
              <a:t>Kp</a:t>
            </a:r>
            <a:r>
              <a:rPr lang="en-US" dirty="0"/>
              <a:t>/</a:t>
            </a:r>
            <a:r>
              <a:rPr lang="en-US" dirty="0" err="1"/>
              <a:t>Kp_standstill</a:t>
            </a:r>
            <a:r>
              <a:rPr lang="en-US" dirty="0"/>
              <a:t> </a:t>
            </a:r>
            <a:r>
              <a:rPr lang="en-US" dirty="0" smtClean="0"/>
              <a:t>&amp; 	</a:t>
            </a:r>
            <a:r>
              <a:rPr lang="en-US" dirty="0" err="1" smtClean="0"/>
              <a:t>Tn</a:t>
            </a:r>
            <a:r>
              <a:rPr lang="en-US" dirty="0" smtClean="0"/>
              <a:t>/</a:t>
            </a:r>
            <a:r>
              <a:rPr lang="en-US" dirty="0" err="1" smtClean="0"/>
              <a:t>Tn_standstill</a:t>
            </a:r>
            <a:r>
              <a:rPr lang="en-US" dirty="0" smtClean="0"/>
              <a:t>  </a:t>
            </a:r>
            <a:r>
              <a:rPr lang="en-US" dirty="0"/>
              <a:t>is </a:t>
            </a:r>
            <a:r>
              <a:rPr lang="en-US" dirty="0" smtClean="0"/>
              <a:t>used</a:t>
            </a:r>
          </a:p>
          <a:p>
            <a:pPr marL="0" indent="0">
              <a:buNone/>
            </a:pPr>
            <a:endParaRPr lang="en-US" dirty="0" smtClean="0"/>
          </a:p>
          <a:p>
            <a:pPr marL="0" indent="0">
              <a:buNone/>
            </a:pPr>
            <a:endParaRPr lang="de-DE" dirty="0" smtClean="0"/>
          </a:p>
          <a:p>
            <a:r>
              <a:rPr lang="de-DE" dirty="0"/>
              <a:t>Type: </a:t>
            </a:r>
            <a:r>
              <a:rPr lang="en-US" dirty="0" err="1"/>
              <a:t>PI_Velocity_Standstill_Area</a:t>
            </a:r>
            <a:endParaRPr lang="de-DE" dirty="0"/>
          </a:p>
          <a:p>
            <a:pPr marL="0" indent="0">
              <a:buNone/>
            </a:pPr>
            <a:r>
              <a:rPr lang="de-DE" dirty="0" smtClean="0"/>
              <a:t>	</a:t>
            </a:r>
            <a:r>
              <a:rPr lang="en-US" dirty="0">
                <a:sym typeface="Wingdings" panose="05000000000000000000" pitchFamily="2" charset="2"/>
              </a:rPr>
              <a:t> all </a:t>
            </a:r>
            <a:r>
              <a:rPr lang="en-US" dirty="0" err="1"/>
              <a:t>Kp</a:t>
            </a:r>
            <a:r>
              <a:rPr lang="en-US" dirty="0"/>
              <a:t> and </a:t>
            </a:r>
            <a:r>
              <a:rPr lang="en-US" dirty="0" err="1"/>
              <a:t>Tn</a:t>
            </a:r>
            <a:r>
              <a:rPr lang="en-US" dirty="0"/>
              <a:t> are used</a:t>
            </a:r>
            <a:r>
              <a:rPr lang="en-US" dirty="0" smtClean="0"/>
              <a:t/>
            </a:r>
            <a:br>
              <a:rPr lang="en-US" dirty="0" smtClean="0"/>
            </a:br>
            <a:r>
              <a:rPr lang="en-US" dirty="0" smtClean="0"/>
              <a:t>	  (</a:t>
            </a:r>
            <a:r>
              <a:rPr lang="en-US" dirty="0"/>
              <a:t>standstill &amp; area</a:t>
            </a:r>
            <a:r>
              <a:rPr lang="en-US" dirty="0" smtClean="0"/>
              <a:t>)</a:t>
            </a:r>
            <a:endParaRPr lang="de-DE" dirty="0"/>
          </a:p>
          <a:p>
            <a:pPr marL="0" indent="0">
              <a:buNone/>
            </a:pPr>
            <a:endParaRPr lang="de-DE" dirty="0"/>
          </a:p>
          <a:p>
            <a:pPr marL="0" indent="0">
              <a:buNone/>
            </a:pPr>
            <a:endParaRPr lang="de-DE" dirty="0"/>
          </a:p>
          <a:p>
            <a:endParaRPr lang="de-DE" dirty="0"/>
          </a:p>
        </p:txBody>
      </p:sp>
      <p:sp>
        <p:nvSpPr>
          <p:cNvPr id="4" name="Titel 3"/>
          <p:cNvSpPr>
            <a:spLocks noGrp="1"/>
          </p:cNvSpPr>
          <p:nvPr>
            <p:ph type="title"/>
          </p:nvPr>
        </p:nvSpPr>
        <p:spPr/>
        <p:txBody>
          <a:bodyPr/>
          <a:lstStyle/>
          <a:p>
            <a:r>
              <a:rPr lang="en-CA" dirty="0"/>
              <a:t>XTS </a:t>
            </a:r>
            <a:r>
              <a:rPr lang="de-DE" kern="0" dirty="0" err="1" smtClean="0"/>
              <a:t>TcSoftDrive</a:t>
            </a:r>
            <a:r>
              <a:rPr lang="de-DE" kern="0" dirty="0" smtClean="0"/>
              <a:t> -</a:t>
            </a:r>
            <a:r>
              <a:rPr lang="en-CA" dirty="0" smtClean="0"/>
              <a:t> </a:t>
            </a:r>
            <a:r>
              <a:rPr lang="en-CA" dirty="0"/>
              <a:t>parameter for velocity control</a:t>
            </a:r>
          </a:p>
        </p:txBody>
      </p:sp>
      <p:sp>
        <p:nvSpPr>
          <p:cNvPr id="13" name="Rechteck 12"/>
          <p:cNvSpPr/>
          <p:nvPr/>
        </p:nvSpPr>
        <p:spPr>
          <a:xfrm>
            <a:off x="8553423" y="2271539"/>
            <a:ext cx="1584176" cy="257349"/>
          </a:xfrm>
          <a:prstGeom prst="rect">
            <a:avLst/>
          </a:prstGeom>
          <a:noFill/>
          <a:ln w="381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118017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en-US" dirty="0"/>
              <a:t>If one integral </a:t>
            </a:r>
            <a:r>
              <a:rPr lang="en-US" dirty="0" smtClean="0"/>
              <a:t>parameter </a:t>
            </a:r>
            <a:r>
              <a:rPr lang="en-US" dirty="0"/>
              <a:t>is </a:t>
            </a:r>
            <a:r>
              <a:rPr lang="en-US" dirty="0" smtClean="0"/>
              <a:t>set to zero then the calculated value </a:t>
            </a:r>
            <a:r>
              <a:rPr lang="en-US" dirty="0"/>
              <a:t>is </a:t>
            </a:r>
            <a:r>
              <a:rPr lang="en-US" dirty="0" smtClean="0"/>
              <a:t>also reset </a:t>
            </a:r>
            <a:r>
              <a:rPr lang="en-US" dirty="0"/>
              <a:t>to zero</a:t>
            </a:r>
            <a:r>
              <a:rPr lang="en-US" dirty="0" smtClean="0"/>
              <a:t>.</a:t>
            </a:r>
          </a:p>
          <a:p>
            <a:endParaRPr lang="en-US" dirty="0"/>
          </a:p>
          <a:p>
            <a:r>
              <a:rPr lang="en-US" dirty="0" smtClean="0"/>
              <a:t>If </a:t>
            </a:r>
            <a:r>
              <a:rPr lang="en-US" dirty="0"/>
              <a:t>an old </a:t>
            </a:r>
            <a:r>
              <a:rPr lang="en-US" dirty="0" err="1"/>
              <a:t>tmc</a:t>
            </a:r>
            <a:r>
              <a:rPr lang="en-US" dirty="0"/>
              <a:t> is used the functionality is </a:t>
            </a:r>
            <a:r>
              <a:rPr lang="en-US" dirty="0" smtClean="0"/>
              <a:t>backward compatible</a:t>
            </a:r>
            <a:endParaRPr lang="en-US" dirty="0"/>
          </a:p>
          <a:p>
            <a:endParaRPr lang="de-DE" dirty="0"/>
          </a:p>
        </p:txBody>
      </p:sp>
      <p:sp>
        <p:nvSpPr>
          <p:cNvPr id="4" name="Titel 3"/>
          <p:cNvSpPr>
            <a:spLocks noGrp="1"/>
          </p:cNvSpPr>
          <p:nvPr>
            <p:ph type="title"/>
          </p:nvPr>
        </p:nvSpPr>
        <p:spPr/>
        <p:txBody>
          <a:bodyPr/>
          <a:lstStyle/>
          <a:p>
            <a:r>
              <a:rPr lang="en-CA" dirty="0"/>
              <a:t>XTS </a:t>
            </a:r>
            <a:r>
              <a:rPr lang="de-DE" kern="0" dirty="0" err="1"/>
              <a:t>TcSoftDrive</a:t>
            </a:r>
            <a:r>
              <a:rPr lang="de-DE" kern="0" dirty="0"/>
              <a:t> -</a:t>
            </a:r>
            <a:r>
              <a:rPr lang="en-CA" dirty="0" smtClean="0"/>
              <a:t> parameter for velocity control</a:t>
            </a:r>
            <a:endParaRPr lang="en-CA" dirty="0"/>
          </a:p>
        </p:txBody>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b="2844"/>
          <a:stretch/>
        </p:blipFill>
        <p:spPr>
          <a:xfrm>
            <a:off x="6094800" y="1090800"/>
            <a:ext cx="6094800" cy="5794584"/>
          </a:xfrm>
          <a:prstGeom prst="rect">
            <a:avLst/>
          </a:prstGeom>
        </p:spPr>
      </p:pic>
      <p:sp>
        <p:nvSpPr>
          <p:cNvPr id="6" name="Rechteck 5"/>
          <p:cNvSpPr/>
          <p:nvPr/>
        </p:nvSpPr>
        <p:spPr>
          <a:xfrm>
            <a:off x="8553423" y="5613623"/>
            <a:ext cx="1584176" cy="257349"/>
          </a:xfrm>
          <a:prstGeom prst="rect">
            <a:avLst/>
          </a:prstGeom>
          <a:noFill/>
          <a:ln w="381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405467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1089679"/>
            <a:ext cx="3401187" cy="3336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el 3"/>
          <p:cNvSpPr>
            <a:spLocks noGrp="1"/>
          </p:cNvSpPr>
          <p:nvPr>
            <p:ph type="title"/>
          </p:nvPr>
        </p:nvSpPr>
        <p:spPr/>
        <p:txBody>
          <a:bodyPr/>
          <a:lstStyle/>
          <a:p>
            <a:r>
              <a:rPr lang="en-CA" dirty="0"/>
              <a:t>XTS </a:t>
            </a:r>
            <a:r>
              <a:rPr lang="de-DE" kern="0" dirty="0" err="1"/>
              <a:t>TcSoftDrive</a:t>
            </a:r>
            <a:r>
              <a:rPr lang="de-DE" kern="0" dirty="0"/>
              <a:t> - </a:t>
            </a:r>
            <a:r>
              <a:rPr lang="en-CA" dirty="0" smtClean="0"/>
              <a:t>filter parameter</a:t>
            </a:r>
            <a:endParaRPr lang="de-DE" kern="0" dirty="0"/>
          </a:p>
        </p:txBody>
      </p:sp>
      <p:pic>
        <p:nvPicPr>
          <p:cNvPr id="6" name="Picture 2"/>
          <p:cNvPicPr>
            <a:picLocks noChangeAspect="1"/>
          </p:cNvPicPr>
          <p:nvPr/>
        </p:nvPicPr>
        <p:blipFill rotWithShape="1">
          <a:blip r:embed="rId4"/>
          <a:srcRect l="46975" t="52768" r="9291" b="18006"/>
          <a:stretch/>
        </p:blipFill>
        <p:spPr>
          <a:xfrm>
            <a:off x="407368" y="4581128"/>
            <a:ext cx="4503082" cy="1918022"/>
          </a:xfrm>
          <a:prstGeom prst="rect">
            <a:avLst/>
          </a:prstGeom>
        </p:spPr>
      </p:pic>
      <p:sp>
        <p:nvSpPr>
          <p:cNvPr id="3" name="Rechteck 2"/>
          <p:cNvSpPr/>
          <p:nvPr/>
        </p:nvSpPr>
        <p:spPr>
          <a:xfrm>
            <a:off x="1775520" y="5767164"/>
            <a:ext cx="1224136" cy="542156"/>
          </a:xfrm>
          <a:prstGeom prst="rect">
            <a:avLst/>
          </a:prstGeom>
          <a:solidFill>
            <a:schemeClr val="bg2">
              <a:alpha val="7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smtClean="0">
              <a:solidFill>
                <a:schemeClr val="bg1"/>
              </a:solidFill>
              <a:latin typeface="Arial" pitchFamily="34" charset="0"/>
              <a:cs typeface="Arial" pitchFamily="34" charset="0"/>
            </a:endParaRPr>
          </a:p>
        </p:txBody>
      </p:sp>
      <p:pic>
        <p:nvPicPr>
          <p:cNvPr id="2" name="Grafik 1"/>
          <p:cNvPicPr>
            <a:picLocks noChangeAspect="1"/>
          </p:cNvPicPr>
          <p:nvPr/>
        </p:nvPicPr>
        <p:blipFill rotWithShape="1">
          <a:blip r:embed="rId5">
            <a:extLst>
              <a:ext uri="{28A0092B-C50C-407E-A947-70E740481C1C}">
                <a14:useLocalDpi xmlns:a14="http://schemas.microsoft.com/office/drawing/2010/main" val="0"/>
              </a:ext>
            </a:extLst>
          </a:blip>
          <a:srcRect b="2844"/>
          <a:stretch/>
        </p:blipFill>
        <p:spPr>
          <a:xfrm>
            <a:off x="6094800" y="1090800"/>
            <a:ext cx="6094800" cy="5794584"/>
          </a:xfrm>
          <a:prstGeom prst="rect">
            <a:avLst/>
          </a:prstGeom>
        </p:spPr>
      </p:pic>
    </p:spTree>
    <p:extLst>
      <p:ext uri="{BB962C8B-B14F-4D97-AF65-F5344CB8AC3E}">
        <p14:creationId xmlns:p14="http://schemas.microsoft.com/office/powerpoint/2010/main" val="6934435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 y="1080154"/>
            <a:ext cx="3476530" cy="3336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el 3"/>
          <p:cNvSpPr>
            <a:spLocks noGrp="1"/>
          </p:cNvSpPr>
          <p:nvPr>
            <p:ph type="title"/>
          </p:nvPr>
        </p:nvSpPr>
        <p:spPr/>
        <p:txBody>
          <a:bodyPr/>
          <a:lstStyle/>
          <a:p>
            <a:r>
              <a:rPr lang="en-CA" dirty="0"/>
              <a:t>XTS </a:t>
            </a:r>
            <a:r>
              <a:rPr lang="de-DE" kern="0" dirty="0" err="1"/>
              <a:t>TcSoftDrive</a:t>
            </a:r>
            <a:r>
              <a:rPr lang="de-DE" kern="0" dirty="0"/>
              <a:t> - </a:t>
            </a:r>
            <a:r>
              <a:rPr lang="en-CA" dirty="0" smtClean="0"/>
              <a:t>Feed Forward</a:t>
            </a:r>
            <a:endParaRPr lang="de-DE" kern="0" dirty="0"/>
          </a:p>
        </p:txBody>
      </p:sp>
      <p:pic>
        <p:nvPicPr>
          <p:cNvPr id="2" name="Grafik 1"/>
          <p:cNvPicPr>
            <a:picLocks noChangeAspect="1"/>
          </p:cNvPicPr>
          <p:nvPr/>
        </p:nvPicPr>
        <p:blipFill rotWithShape="1">
          <a:blip r:embed="rId4">
            <a:extLst>
              <a:ext uri="{28A0092B-C50C-407E-A947-70E740481C1C}">
                <a14:useLocalDpi xmlns:a14="http://schemas.microsoft.com/office/drawing/2010/main" val="0"/>
              </a:ext>
            </a:extLst>
          </a:blip>
          <a:srcRect b="2665"/>
          <a:stretch/>
        </p:blipFill>
        <p:spPr>
          <a:xfrm>
            <a:off x="6097944" y="1080154"/>
            <a:ext cx="6094800" cy="5805230"/>
          </a:xfrm>
          <a:prstGeom prst="rect">
            <a:avLst/>
          </a:prstGeom>
        </p:spPr>
      </p:pic>
      <p:pic>
        <p:nvPicPr>
          <p:cNvPr id="5" name="Grafik 4"/>
          <p:cNvPicPr>
            <a:picLocks noChangeAspect="1"/>
          </p:cNvPicPr>
          <p:nvPr/>
        </p:nvPicPr>
        <p:blipFill>
          <a:blip r:embed="rId5"/>
          <a:stretch>
            <a:fillRect/>
          </a:stretch>
        </p:blipFill>
        <p:spPr>
          <a:xfrm>
            <a:off x="431816" y="4491819"/>
            <a:ext cx="2917939" cy="2232755"/>
          </a:xfrm>
          <a:prstGeom prst="rect">
            <a:avLst/>
          </a:prstGeom>
        </p:spPr>
      </p:pic>
    </p:spTree>
    <p:extLst>
      <p:ext uri="{BB962C8B-B14F-4D97-AF65-F5344CB8AC3E}">
        <p14:creationId xmlns:p14="http://schemas.microsoft.com/office/powerpoint/2010/main" val="20736778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CA" dirty="0"/>
              <a:t>XTS – Overview and timing </a:t>
            </a:r>
            <a:endParaRPr lang="de-DE" dirty="0"/>
          </a:p>
        </p:txBody>
      </p:sp>
      <p:pic>
        <p:nvPicPr>
          <p:cNvPr id="14" name="Bildplatzhalter 1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391" b="1391"/>
          <a:stretch>
            <a:fillRect/>
          </a:stretch>
        </p:blipFill>
        <p:spPr>
          <a:xfrm>
            <a:off x="0" y="1071344"/>
            <a:ext cx="12201600" cy="5767200"/>
          </a:xfrm>
          <a:effectLst>
            <a:glow>
              <a:schemeClr val="accent1"/>
            </a:glow>
          </a:effectLst>
        </p:spPr>
      </p:pic>
      <p:cxnSp>
        <p:nvCxnSpPr>
          <p:cNvPr id="19" name="Gewinkelter Verbinder 18"/>
          <p:cNvCxnSpPr/>
          <p:nvPr/>
        </p:nvCxnSpPr>
        <p:spPr>
          <a:xfrm rot="10800000" flipV="1">
            <a:off x="10344472" y="3501008"/>
            <a:ext cx="1224140" cy="864096"/>
          </a:xfrm>
          <a:prstGeom prst="bentConnector3">
            <a:avLst>
              <a:gd name="adj1" fmla="val -63"/>
            </a:avLst>
          </a:prstGeom>
          <a:ln w="63500" cap="rnd">
            <a:solidFill>
              <a:srgbClr val="E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Bogen 20"/>
          <p:cNvSpPr/>
          <p:nvPr/>
        </p:nvSpPr>
        <p:spPr>
          <a:xfrm>
            <a:off x="9480376" y="1700808"/>
            <a:ext cx="1216596" cy="1224136"/>
          </a:xfrm>
          <a:prstGeom prst="arc">
            <a:avLst>
              <a:gd name="adj1" fmla="val 11248163"/>
              <a:gd name="adj2" fmla="val 4019603"/>
            </a:avLst>
          </a:prstGeom>
          <a:ln w="63500">
            <a:solidFill>
              <a:srgbClr val="FECD1A"/>
            </a:solidFill>
            <a:miter lim="800000"/>
            <a:headEnd type="none"/>
            <a:tailEnd type="triangle"/>
          </a:ln>
          <a:effectLst>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 name="Textfeld 1"/>
          <p:cNvSpPr txBox="1"/>
          <p:nvPr/>
        </p:nvSpPr>
        <p:spPr>
          <a:xfrm>
            <a:off x="6230288" y="1125204"/>
            <a:ext cx="4392488" cy="369332"/>
          </a:xfrm>
          <a:prstGeom prst="rect">
            <a:avLst/>
          </a:prstGeom>
          <a:gradFill flip="none" rotWithShape="1">
            <a:gsLst>
              <a:gs pos="0">
                <a:srgbClr val="B5D4EC">
                  <a:shade val="30000"/>
                  <a:satMod val="115000"/>
                </a:srgbClr>
              </a:gs>
              <a:gs pos="50000">
                <a:srgbClr val="B5D4EC">
                  <a:shade val="67500"/>
                  <a:satMod val="115000"/>
                </a:srgbClr>
              </a:gs>
              <a:gs pos="100000">
                <a:srgbClr val="B5D4EC">
                  <a:shade val="100000"/>
                  <a:satMod val="115000"/>
                </a:srgbClr>
              </a:gs>
            </a:gsLst>
            <a:lin ang="13500000" scaled="1"/>
            <a:tileRect/>
          </a:gradFill>
          <a:ln>
            <a:noFill/>
          </a:ln>
        </p:spPr>
        <p:txBody>
          <a:bodyPr wrap="square" rtlCol="0">
            <a:spAutoFit/>
          </a:bodyPr>
          <a:lstStyle/>
          <a:p>
            <a:r>
              <a:rPr lang="en-US" b="1" dirty="0" smtClean="0">
                <a:solidFill>
                  <a:srgbClr val="689556"/>
                </a:solidFill>
              </a:rPr>
              <a:t>Analog Signal from Positions sensor</a:t>
            </a:r>
            <a:endParaRPr lang="en-US" b="1" dirty="0">
              <a:solidFill>
                <a:srgbClr val="689556"/>
              </a:solidFill>
            </a:endParaRPr>
          </a:p>
        </p:txBody>
      </p:sp>
      <p:sp>
        <p:nvSpPr>
          <p:cNvPr id="9" name="Textfeld 8"/>
          <p:cNvSpPr txBox="1"/>
          <p:nvPr/>
        </p:nvSpPr>
        <p:spPr>
          <a:xfrm>
            <a:off x="9624392" y="4571836"/>
            <a:ext cx="2517115" cy="369332"/>
          </a:xfrm>
          <a:prstGeom prst="rect">
            <a:avLst/>
          </a:prstGeom>
          <a:gradFill flip="none" rotWithShape="1">
            <a:gsLst>
              <a:gs pos="0">
                <a:srgbClr val="B5D4EC">
                  <a:shade val="30000"/>
                  <a:satMod val="115000"/>
                </a:srgbClr>
              </a:gs>
              <a:gs pos="50000">
                <a:srgbClr val="B5D4EC">
                  <a:shade val="67500"/>
                  <a:satMod val="115000"/>
                </a:srgbClr>
              </a:gs>
              <a:gs pos="100000">
                <a:srgbClr val="B5D4EC">
                  <a:shade val="100000"/>
                  <a:satMod val="115000"/>
                </a:srgbClr>
              </a:gs>
            </a:gsLst>
            <a:lin ang="13500000" scaled="1"/>
            <a:tileRect/>
          </a:gradFill>
        </p:spPr>
        <p:txBody>
          <a:bodyPr wrap="square" rtlCol="0">
            <a:spAutoFit/>
          </a:bodyPr>
          <a:lstStyle/>
          <a:p>
            <a:r>
              <a:rPr lang="en-US" b="1" dirty="0" smtClean="0">
                <a:solidFill>
                  <a:srgbClr val="EF0000"/>
                </a:solidFill>
              </a:rPr>
              <a:t>Coil current set-point</a:t>
            </a:r>
          </a:p>
        </p:txBody>
      </p:sp>
      <p:sp>
        <p:nvSpPr>
          <p:cNvPr id="10" name="Textfeld 9"/>
          <p:cNvSpPr txBox="1"/>
          <p:nvPr/>
        </p:nvSpPr>
        <p:spPr>
          <a:xfrm>
            <a:off x="8544272" y="2305413"/>
            <a:ext cx="1686314" cy="1077218"/>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2700000" scaled="1"/>
            <a:tileRect/>
          </a:gradFill>
        </p:spPr>
        <p:txBody>
          <a:bodyPr wrap="square" rtlCol="0">
            <a:spAutoFit/>
          </a:bodyPr>
          <a:lstStyle/>
          <a:p>
            <a:pPr algn="ctr"/>
            <a:r>
              <a:rPr lang="en-US" sz="1600" dirty="0" smtClean="0">
                <a:solidFill>
                  <a:srgbClr val="FECD1A"/>
                </a:solidFill>
              </a:rPr>
              <a:t>complete</a:t>
            </a:r>
            <a:br>
              <a:rPr lang="en-US" sz="1600" dirty="0" smtClean="0">
                <a:solidFill>
                  <a:srgbClr val="FECD1A"/>
                </a:solidFill>
              </a:rPr>
            </a:br>
            <a:r>
              <a:rPr lang="en-US" sz="1600" b="1" dirty="0" smtClean="0">
                <a:solidFill>
                  <a:srgbClr val="FECD1A"/>
                </a:solidFill>
              </a:rPr>
              <a:t>Control-</a:t>
            </a:r>
            <a:r>
              <a:rPr lang="en-US" sz="1600" b="1" dirty="0" err="1" smtClean="0">
                <a:solidFill>
                  <a:srgbClr val="FECD1A"/>
                </a:solidFill>
              </a:rPr>
              <a:t>Cycel</a:t>
            </a:r>
            <a:endParaRPr lang="en-US" sz="1600" b="1" dirty="0" smtClean="0">
              <a:solidFill>
                <a:srgbClr val="FECD1A"/>
              </a:solidFill>
            </a:endParaRPr>
          </a:p>
          <a:p>
            <a:pPr algn="ctr"/>
            <a:r>
              <a:rPr lang="en-US" sz="1600" dirty="0" smtClean="0">
                <a:solidFill>
                  <a:srgbClr val="FECD1A"/>
                </a:solidFill>
              </a:rPr>
              <a:t>for all Mover</a:t>
            </a:r>
          </a:p>
          <a:p>
            <a:pPr algn="ctr"/>
            <a:r>
              <a:rPr lang="en-US" sz="1600" b="1" dirty="0">
                <a:solidFill>
                  <a:srgbClr val="FECD1A"/>
                </a:solidFill>
              </a:rPr>
              <a:t>i</a:t>
            </a:r>
            <a:r>
              <a:rPr lang="en-US" sz="1600" b="1" dirty="0" smtClean="0">
                <a:solidFill>
                  <a:srgbClr val="FECD1A"/>
                </a:solidFill>
              </a:rPr>
              <a:t>n 250µs</a:t>
            </a:r>
          </a:p>
        </p:txBody>
      </p:sp>
      <p:sp>
        <p:nvSpPr>
          <p:cNvPr id="11" name="Textfeld 10"/>
          <p:cNvSpPr txBox="1"/>
          <p:nvPr/>
        </p:nvSpPr>
        <p:spPr>
          <a:xfrm>
            <a:off x="8390700" y="5170569"/>
            <a:ext cx="3678005" cy="1569660"/>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3500000" scaled="1"/>
            <a:tileRect/>
          </a:gradFill>
        </p:spPr>
        <p:txBody>
          <a:bodyPr wrap="square" rtlCol="0">
            <a:spAutoFit/>
          </a:bodyPr>
          <a:lstStyle/>
          <a:p>
            <a:pPr marL="285750" indent="-285750">
              <a:buFont typeface="Symbol" panose="05050102010706020507" pitchFamily="18" charset="2"/>
              <a:buChar char="-"/>
            </a:pPr>
            <a:r>
              <a:rPr lang="en-US" sz="1600" b="1" dirty="0" smtClean="0"/>
              <a:t>Position calculation</a:t>
            </a:r>
          </a:p>
          <a:p>
            <a:pPr marL="285750" indent="-285750">
              <a:buFont typeface="Symbol" panose="05050102010706020507" pitchFamily="18" charset="2"/>
              <a:buChar char="-"/>
            </a:pPr>
            <a:r>
              <a:rPr lang="en-US" sz="1600" b="1" dirty="0" smtClean="0"/>
              <a:t>Velocity calculation</a:t>
            </a:r>
          </a:p>
          <a:p>
            <a:pPr marL="285750" indent="-285750">
              <a:buFont typeface="Symbol" panose="05050102010706020507" pitchFamily="18" charset="2"/>
              <a:buChar char="-"/>
            </a:pPr>
            <a:r>
              <a:rPr lang="en-US" sz="1600" b="1" dirty="0" smtClean="0"/>
              <a:t>Position control</a:t>
            </a:r>
          </a:p>
          <a:p>
            <a:pPr marL="285750" indent="-285750">
              <a:buFont typeface="Symbol" panose="05050102010706020507" pitchFamily="18" charset="2"/>
              <a:buChar char="-"/>
            </a:pPr>
            <a:r>
              <a:rPr lang="en-US" sz="1600" b="1" dirty="0" smtClean="0"/>
              <a:t>Velocity control</a:t>
            </a:r>
          </a:p>
          <a:p>
            <a:pPr marL="285750" indent="-285750">
              <a:buFont typeface="Symbol" panose="05050102010706020507" pitchFamily="18" charset="2"/>
              <a:buChar char="-"/>
            </a:pPr>
            <a:r>
              <a:rPr lang="en-US" sz="1600" b="1" dirty="0" smtClean="0"/>
              <a:t>Transformation current set-point</a:t>
            </a:r>
            <a:br>
              <a:rPr lang="en-US" sz="1600" b="1" dirty="0" smtClean="0"/>
            </a:br>
            <a:r>
              <a:rPr lang="en-US" sz="1600" b="1" dirty="0" smtClean="0"/>
              <a:t>  into coil set-current </a:t>
            </a:r>
          </a:p>
        </p:txBody>
      </p:sp>
      <p:cxnSp>
        <p:nvCxnSpPr>
          <p:cNvPr id="16" name="Gewinkelter Verbinder 15"/>
          <p:cNvCxnSpPr/>
          <p:nvPr/>
        </p:nvCxnSpPr>
        <p:spPr>
          <a:xfrm flipV="1">
            <a:off x="6240016" y="1484784"/>
            <a:ext cx="4392488" cy="936104"/>
          </a:xfrm>
          <a:prstGeom prst="bentConnector3">
            <a:avLst>
              <a:gd name="adj1" fmla="val -50"/>
            </a:avLst>
          </a:prstGeom>
          <a:ln w="63500" cap="rnd">
            <a:solidFill>
              <a:srgbClr val="689556"/>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25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9"/>
          <p:cNvSpPr txBox="1">
            <a:spLocks/>
          </p:cNvSpPr>
          <p:nvPr/>
        </p:nvSpPr>
        <p:spPr>
          <a:xfrm>
            <a:off x="1628388" y="519841"/>
            <a:ext cx="7603200" cy="460888"/>
          </a:xfrm>
          <a:prstGeom prst="rect">
            <a:avLst/>
          </a:prstGeom>
        </p:spPr>
        <p:txBody>
          <a:bodyPr/>
          <a:lstStyle>
            <a:lvl1pPr algn="l" rtl="0" eaLnBrk="0" fontAlgn="base" hangingPunct="0">
              <a:spcBef>
                <a:spcPct val="0"/>
              </a:spcBef>
              <a:spcAft>
                <a:spcPct val="0"/>
              </a:spcAft>
              <a:defRPr sz="2400" b="1">
                <a:solidFill>
                  <a:schemeClr val="bg1"/>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endParaRPr lang="de-DE" kern="0" dirty="0"/>
          </a:p>
        </p:txBody>
      </p:sp>
      <p:sp>
        <p:nvSpPr>
          <p:cNvPr id="3" name="Textplatzhalter 2"/>
          <p:cNvSpPr>
            <a:spLocks noGrp="1"/>
          </p:cNvSpPr>
          <p:nvPr>
            <p:ph type="body" sz="quarter" idx="15"/>
          </p:nvPr>
        </p:nvSpPr>
        <p:spPr/>
        <p:txBody>
          <a:bodyPr/>
          <a:lstStyle/>
          <a:p>
            <a:pPr marL="0" indent="0">
              <a:buNone/>
            </a:pPr>
            <a:r>
              <a:rPr lang="en-US" b="1" dirty="0" smtClean="0"/>
              <a:t>From NC / PLC </a:t>
            </a:r>
            <a:r>
              <a:rPr lang="en-US" b="1" dirty="0" smtClean="0">
                <a:sym typeface="Wingdings" pitchFamily="2" charset="2"/>
              </a:rPr>
              <a:t> </a:t>
            </a:r>
            <a:r>
              <a:rPr lang="en-US" b="1" dirty="0" err="1" smtClean="0">
                <a:sym typeface="Wingdings" pitchFamily="2" charset="2"/>
              </a:rPr>
              <a:t>TcSoftDrive</a:t>
            </a:r>
            <a:endParaRPr lang="en-US" b="1" dirty="0" smtClean="0">
              <a:sym typeface="Wingdings" pitchFamily="2" charset="2"/>
            </a:endParaRPr>
          </a:p>
          <a:p>
            <a:pPr>
              <a:buFont typeface="Arial" panose="020B0604020202020204" pitchFamily="34" charset="0"/>
              <a:buChar char="•"/>
            </a:pPr>
            <a:r>
              <a:rPr lang="en-US" dirty="0" smtClean="0"/>
              <a:t>Mode: change </a:t>
            </a:r>
            <a:r>
              <a:rPr lang="en-US" dirty="0" err="1" smtClean="0"/>
              <a:t>TcSoftDrive</a:t>
            </a:r>
            <a:r>
              <a:rPr lang="en-US" dirty="0" smtClean="0"/>
              <a:t> operation mode &amp; the use of the other </a:t>
            </a:r>
            <a:r>
              <a:rPr lang="en-US" dirty="0" err="1" smtClean="0"/>
              <a:t>cmd</a:t>
            </a:r>
            <a:r>
              <a:rPr lang="en-US" dirty="0" smtClean="0"/>
              <a:t> values</a:t>
            </a:r>
          </a:p>
          <a:p>
            <a:pPr>
              <a:buFont typeface="Arial" panose="020B0604020202020204" pitchFamily="34" charset="0"/>
              <a:buChar char="•"/>
            </a:pPr>
            <a:r>
              <a:rPr lang="en-US" dirty="0" err="1" smtClean="0"/>
              <a:t>BipolarCurrentLimit</a:t>
            </a:r>
            <a:r>
              <a:rPr lang="en-US" dirty="0" smtClean="0"/>
              <a:t>: add the cyclic current limit value </a:t>
            </a:r>
          </a:p>
          <a:p>
            <a:pPr>
              <a:buFont typeface="Arial" panose="020B0604020202020204" pitchFamily="34" charset="0"/>
              <a:buChar char="•"/>
            </a:pPr>
            <a:r>
              <a:rPr lang="en-US" dirty="0" err="1" smtClean="0"/>
              <a:t>AdditiveCurrentCmd</a:t>
            </a:r>
            <a:r>
              <a:rPr lang="en-US" dirty="0" smtClean="0"/>
              <a:t>: set an additional cyclic FFT current value. Functionality depends on the actual Operation mode used for real torque control</a:t>
            </a:r>
          </a:p>
          <a:p>
            <a:pPr>
              <a:buFont typeface="Arial" panose="020B0604020202020204" pitchFamily="34" charset="0"/>
              <a:buChar char="•"/>
            </a:pPr>
            <a:r>
              <a:rPr lang="en-US" dirty="0" err="1" smtClean="0"/>
              <a:t>AdditiveCurrentCmd</a:t>
            </a:r>
            <a:r>
              <a:rPr lang="en-US" dirty="0" smtClean="0"/>
              <a:t>: add an additional cyclic FFT current value</a:t>
            </a:r>
          </a:p>
          <a:p>
            <a:pPr>
              <a:buFont typeface="Arial" panose="020B0604020202020204" pitchFamily="34" charset="0"/>
              <a:buChar char="•"/>
            </a:pPr>
            <a:r>
              <a:rPr lang="en-US" dirty="0" err="1" smtClean="0"/>
              <a:t>ExtEncoderPosition</a:t>
            </a:r>
            <a:r>
              <a:rPr lang="en-US" dirty="0" smtClean="0"/>
              <a:t>: use position data from another source</a:t>
            </a:r>
          </a:p>
          <a:p>
            <a:pPr marL="0" indent="0">
              <a:buNone/>
            </a:pPr>
            <a:endParaRPr lang="de-DE" dirty="0" smtClean="0"/>
          </a:p>
          <a:p>
            <a:pPr marL="0" indent="0">
              <a:buNone/>
            </a:pPr>
            <a:endParaRPr lang="de-DE" dirty="0"/>
          </a:p>
        </p:txBody>
      </p:sp>
      <p:sp>
        <p:nvSpPr>
          <p:cNvPr id="10" name="Titel 3"/>
          <p:cNvSpPr>
            <a:spLocks noGrp="1"/>
          </p:cNvSpPr>
          <p:nvPr>
            <p:ph type="title"/>
          </p:nvPr>
        </p:nvSpPr>
        <p:spPr/>
        <p:txBody>
          <a:bodyPr/>
          <a:lstStyle/>
          <a:p>
            <a:r>
              <a:rPr lang="de-DE" kern="0" smtClean="0"/>
              <a:t>XTS TcSoftDrive - cyclic variables</a:t>
            </a:r>
            <a:endParaRPr lang="de-DE" kern="0" dirty="0"/>
          </a:p>
        </p:txBody>
      </p:sp>
      <p:pic>
        <p:nvPicPr>
          <p:cNvPr id="2" name="Grafik 1"/>
          <p:cNvPicPr>
            <a:picLocks noChangeAspect="1"/>
          </p:cNvPicPr>
          <p:nvPr/>
        </p:nvPicPr>
        <p:blipFill rotWithShape="1">
          <a:blip r:embed="rId3"/>
          <a:srcRect b="11167"/>
          <a:stretch/>
        </p:blipFill>
        <p:spPr>
          <a:xfrm>
            <a:off x="8134350" y="1090800"/>
            <a:ext cx="4045074" cy="5650568"/>
          </a:xfrm>
          <a:prstGeom prst="rect">
            <a:avLst/>
          </a:prstGeom>
        </p:spPr>
      </p:pic>
    </p:spTree>
    <p:extLst>
      <p:ext uri="{BB962C8B-B14F-4D97-AF65-F5344CB8AC3E}">
        <p14:creationId xmlns:p14="http://schemas.microsoft.com/office/powerpoint/2010/main" val="15165648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9"/>
          <p:cNvSpPr txBox="1">
            <a:spLocks/>
          </p:cNvSpPr>
          <p:nvPr/>
        </p:nvSpPr>
        <p:spPr>
          <a:xfrm>
            <a:off x="1628388" y="519841"/>
            <a:ext cx="7603200" cy="460888"/>
          </a:xfrm>
          <a:prstGeom prst="rect">
            <a:avLst/>
          </a:prstGeom>
        </p:spPr>
        <p:txBody>
          <a:bodyPr/>
          <a:lstStyle>
            <a:lvl1pPr algn="l" rtl="0" eaLnBrk="0" fontAlgn="base" hangingPunct="0">
              <a:spcBef>
                <a:spcPct val="0"/>
              </a:spcBef>
              <a:spcAft>
                <a:spcPct val="0"/>
              </a:spcAft>
              <a:defRPr sz="2400" b="1">
                <a:solidFill>
                  <a:schemeClr val="bg1"/>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endParaRPr lang="de-DE" kern="0" dirty="0"/>
          </a:p>
        </p:txBody>
      </p:sp>
      <p:sp>
        <p:nvSpPr>
          <p:cNvPr id="3" name="Textplatzhalter 2"/>
          <p:cNvSpPr>
            <a:spLocks noGrp="1"/>
          </p:cNvSpPr>
          <p:nvPr>
            <p:ph type="body" sz="quarter" idx="15"/>
          </p:nvPr>
        </p:nvSpPr>
        <p:spPr/>
        <p:txBody>
          <a:bodyPr/>
          <a:lstStyle/>
          <a:p>
            <a:pPr marL="0" indent="0">
              <a:buNone/>
            </a:pPr>
            <a:r>
              <a:rPr lang="en-US" b="1" dirty="0" smtClean="0"/>
              <a:t>From </a:t>
            </a:r>
            <a:r>
              <a:rPr lang="en-US" b="1" dirty="0" err="1"/>
              <a:t>TcSoftDrive</a:t>
            </a:r>
            <a:r>
              <a:rPr lang="en-US" b="1" dirty="0"/>
              <a:t> </a:t>
            </a:r>
            <a:r>
              <a:rPr lang="en-US" b="1" dirty="0">
                <a:sym typeface="Wingdings" pitchFamily="2" charset="2"/>
              </a:rPr>
              <a:t></a:t>
            </a:r>
            <a:r>
              <a:rPr lang="en-US" b="1" dirty="0"/>
              <a:t> NC / PLC </a:t>
            </a:r>
          </a:p>
          <a:p>
            <a:pPr marL="285750" indent="-285750">
              <a:buFont typeface="Arial" pitchFamily="34" charset="0"/>
              <a:buChar char="•"/>
            </a:pPr>
            <a:r>
              <a:rPr lang="en-US" dirty="0" err="1"/>
              <a:t>ActCurrentCmd</a:t>
            </a:r>
            <a:r>
              <a:rPr lang="en-US" dirty="0"/>
              <a:t>: actual current command </a:t>
            </a:r>
          </a:p>
          <a:p>
            <a:pPr marL="285750" indent="-285750">
              <a:buFont typeface="Arial" pitchFamily="34" charset="0"/>
              <a:buChar char="•"/>
            </a:pPr>
            <a:r>
              <a:rPr lang="en-US" dirty="0" err="1"/>
              <a:t>ActHWPosModule</a:t>
            </a:r>
            <a:r>
              <a:rPr lang="en-US" dirty="0"/>
              <a:t>: actual HW Position</a:t>
            </a:r>
          </a:p>
          <a:p>
            <a:pPr marL="285750" indent="-285750">
              <a:buFont typeface="Arial" pitchFamily="34" charset="0"/>
              <a:buChar char="•"/>
            </a:pPr>
            <a:r>
              <a:rPr lang="en-US" dirty="0" err="1"/>
              <a:t>ActFollowingError</a:t>
            </a:r>
            <a:r>
              <a:rPr lang="en-US" dirty="0"/>
              <a:t>: actual Following Error</a:t>
            </a:r>
          </a:p>
          <a:p>
            <a:pPr marL="0" indent="0">
              <a:buNone/>
            </a:pPr>
            <a:endParaRPr lang="de-DE" dirty="0"/>
          </a:p>
        </p:txBody>
      </p:sp>
      <p:sp>
        <p:nvSpPr>
          <p:cNvPr id="10" name="Titel 3"/>
          <p:cNvSpPr>
            <a:spLocks noGrp="1"/>
          </p:cNvSpPr>
          <p:nvPr>
            <p:ph type="title"/>
          </p:nvPr>
        </p:nvSpPr>
        <p:spPr/>
        <p:txBody>
          <a:bodyPr/>
          <a:lstStyle/>
          <a:p>
            <a:r>
              <a:rPr lang="de-DE" kern="0" dirty="0"/>
              <a:t>XTS </a:t>
            </a:r>
            <a:r>
              <a:rPr lang="de-DE" kern="0" dirty="0" err="1"/>
              <a:t>TcSoftDrive</a:t>
            </a:r>
            <a:r>
              <a:rPr lang="de-DE" kern="0" dirty="0"/>
              <a:t> - </a:t>
            </a:r>
            <a:r>
              <a:rPr lang="de-DE" kern="0" dirty="0" err="1" smtClean="0"/>
              <a:t>cyclic</a:t>
            </a:r>
            <a:r>
              <a:rPr lang="de-DE" kern="0" dirty="0" smtClean="0"/>
              <a:t> </a:t>
            </a:r>
            <a:r>
              <a:rPr lang="de-DE" kern="0" dirty="0"/>
              <a:t>variables</a:t>
            </a:r>
          </a:p>
        </p:txBody>
      </p:sp>
      <p:pic>
        <p:nvPicPr>
          <p:cNvPr id="2" name="Grafik 1"/>
          <p:cNvPicPr>
            <a:picLocks noChangeAspect="1"/>
          </p:cNvPicPr>
          <p:nvPr/>
        </p:nvPicPr>
        <p:blipFill rotWithShape="1">
          <a:blip r:embed="rId3"/>
          <a:srcRect b="11167"/>
          <a:stretch/>
        </p:blipFill>
        <p:spPr>
          <a:xfrm>
            <a:off x="8134350" y="1090800"/>
            <a:ext cx="4045074" cy="5650568"/>
          </a:xfrm>
          <a:prstGeom prst="rect">
            <a:avLst/>
          </a:prstGeom>
        </p:spPr>
      </p:pic>
    </p:spTree>
    <p:extLst>
      <p:ext uri="{BB962C8B-B14F-4D97-AF65-F5344CB8AC3E}">
        <p14:creationId xmlns:p14="http://schemas.microsoft.com/office/powerpoint/2010/main" val="18658338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en-US" dirty="0" err="1" smtClean="0"/>
              <a:t>SoftDriveExternalEncoder</a:t>
            </a:r>
            <a:r>
              <a:rPr lang="en-US" dirty="0" smtClean="0"/>
              <a:t> </a:t>
            </a:r>
          </a:p>
          <a:p>
            <a:pPr marL="360362" lvl="1" indent="0">
              <a:buNone/>
            </a:pPr>
            <a:r>
              <a:rPr lang="en-US" dirty="0" smtClean="0"/>
              <a:t>These parameters set </a:t>
            </a:r>
            <a:r>
              <a:rPr lang="en-US" dirty="0"/>
              <a:t>the encoder counting direction, the scaling and offset for the external encoder </a:t>
            </a:r>
            <a:r>
              <a:rPr lang="en-US" dirty="0" smtClean="0"/>
              <a:t>feedback. </a:t>
            </a:r>
            <a:r>
              <a:rPr lang="en-US" dirty="0"/>
              <a:t>This external encoder position could also be the position from another XTS mover.</a:t>
            </a:r>
          </a:p>
          <a:p>
            <a:endParaRPr lang="en-US" dirty="0"/>
          </a:p>
          <a:p>
            <a:r>
              <a:rPr lang="en-US" dirty="0" err="1" smtClean="0"/>
              <a:t>SoftDriveExternalDriveScale</a:t>
            </a:r>
            <a:r>
              <a:rPr lang="en-US" dirty="0" smtClean="0"/>
              <a:t> </a:t>
            </a:r>
          </a:p>
          <a:p>
            <a:pPr marL="361950" lvl="1" indent="0">
              <a:buNone/>
            </a:pPr>
            <a:r>
              <a:rPr lang="en-US" dirty="0" smtClean="0"/>
              <a:t>This </a:t>
            </a:r>
            <a:r>
              <a:rPr lang="en-US" dirty="0"/>
              <a:t>parameter </a:t>
            </a:r>
            <a:r>
              <a:rPr lang="en-US" dirty="0" smtClean="0"/>
              <a:t>sets </a:t>
            </a:r>
            <a:r>
              <a:rPr lang="en-US" dirty="0"/>
              <a:t>the scaling for the output of the actual </a:t>
            </a:r>
            <a:r>
              <a:rPr lang="en-US" dirty="0" err="1"/>
              <a:t>SoftDrive</a:t>
            </a:r>
            <a:r>
              <a:rPr lang="en-US" dirty="0"/>
              <a:t> </a:t>
            </a:r>
            <a:r>
              <a:rPr lang="en-US" dirty="0" smtClean="0"/>
              <a:t>current command e.g</a:t>
            </a:r>
            <a:r>
              <a:rPr lang="en-US" dirty="0"/>
              <a:t>. for use with another drive HW</a:t>
            </a:r>
          </a:p>
          <a:p>
            <a:endParaRPr lang="de-DE" dirty="0"/>
          </a:p>
        </p:txBody>
      </p:sp>
      <p:sp>
        <p:nvSpPr>
          <p:cNvPr id="8" name="Titel 3"/>
          <p:cNvSpPr>
            <a:spLocks noGrp="1"/>
          </p:cNvSpPr>
          <p:nvPr>
            <p:ph type="title"/>
          </p:nvPr>
        </p:nvSpPr>
        <p:spPr/>
        <p:txBody>
          <a:bodyPr/>
          <a:lstStyle/>
          <a:p>
            <a:r>
              <a:rPr lang="de-DE" kern="0" dirty="0"/>
              <a:t>XTS </a:t>
            </a:r>
            <a:r>
              <a:rPr lang="de-DE" kern="0" dirty="0" err="1"/>
              <a:t>TcSoftDrive</a:t>
            </a:r>
            <a:r>
              <a:rPr lang="de-DE" kern="0" dirty="0"/>
              <a:t> - </a:t>
            </a:r>
            <a:r>
              <a:rPr lang="de-DE" kern="0" dirty="0" err="1" smtClean="0"/>
              <a:t>setting</a:t>
            </a:r>
            <a:r>
              <a:rPr lang="de-DE" kern="0" dirty="0" smtClean="0"/>
              <a:t> </a:t>
            </a:r>
            <a:r>
              <a:rPr lang="de-DE" kern="0" dirty="0" err="1"/>
              <a:t>for</a:t>
            </a:r>
            <a:r>
              <a:rPr lang="de-DE" kern="0" dirty="0"/>
              <a:t> </a:t>
            </a:r>
            <a:r>
              <a:rPr lang="de-DE" kern="0" dirty="0" err="1"/>
              <a:t>cyclic</a:t>
            </a:r>
            <a:r>
              <a:rPr lang="de-DE" kern="0" dirty="0"/>
              <a:t> </a:t>
            </a:r>
            <a:r>
              <a:rPr lang="de-DE" kern="0" dirty="0" err="1"/>
              <a:t>data</a:t>
            </a:r>
            <a:r>
              <a:rPr lang="de-DE" kern="0" dirty="0"/>
              <a:t> </a:t>
            </a:r>
            <a:endParaRPr lang="en-US" kern="0" dirty="0"/>
          </a:p>
        </p:txBody>
      </p:sp>
      <p:pic>
        <p:nvPicPr>
          <p:cNvPr id="2" name="Grafik 1"/>
          <p:cNvPicPr>
            <a:picLocks noChangeAspect="1"/>
          </p:cNvPicPr>
          <p:nvPr/>
        </p:nvPicPr>
        <p:blipFill>
          <a:blip r:embed="rId3"/>
          <a:stretch>
            <a:fillRect/>
          </a:stretch>
        </p:blipFill>
        <p:spPr>
          <a:xfrm>
            <a:off x="8132080" y="1090799"/>
            <a:ext cx="4059920" cy="3308835"/>
          </a:xfrm>
          <a:prstGeom prst="rect">
            <a:avLst/>
          </a:prstGeom>
        </p:spPr>
      </p:pic>
      <p:grpSp>
        <p:nvGrpSpPr>
          <p:cNvPr id="7" name="Gruppieren 6"/>
          <p:cNvGrpSpPr/>
          <p:nvPr/>
        </p:nvGrpSpPr>
        <p:grpSpPr>
          <a:xfrm>
            <a:off x="1847528" y="5800554"/>
            <a:ext cx="3513609" cy="1045589"/>
            <a:chOff x="8405235" y="3968750"/>
            <a:chExt cx="3513609" cy="1045589"/>
          </a:xfrm>
        </p:grpSpPr>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5235" y="3968750"/>
              <a:ext cx="3513609" cy="1045589"/>
            </a:xfrm>
            <a:prstGeom prst="rect">
              <a:avLst/>
            </a:prstGeom>
            <a:solidFill>
              <a:schemeClr val="bg1"/>
            </a:solidFill>
            <a:ln>
              <a:noFill/>
            </a:ln>
            <a:extLst/>
          </p:spPr>
        </p:pic>
        <p:sp>
          <p:nvSpPr>
            <p:cNvPr id="11" name="Rechteck 10"/>
            <p:cNvSpPr/>
            <p:nvPr/>
          </p:nvSpPr>
          <p:spPr>
            <a:xfrm>
              <a:off x="8464027" y="4446301"/>
              <a:ext cx="3379246" cy="329114"/>
            </a:xfrm>
            <a:prstGeom prst="rect">
              <a:avLst/>
            </a:prstGeom>
            <a:noFill/>
            <a:ln>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pic>
        <p:nvPicPr>
          <p:cNvPr id="12" name="Grafik 11"/>
          <p:cNvPicPr>
            <a:picLocks noChangeAspect="1"/>
          </p:cNvPicPr>
          <p:nvPr/>
        </p:nvPicPr>
        <p:blipFill>
          <a:blip r:embed="rId5"/>
          <a:stretch>
            <a:fillRect/>
          </a:stretch>
        </p:blipFill>
        <p:spPr>
          <a:xfrm>
            <a:off x="6096001" y="4552941"/>
            <a:ext cx="6096000" cy="2293202"/>
          </a:xfrm>
          <a:prstGeom prst="rect">
            <a:avLst/>
          </a:prstGeom>
        </p:spPr>
      </p:pic>
    </p:spTree>
    <p:extLst>
      <p:ext uri="{BB962C8B-B14F-4D97-AF65-F5344CB8AC3E}">
        <p14:creationId xmlns:p14="http://schemas.microsoft.com/office/powerpoint/2010/main" val="9633255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dirty="0" smtClean="0"/>
          </a:p>
          <a:p>
            <a:pPr marL="457200" indent="-457200">
              <a:buFont typeface="+mj-lt"/>
              <a:buAutoNum type="arabicPeriod"/>
            </a:pPr>
            <a:r>
              <a:rPr lang="en-CA" dirty="0"/>
              <a:t>Short XTS basics</a:t>
            </a:r>
          </a:p>
          <a:p>
            <a:pPr marL="457200" indent="-457200">
              <a:buFont typeface="+mj-lt"/>
              <a:buAutoNum type="arabicPeriod"/>
            </a:pPr>
            <a:r>
              <a:rPr lang="en-US" kern="0" dirty="0"/>
              <a:t>XTS Accuracy</a:t>
            </a:r>
            <a:endParaRPr lang="en-CA" dirty="0"/>
          </a:p>
          <a:p>
            <a:pPr marL="457200" indent="-457200">
              <a:buFont typeface="+mj-lt"/>
              <a:buAutoNum type="arabicPeriod"/>
            </a:pPr>
            <a:r>
              <a:rPr lang="en-CA" dirty="0"/>
              <a:t>XTS IPC &amp; capabilities</a:t>
            </a:r>
          </a:p>
          <a:p>
            <a:pPr marL="457200" indent="-457200">
              <a:buFont typeface="+mj-lt"/>
              <a:buAutoNum type="arabicPeriod"/>
            </a:pPr>
            <a:r>
              <a:rPr lang="en-US" dirty="0"/>
              <a:t>Scope for </a:t>
            </a:r>
            <a:br>
              <a:rPr lang="en-US" dirty="0"/>
            </a:br>
            <a:r>
              <a:rPr lang="en-US" dirty="0"/>
              <a:t>Mover monitoring</a:t>
            </a:r>
          </a:p>
          <a:p>
            <a:pPr marL="457200" indent="-457200">
              <a:buFont typeface="+mj-lt"/>
              <a:buAutoNum type="arabicPeriod"/>
            </a:pPr>
            <a:r>
              <a:rPr lang="en-CA" dirty="0" err="1"/>
              <a:t>TcSoftdrive</a:t>
            </a:r>
            <a:r>
              <a:rPr lang="en-CA" dirty="0"/>
              <a:t> </a:t>
            </a:r>
            <a:br>
              <a:rPr lang="en-CA" dirty="0"/>
            </a:br>
            <a:r>
              <a:rPr lang="en-CA" dirty="0"/>
              <a:t>structure &amp; parameter</a:t>
            </a:r>
          </a:p>
          <a:p>
            <a:pPr marL="457200" indent="-457200">
              <a:buFont typeface="+mj-lt"/>
              <a:buAutoNum type="arabicPeriod"/>
            </a:pPr>
            <a:r>
              <a:rPr lang="en-CA" b="1" dirty="0" smtClean="0"/>
              <a:t>Tuning</a:t>
            </a:r>
            <a:endParaRPr lang="en-CA" b="1" dirty="0"/>
          </a:p>
          <a:p>
            <a:pPr marL="0" indent="0">
              <a:buNone/>
            </a:pPr>
            <a:endParaRPr lang="en-US" dirty="0"/>
          </a:p>
        </p:txBody>
      </p:sp>
      <p:sp>
        <p:nvSpPr>
          <p:cNvPr id="4" name="Titel 3"/>
          <p:cNvSpPr>
            <a:spLocks noGrp="1"/>
          </p:cNvSpPr>
          <p:nvPr>
            <p:ph type="title"/>
          </p:nvPr>
        </p:nvSpPr>
        <p:spPr/>
        <p:txBody>
          <a:bodyPr/>
          <a:lstStyle/>
          <a:p>
            <a:r>
              <a:rPr lang="de-DE" dirty="0"/>
              <a:t>Agenda | XTS- </a:t>
            </a:r>
            <a:r>
              <a:rPr lang="de-DE" dirty="0" err="1"/>
              <a:t>TcSoftDrive</a:t>
            </a:r>
            <a:endParaRPr lang="de-DE" dirty="0"/>
          </a:p>
        </p:txBody>
      </p:sp>
    </p:spTree>
    <p:extLst>
      <p:ext uri="{BB962C8B-B14F-4D97-AF65-F5344CB8AC3E}">
        <p14:creationId xmlns:p14="http://schemas.microsoft.com/office/powerpoint/2010/main" val="28274856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601" b="-1"/>
          <a:stretch/>
        </p:blipFill>
        <p:spPr>
          <a:xfrm>
            <a:off x="3215680" y="1177588"/>
            <a:ext cx="8890913" cy="5576096"/>
          </a:xfrm>
          <a:prstGeom prst="rect">
            <a:avLst/>
          </a:prstGeom>
        </p:spPr>
      </p:pic>
      <p:sp>
        <p:nvSpPr>
          <p:cNvPr id="4" name="Textplatzhalter 3"/>
          <p:cNvSpPr>
            <a:spLocks noGrp="1"/>
          </p:cNvSpPr>
          <p:nvPr>
            <p:ph type="body" sz="quarter" idx="15"/>
          </p:nvPr>
        </p:nvSpPr>
        <p:spPr>
          <a:xfrm>
            <a:off x="3" y="1090800"/>
            <a:ext cx="5508000" cy="5767200"/>
          </a:xfrm>
          <a:solidFill>
            <a:schemeClr val="bg1">
              <a:alpha val="95000"/>
            </a:schemeClr>
          </a:solidFill>
        </p:spPr>
        <p:txBody>
          <a:bodyPr/>
          <a:lstStyle/>
          <a:p>
            <a:pPr marL="361950" lvl="1" indent="0">
              <a:buNone/>
            </a:pPr>
            <a:r>
              <a:rPr lang="en-US" dirty="0"/>
              <a:t>Servo systems typically use </a:t>
            </a:r>
            <a:r>
              <a:rPr lang="en-US" dirty="0" smtClean="0"/>
              <a:t>a combination </a:t>
            </a:r>
            <a:r>
              <a:rPr lang="en-US" dirty="0"/>
              <a:t>(cascaded) of </a:t>
            </a:r>
            <a:r>
              <a:rPr lang="en-US" dirty="0" smtClean="0"/>
              <a:t/>
            </a:r>
            <a:br>
              <a:rPr lang="en-US" dirty="0" smtClean="0"/>
            </a:br>
            <a:r>
              <a:rPr lang="en-US" dirty="0" smtClean="0"/>
              <a:t>three </a:t>
            </a:r>
            <a:r>
              <a:rPr lang="en-US" dirty="0"/>
              <a:t>types of control loops:</a:t>
            </a:r>
          </a:p>
          <a:p>
            <a:pPr marL="361950" lvl="1" indent="0">
              <a:buNone/>
            </a:pPr>
            <a:r>
              <a:rPr lang="en-US" dirty="0"/>
              <a:t> </a:t>
            </a:r>
          </a:p>
          <a:p>
            <a:pPr marL="704850" lvl="1" indent="-342900">
              <a:buFont typeface="Wingdings" panose="05000000000000000000" pitchFamily="2" charset="2"/>
              <a:buChar char="§"/>
            </a:pPr>
            <a:r>
              <a:rPr lang="en-US" dirty="0" smtClean="0"/>
              <a:t>current loop</a:t>
            </a:r>
            <a:br>
              <a:rPr lang="en-US" dirty="0" smtClean="0"/>
            </a:br>
            <a:r>
              <a:rPr lang="en-US" dirty="0"/>
              <a:t> (indirectly via the filter settings)</a:t>
            </a:r>
          </a:p>
          <a:p>
            <a:pPr marL="704850" lvl="1" indent="-342900">
              <a:buFont typeface="Wingdings" panose="05000000000000000000" pitchFamily="2" charset="2"/>
              <a:buChar char="§"/>
            </a:pPr>
            <a:r>
              <a:rPr lang="en-US" dirty="0" smtClean="0"/>
              <a:t>velocity loop</a:t>
            </a:r>
            <a:endParaRPr lang="en-US" dirty="0"/>
          </a:p>
          <a:p>
            <a:pPr marL="704850" lvl="1" indent="-342900">
              <a:buFont typeface="Wingdings" panose="05000000000000000000" pitchFamily="2" charset="2"/>
              <a:buChar char="§"/>
            </a:pPr>
            <a:r>
              <a:rPr lang="en-US" dirty="0"/>
              <a:t>and </a:t>
            </a:r>
            <a:r>
              <a:rPr lang="en-US" dirty="0" smtClean="0"/>
              <a:t>position loop</a:t>
            </a:r>
            <a:endParaRPr lang="en-US" dirty="0"/>
          </a:p>
          <a:p>
            <a:pPr marL="704850" lvl="1" indent="-342900">
              <a:buFont typeface="Wingdings" panose="05000000000000000000" pitchFamily="2" charset="2"/>
              <a:buChar char="§"/>
            </a:pPr>
            <a:endParaRPr lang="en-US" dirty="0" smtClean="0"/>
          </a:p>
          <a:p>
            <a:pPr marL="361950" lvl="1" indent="0">
              <a:buNone/>
            </a:pPr>
            <a:r>
              <a:rPr lang="en-US" dirty="0" smtClean="0"/>
              <a:t>To </a:t>
            </a:r>
            <a:r>
              <a:rPr lang="en-US" dirty="0"/>
              <a:t>tune the system, </a:t>
            </a:r>
            <a:r>
              <a:rPr lang="en-US" dirty="0" smtClean="0"/>
              <a:t>we </a:t>
            </a:r>
            <a:r>
              <a:rPr lang="en-US" dirty="0"/>
              <a:t>have to </a:t>
            </a:r>
            <a:r>
              <a:rPr lang="en-US" dirty="0" smtClean="0"/>
              <a:t/>
            </a:r>
            <a:br>
              <a:rPr lang="en-US" dirty="0" smtClean="0"/>
            </a:br>
            <a:r>
              <a:rPr lang="en-US" dirty="0" smtClean="0"/>
              <a:t>tune each loop. </a:t>
            </a:r>
            <a:br>
              <a:rPr lang="en-US" dirty="0" smtClean="0"/>
            </a:br>
            <a:endParaRPr lang="en-US" dirty="0" smtClean="0"/>
          </a:p>
          <a:p>
            <a:pPr marL="361950" lvl="1" indent="0">
              <a:buNone/>
            </a:pPr>
            <a:r>
              <a:rPr lang="en-US" dirty="0" smtClean="0"/>
              <a:t>Starting </a:t>
            </a:r>
            <a:r>
              <a:rPr lang="en-US" dirty="0"/>
              <a:t>at the </a:t>
            </a:r>
            <a:r>
              <a:rPr lang="en-US" dirty="0" smtClean="0"/>
              <a:t>first </a:t>
            </a:r>
            <a:r>
              <a:rPr lang="en-US" dirty="0"/>
              <a:t>loop </a:t>
            </a:r>
            <a:r>
              <a:rPr lang="en-US" dirty="0" smtClean="0"/>
              <a:t/>
            </a:r>
            <a:br>
              <a:rPr lang="en-US" dirty="0" smtClean="0"/>
            </a:br>
            <a:r>
              <a:rPr lang="en-US" dirty="0"/>
              <a:t>(</a:t>
            </a:r>
            <a:r>
              <a:rPr lang="en-US" sz="1900" dirty="0"/>
              <a:t>current </a:t>
            </a:r>
            <a:r>
              <a:rPr lang="en-US" sz="1900" dirty="0" smtClean="0"/>
              <a:t>   indirectly </a:t>
            </a:r>
            <a:r>
              <a:rPr lang="en-US" sz="1900" dirty="0"/>
              <a:t>via the filter </a:t>
            </a:r>
            <a:r>
              <a:rPr lang="en-US" sz="1900" dirty="0" smtClean="0"/>
              <a:t>settings </a:t>
            </a:r>
            <a:r>
              <a:rPr lang="en-US" dirty="0" smtClean="0"/>
              <a:t>)  </a:t>
            </a:r>
            <a:endParaRPr lang="de-DE" dirty="0"/>
          </a:p>
          <a:p>
            <a:endParaRPr lang="de-DE" dirty="0"/>
          </a:p>
        </p:txBody>
      </p:sp>
      <p:sp>
        <p:nvSpPr>
          <p:cNvPr id="9" name="Titel 3"/>
          <p:cNvSpPr>
            <a:spLocks noGrp="1"/>
          </p:cNvSpPr>
          <p:nvPr>
            <p:ph type="title"/>
          </p:nvPr>
        </p:nvSpPr>
        <p:spPr/>
        <p:txBody>
          <a:bodyPr/>
          <a:lstStyle/>
          <a:p>
            <a:r>
              <a:rPr lang="en-CA" dirty="0"/>
              <a:t>XTS </a:t>
            </a:r>
            <a:r>
              <a:rPr lang="en-CA" dirty="0" err="1"/>
              <a:t>TcSoftDrive</a:t>
            </a:r>
            <a:r>
              <a:rPr lang="en-CA" dirty="0"/>
              <a:t> – Tuning</a:t>
            </a:r>
          </a:p>
        </p:txBody>
      </p:sp>
    </p:spTree>
    <p:extLst>
      <p:ext uri="{BB962C8B-B14F-4D97-AF65-F5344CB8AC3E}">
        <p14:creationId xmlns:p14="http://schemas.microsoft.com/office/powerpoint/2010/main" val="2245166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601" b="-1"/>
          <a:stretch/>
        </p:blipFill>
        <p:spPr>
          <a:xfrm>
            <a:off x="3215680" y="1177588"/>
            <a:ext cx="8890913" cy="5576096"/>
          </a:xfrm>
          <a:prstGeom prst="rect">
            <a:avLst/>
          </a:prstGeom>
        </p:spPr>
      </p:pic>
      <p:sp>
        <p:nvSpPr>
          <p:cNvPr id="4" name="Textplatzhalter 3"/>
          <p:cNvSpPr>
            <a:spLocks noGrp="1"/>
          </p:cNvSpPr>
          <p:nvPr>
            <p:ph type="body" sz="quarter" idx="15"/>
          </p:nvPr>
        </p:nvSpPr>
        <p:spPr>
          <a:xfrm>
            <a:off x="3" y="1090800"/>
            <a:ext cx="5508000" cy="5767200"/>
          </a:xfrm>
          <a:solidFill>
            <a:schemeClr val="bg1">
              <a:alpha val="95000"/>
            </a:schemeClr>
          </a:solidFill>
        </p:spPr>
        <p:txBody>
          <a:bodyPr/>
          <a:lstStyle/>
          <a:p>
            <a:pPr marL="0" indent="0">
              <a:buNone/>
            </a:pPr>
            <a:r>
              <a:rPr lang="en-US" b="1" dirty="0"/>
              <a:t>Tuning Sequence</a:t>
            </a:r>
          </a:p>
          <a:p>
            <a:endParaRPr lang="en-US" dirty="0"/>
          </a:p>
          <a:p>
            <a:pPr marL="819150" lvl="1" indent="-457200">
              <a:buFont typeface="+mj-lt"/>
              <a:buAutoNum type="arabicPeriod"/>
            </a:pPr>
            <a:r>
              <a:rPr lang="en-US" dirty="0"/>
              <a:t>Setup Filter Settings</a:t>
            </a:r>
          </a:p>
          <a:p>
            <a:pPr marL="1230313" lvl="2" indent="-514350">
              <a:buFont typeface="+mj-lt"/>
              <a:buAutoNum type="romanUcPeriod"/>
            </a:pPr>
            <a:r>
              <a:rPr lang="en-US" dirty="0"/>
              <a:t>on the straight section</a:t>
            </a:r>
          </a:p>
          <a:p>
            <a:pPr marL="1230313" lvl="2" indent="-514350">
              <a:buFont typeface="+mj-lt"/>
              <a:buAutoNum type="romanUcPeriod"/>
            </a:pPr>
            <a:r>
              <a:rPr lang="en-US" dirty="0"/>
              <a:t>on the curve section</a:t>
            </a:r>
          </a:p>
          <a:p>
            <a:pPr marL="1230313" lvl="2" indent="-514350">
              <a:buFont typeface="+mj-lt"/>
              <a:buAutoNum type="romanUcPeriod"/>
            </a:pPr>
            <a:endParaRPr lang="en-US" dirty="0"/>
          </a:p>
          <a:p>
            <a:pPr marL="819150" lvl="1" indent="-457200">
              <a:buFont typeface="+mj-lt"/>
              <a:buAutoNum type="arabicPeriod"/>
            </a:pPr>
            <a:r>
              <a:rPr lang="en-US" dirty="0"/>
              <a:t>Setup Velocity-Control</a:t>
            </a:r>
          </a:p>
          <a:p>
            <a:pPr marL="1230313" lvl="2" indent="-514350">
              <a:buFont typeface="+mj-lt"/>
              <a:buAutoNum type="romanUcPeriod"/>
            </a:pPr>
            <a:r>
              <a:rPr lang="en-US" dirty="0"/>
              <a:t>on the straight section</a:t>
            </a:r>
          </a:p>
          <a:p>
            <a:pPr marL="1230313" lvl="2" indent="-514350">
              <a:buFont typeface="+mj-lt"/>
              <a:buAutoNum type="romanUcPeriod"/>
            </a:pPr>
            <a:r>
              <a:rPr lang="en-US" dirty="0"/>
              <a:t>on the curve section</a:t>
            </a:r>
          </a:p>
          <a:p>
            <a:pPr marL="1230313" lvl="2" indent="-514350">
              <a:buFont typeface="+mj-lt"/>
              <a:buAutoNum type="romanUcPeriod"/>
            </a:pPr>
            <a:endParaRPr lang="en-US" dirty="0"/>
          </a:p>
          <a:p>
            <a:pPr marL="819150" lvl="1" indent="-457200">
              <a:buFont typeface="+mj-lt"/>
              <a:buAutoNum type="arabicPeriod"/>
            </a:pPr>
            <a:r>
              <a:rPr lang="en-US" dirty="0"/>
              <a:t>Setup Position-Control</a:t>
            </a:r>
          </a:p>
          <a:p>
            <a:pPr marL="1230313" lvl="2" indent="-514350">
              <a:buFont typeface="+mj-lt"/>
              <a:buAutoNum type="romanUcPeriod"/>
            </a:pPr>
            <a:r>
              <a:rPr lang="en-US" dirty="0"/>
              <a:t>on the straight section</a:t>
            </a:r>
          </a:p>
          <a:p>
            <a:pPr marL="1230313" lvl="2" indent="-514350">
              <a:buFont typeface="+mj-lt"/>
              <a:buAutoNum type="romanUcPeriod"/>
            </a:pPr>
            <a:r>
              <a:rPr lang="en-US" dirty="0"/>
              <a:t>on the curve section</a:t>
            </a:r>
          </a:p>
          <a:p>
            <a:endParaRPr lang="de-DE" dirty="0"/>
          </a:p>
        </p:txBody>
      </p:sp>
      <p:sp>
        <p:nvSpPr>
          <p:cNvPr id="9" name="Titel 3"/>
          <p:cNvSpPr>
            <a:spLocks noGrp="1"/>
          </p:cNvSpPr>
          <p:nvPr>
            <p:ph type="title"/>
          </p:nvPr>
        </p:nvSpPr>
        <p:spPr/>
        <p:txBody>
          <a:bodyPr/>
          <a:lstStyle/>
          <a:p>
            <a:r>
              <a:rPr lang="en-CA" dirty="0"/>
              <a:t>XTS </a:t>
            </a:r>
            <a:r>
              <a:rPr lang="en-CA" dirty="0" err="1"/>
              <a:t>TcSoftDrive</a:t>
            </a:r>
            <a:r>
              <a:rPr lang="en-CA" dirty="0"/>
              <a:t> – Tuning</a:t>
            </a:r>
          </a:p>
        </p:txBody>
      </p:sp>
    </p:spTree>
    <p:extLst>
      <p:ext uri="{BB962C8B-B14F-4D97-AF65-F5344CB8AC3E}">
        <p14:creationId xmlns:p14="http://schemas.microsoft.com/office/powerpoint/2010/main" val="3258555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a:grpSpLocks noChangeAspect="1"/>
          </p:cNvGrpSpPr>
          <p:nvPr/>
        </p:nvGrpSpPr>
        <p:grpSpPr>
          <a:xfrm>
            <a:off x="3215680" y="1177588"/>
            <a:ext cx="8890913" cy="5576096"/>
            <a:chOff x="1178042" y="2276872"/>
            <a:chExt cx="7210382" cy="4522120"/>
          </a:xfrm>
        </p:grpSpPr>
        <p:pic>
          <p:nvPicPr>
            <p:cNvPr id="3" name="Picture 2"/>
            <p:cNvPicPr>
              <a:picLocks noChangeAspect="1"/>
            </p:cNvPicPr>
            <p:nvPr/>
          </p:nvPicPr>
          <p:blipFill rotWithShape="1">
            <a:blip r:embed="rId3"/>
            <a:srcRect t="1601" b="-1"/>
            <a:stretch/>
          </p:blipFill>
          <p:spPr>
            <a:xfrm>
              <a:off x="1178042" y="2276872"/>
              <a:ext cx="7210382" cy="4522120"/>
            </a:xfrm>
            <a:prstGeom prst="rect">
              <a:avLst/>
            </a:prstGeom>
          </p:spPr>
        </p:pic>
        <p:sp>
          <p:nvSpPr>
            <p:cNvPr id="8" name="Oval 7"/>
            <p:cNvSpPr/>
            <p:nvPr/>
          </p:nvSpPr>
          <p:spPr>
            <a:xfrm>
              <a:off x="5508104" y="2276872"/>
              <a:ext cx="1152128" cy="648072"/>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4" name="Oval 13"/>
            <p:cNvSpPr/>
            <p:nvPr/>
          </p:nvSpPr>
          <p:spPr>
            <a:xfrm>
              <a:off x="5940152" y="3746591"/>
              <a:ext cx="864096" cy="8640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5" name="Oval 14"/>
            <p:cNvSpPr/>
            <p:nvPr/>
          </p:nvSpPr>
          <p:spPr>
            <a:xfrm>
              <a:off x="4351184" y="4549725"/>
              <a:ext cx="1300935" cy="8640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4" name="Textplatzhalter 3"/>
          <p:cNvSpPr>
            <a:spLocks noGrp="1"/>
          </p:cNvSpPr>
          <p:nvPr>
            <p:ph type="body" sz="quarter" idx="15"/>
          </p:nvPr>
        </p:nvSpPr>
        <p:spPr>
          <a:xfrm>
            <a:off x="3" y="1090800"/>
            <a:ext cx="5508000" cy="5767200"/>
          </a:xfrm>
          <a:solidFill>
            <a:schemeClr val="bg1">
              <a:alpha val="95000"/>
            </a:schemeClr>
          </a:solidFill>
        </p:spPr>
        <p:txBody>
          <a:bodyPr/>
          <a:lstStyle/>
          <a:p>
            <a:pPr marL="0" indent="0">
              <a:buNone/>
            </a:pPr>
            <a:r>
              <a:rPr lang="en-US" b="1" dirty="0"/>
              <a:t>Tuning Sequence</a:t>
            </a:r>
          </a:p>
          <a:p>
            <a:endParaRPr lang="en-US" dirty="0"/>
          </a:p>
          <a:p>
            <a:pPr marL="819150" lvl="1" indent="-457200">
              <a:buFont typeface="+mj-lt"/>
              <a:buAutoNum type="arabicPeriod"/>
            </a:pPr>
            <a:r>
              <a:rPr lang="en-US" dirty="0"/>
              <a:t>Setup Filter Settings</a:t>
            </a:r>
          </a:p>
          <a:p>
            <a:pPr marL="1230313" lvl="2" indent="-514350">
              <a:buFont typeface="+mj-lt"/>
              <a:buAutoNum type="romanUcPeriod"/>
            </a:pPr>
            <a:r>
              <a:rPr lang="en-US" dirty="0"/>
              <a:t>on the straight section</a:t>
            </a:r>
          </a:p>
          <a:p>
            <a:pPr marL="1230313" lvl="2" indent="-514350">
              <a:buFont typeface="+mj-lt"/>
              <a:buAutoNum type="romanUcPeriod"/>
            </a:pPr>
            <a:r>
              <a:rPr lang="en-US" dirty="0"/>
              <a:t>on the curve section</a:t>
            </a:r>
          </a:p>
          <a:p>
            <a:pPr marL="1230313" lvl="2" indent="-514350">
              <a:buFont typeface="+mj-lt"/>
              <a:buAutoNum type="romanUcPeriod"/>
            </a:pPr>
            <a:endParaRPr lang="en-US" dirty="0"/>
          </a:p>
          <a:p>
            <a:pPr marL="819150" lvl="1" indent="-457200">
              <a:buFont typeface="+mj-lt"/>
              <a:buAutoNum type="arabicPeriod"/>
            </a:pPr>
            <a:r>
              <a:rPr lang="en-US" dirty="0">
                <a:solidFill>
                  <a:schemeClr val="tx1">
                    <a:alpha val="40000"/>
                  </a:schemeClr>
                </a:solidFill>
              </a:rPr>
              <a:t>Setup Velocity-Control</a:t>
            </a:r>
          </a:p>
          <a:p>
            <a:pPr marL="1230313" lvl="2" indent="-514350">
              <a:buFont typeface="+mj-lt"/>
              <a:buAutoNum type="romanUcPeriod"/>
            </a:pPr>
            <a:r>
              <a:rPr lang="en-US" dirty="0">
                <a:solidFill>
                  <a:schemeClr val="tx1">
                    <a:alpha val="40000"/>
                  </a:schemeClr>
                </a:solidFill>
              </a:rPr>
              <a:t>on the straight section</a:t>
            </a:r>
          </a:p>
          <a:p>
            <a:pPr marL="1230313" lvl="2" indent="-514350">
              <a:buFont typeface="+mj-lt"/>
              <a:buAutoNum type="romanUcPeriod"/>
            </a:pPr>
            <a:r>
              <a:rPr lang="en-US" dirty="0">
                <a:solidFill>
                  <a:schemeClr val="tx1">
                    <a:alpha val="40000"/>
                  </a:schemeClr>
                </a:solidFill>
              </a:rPr>
              <a:t>on the curve section</a:t>
            </a:r>
          </a:p>
          <a:p>
            <a:pPr marL="1230313" lvl="2" indent="-514350">
              <a:buFont typeface="+mj-lt"/>
              <a:buAutoNum type="romanUcPeriod"/>
            </a:pPr>
            <a:endParaRPr lang="en-US" dirty="0">
              <a:solidFill>
                <a:schemeClr val="tx1">
                  <a:alpha val="40000"/>
                </a:schemeClr>
              </a:solidFill>
            </a:endParaRPr>
          </a:p>
          <a:p>
            <a:pPr marL="819150" lvl="1" indent="-457200">
              <a:buFont typeface="+mj-lt"/>
              <a:buAutoNum type="arabicPeriod"/>
            </a:pPr>
            <a:r>
              <a:rPr lang="en-US" dirty="0">
                <a:solidFill>
                  <a:schemeClr val="tx1">
                    <a:alpha val="40000"/>
                  </a:schemeClr>
                </a:solidFill>
              </a:rPr>
              <a:t>Setup Position-Control</a:t>
            </a:r>
          </a:p>
          <a:p>
            <a:pPr marL="1230313" lvl="2" indent="-514350">
              <a:buFont typeface="+mj-lt"/>
              <a:buAutoNum type="romanUcPeriod"/>
            </a:pPr>
            <a:r>
              <a:rPr lang="en-US" dirty="0">
                <a:solidFill>
                  <a:schemeClr val="tx1">
                    <a:alpha val="40000"/>
                  </a:schemeClr>
                </a:solidFill>
              </a:rPr>
              <a:t>on the straight section</a:t>
            </a:r>
          </a:p>
          <a:p>
            <a:pPr marL="1230313" lvl="2" indent="-514350">
              <a:buFont typeface="+mj-lt"/>
              <a:buAutoNum type="romanUcPeriod"/>
            </a:pPr>
            <a:r>
              <a:rPr lang="en-US" dirty="0">
                <a:solidFill>
                  <a:schemeClr val="tx1">
                    <a:alpha val="40000"/>
                  </a:schemeClr>
                </a:solidFill>
              </a:rPr>
              <a:t>on the curve section</a:t>
            </a:r>
          </a:p>
          <a:p>
            <a:endParaRPr lang="de-DE" dirty="0"/>
          </a:p>
        </p:txBody>
      </p:sp>
      <p:sp>
        <p:nvSpPr>
          <p:cNvPr id="9" name="Titel 3"/>
          <p:cNvSpPr>
            <a:spLocks noGrp="1"/>
          </p:cNvSpPr>
          <p:nvPr>
            <p:ph type="title"/>
          </p:nvPr>
        </p:nvSpPr>
        <p:spPr/>
        <p:txBody>
          <a:bodyPr/>
          <a:lstStyle/>
          <a:p>
            <a:r>
              <a:rPr lang="en-CA" dirty="0"/>
              <a:t>XTS </a:t>
            </a:r>
            <a:r>
              <a:rPr lang="en-CA" dirty="0" err="1"/>
              <a:t>TcSoftDrive</a:t>
            </a:r>
            <a:r>
              <a:rPr lang="en-CA" dirty="0"/>
              <a:t> – Tuning</a:t>
            </a:r>
          </a:p>
        </p:txBody>
      </p:sp>
    </p:spTree>
    <p:extLst>
      <p:ext uri="{BB962C8B-B14F-4D97-AF65-F5344CB8AC3E}">
        <p14:creationId xmlns:p14="http://schemas.microsoft.com/office/powerpoint/2010/main" val="27989503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a:grpSpLocks noChangeAspect="1"/>
          </p:cNvGrpSpPr>
          <p:nvPr/>
        </p:nvGrpSpPr>
        <p:grpSpPr>
          <a:xfrm>
            <a:off x="3215680" y="1177588"/>
            <a:ext cx="8890913" cy="5576096"/>
            <a:chOff x="1178042" y="2276872"/>
            <a:chExt cx="7210382" cy="4522120"/>
          </a:xfrm>
        </p:grpSpPr>
        <p:pic>
          <p:nvPicPr>
            <p:cNvPr id="3" name="Picture 2"/>
            <p:cNvPicPr>
              <a:picLocks noChangeAspect="1"/>
            </p:cNvPicPr>
            <p:nvPr/>
          </p:nvPicPr>
          <p:blipFill rotWithShape="1">
            <a:blip r:embed="rId3"/>
            <a:srcRect t="1601" b="-1"/>
            <a:stretch/>
          </p:blipFill>
          <p:spPr>
            <a:xfrm>
              <a:off x="1178042" y="2276872"/>
              <a:ext cx="7210382" cy="4522120"/>
            </a:xfrm>
            <a:prstGeom prst="rect">
              <a:avLst/>
            </a:prstGeom>
          </p:spPr>
        </p:pic>
        <p:sp>
          <p:nvSpPr>
            <p:cNvPr id="14" name="Oval 13"/>
            <p:cNvSpPr/>
            <p:nvPr/>
          </p:nvSpPr>
          <p:spPr>
            <a:xfrm>
              <a:off x="5149057" y="3716305"/>
              <a:ext cx="864096" cy="8640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4" name="Textplatzhalter 3"/>
          <p:cNvSpPr>
            <a:spLocks noGrp="1"/>
          </p:cNvSpPr>
          <p:nvPr>
            <p:ph type="body" sz="quarter" idx="15"/>
          </p:nvPr>
        </p:nvSpPr>
        <p:spPr>
          <a:xfrm>
            <a:off x="3" y="1090800"/>
            <a:ext cx="5519933" cy="5767200"/>
          </a:xfrm>
          <a:solidFill>
            <a:schemeClr val="bg1">
              <a:alpha val="95000"/>
            </a:schemeClr>
          </a:solidFill>
        </p:spPr>
        <p:txBody>
          <a:bodyPr/>
          <a:lstStyle/>
          <a:p>
            <a:pPr marL="0" indent="0">
              <a:buNone/>
            </a:pPr>
            <a:r>
              <a:rPr lang="en-US" b="1" dirty="0"/>
              <a:t>Tuning Sequence</a:t>
            </a:r>
          </a:p>
          <a:p>
            <a:endParaRPr lang="en-US" dirty="0"/>
          </a:p>
          <a:p>
            <a:pPr marL="819150" lvl="1" indent="-457200">
              <a:buFont typeface="+mj-lt"/>
              <a:buAutoNum type="arabicPeriod"/>
            </a:pPr>
            <a:r>
              <a:rPr lang="en-US" dirty="0">
                <a:solidFill>
                  <a:schemeClr val="tx1">
                    <a:alpha val="40000"/>
                  </a:schemeClr>
                </a:solidFill>
              </a:rPr>
              <a:t>Setup Filter Settings</a:t>
            </a:r>
          </a:p>
          <a:p>
            <a:pPr marL="1230313" lvl="2" indent="-514350">
              <a:buFont typeface="+mj-lt"/>
              <a:buAutoNum type="romanUcPeriod"/>
            </a:pPr>
            <a:r>
              <a:rPr lang="en-US" dirty="0">
                <a:solidFill>
                  <a:schemeClr val="tx1">
                    <a:alpha val="40000"/>
                  </a:schemeClr>
                </a:solidFill>
              </a:rPr>
              <a:t>on the straight section</a:t>
            </a:r>
          </a:p>
          <a:p>
            <a:pPr marL="1230313" lvl="2" indent="-514350">
              <a:buFont typeface="+mj-lt"/>
              <a:buAutoNum type="romanUcPeriod"/>
            </a:pPr>
            <a:r>
              <a:rPr lang="en-US" dirty="0">
                <a:solidFill>
                  <a:schemeClr val="tx1">
                    <a:alpha val="40000"/>
                  </a:schemeClr>
                </a:solidFill>
              </a:rPr>
              <a:t>on the curve section</a:t>
            </a:r>
          </a:p>
          <a:p>
            <a:pPr marL="1230313" lvl="2" indent="-514350">
              <a:buFont typeface="+mj-lt"/>
              <a:buAutoNum type="romanUcPeriod"/>
            </a:pPr>
            <a:endParaRPr lang="en-US" dirty="0"/>
          </a:p>
          <a:p>
            <a:pPr marL="819150" lvl="1" indent="-457200">
              <a:buFont typeface="+mj-lt"/>
              <a:buAutoNum type="arabicPeriod"/>
            </a:pPr>
            <a:r>
              <a:rPr lang="en-US" dirty="0"/>
              <a:t>Setup Velocity-Control</a:t>
            </a:r>
          </a:p>
          <a:p>
            <a:pPr marL="1230313" lvl="2" indent="-514350">
              <a:buFont typeface="+mj-lt"/>
              <a:buAutoNum type="romanUcPeriod"/>
            </a:pPr>
            <a:r>
              <a:rPr lang="en-US" dirty="0"/>
              <a:t>on the straight section</a:t>
            </a:r>
          </a:p>
          <a:p>
            <a:pPr marL="1230313" lvl="2" indent="-514350">
              <a:buFont typeface="+mj-lt"/>
              <a:buAutoNum type="romanUcPeriod"/>
            </a:pPr>
            <a:r>
              <a:rPr lang="en-US" dirty="0"/>
              <a:t>on the curve section</a:t>
            </a:r>
          </a:p>
          <a:p>
            <a:pPr marL="1230313" lvl="2" indent="-514350">
              <a:buFont typeface="+mj-lt"/>
              <a:buAutoNum type="romanUcPeriod"/>
            </a:pPr>
            <a:endParaRPr lang="en-US" dirty="0"/>
          </a:p>
          <a:p>
            <a:pPr marL="819150" lvl="1" indent="-457200">
              <a:buFont typeface="+mj-lt"/>
              <a:buAutoNum type="arabicPeriod"/>
            </a:pPr>
            <a:r>
              <a:rPr lang="en-US" dirty="0">
                <a:solidFill>
                  <a:schemeClr val="tx1">
                    <a:alpha val="40000"/>
                  </a:schemeClr>
                </a:solidFill>
              </a:rPr>
              <a:t>Setup Position-Control</a:t>
            </a:r>
          </a:p>
          <a:p>
            <a:pPr marL="1230313" lvl="2" indent="-514350">
              <a:buFont typeface="+mj-lt"/>
              <a:buAutoNum type="romanUcPeriod"/>
            </a:pPr>
            <a:r>
              <a:rPr lang="en-US" dirty="0">
                <a:solidFill>
                  <a:schemeClr val="tx1">
                    <a:alpha val="40000"/>
                  </a:schemeClr>
                </a:solidFill>
              </a:rPr>
              <a:t>on the straight section</a:t>
            </a:r>
          </a:p>
          <a:p>
            <a:pPr marL="1230313" lvl="2" indent="-514350">
              <a:buFont typeface="+mj-lt"/>
              <a:buAutoNum type="romanUcPeriod"/>
            </a:pPr>
            <a:r>
              <a:rPr lang="en-US" dirty="0">
                <a:solidFill>
                  <a:schemeClr val="tx1">
                    <a:alpha val="40000"/>
                  </a:schemeClr>
                </a:solidFill>
              </a:rPr>
              <a:t>on the curve section</a:t>
            </a:r>
          </a:p>
          <a:p>
            <a:endParaRPr lang="de-DE" dirty="0"/>
          </a:p>
        </p:txBody>
      </p:sp>
      <p:sp>
        <p:nvSpPr>
          <p:cNvPr id="9" name="Titel 3"/>
          <p:cNvSpPr>
            <a:spLocks noGrp="1"/>
          </p:cNvSpPr>
          <p:nvPr>
            <p:ph type="title"/>
          </p:nvPr>
        </p:nvSpPr>
        <p:spPr/>
        <p:txBody>
          <a:bodyPr/>
          <a:lstStyle/>
          <a:p>
            <a:r>
              <a:rPr lang="en-CA" dirty="0"/>
              <a:t>XTS </a:t>
            </a:r>
            <a:r>
              <a:rPr lang="en-CA" dirty="0" err="1"/>
              <a:t>TcSoftDrive</a:t>
            </a:r>
            <a:r>
              <a:rPr lang="en-CA" dirty="0"/>
              <a:t> – Tuning</a:t>
            </a:r>
          </a:p>
        </p:txBody>
      </p:sp>
    </p:spTree>
    <p:extLst>
      <p:ext uri="{BB962C8B-B14F-4D97-AF65-F5344CB8AC3E}">
        <p14:creationId xmlns:p14="http://schemas.microsoft.com/office/powerpoint/2010/main" val="16230984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a:grpSpLocks noChangeAspect="1"/>
          </p:cNvGrpSpPr>
          <p:nvPr/>
        </p:nvGrpSpPr>
        <p:grpSpPr>
          <a:xfrm>
            <a:off x="3215680" y="1177588"/>
            <a:ext cx="8890913" cy="5576096"/>
            <a:chOff x="1178042" y="2276872"/>
            <a:chExt cx="7210382" cy="4522120"/>
          </a:xfrm>
        </p:grpSpPr>
        <p:pic>
          <p:nvPicPr>
            <p:cNvPr id="3" name="Picture 2"/>
            <p:cNvPicPr>
              <a:picLocks noChangeAspect="1"/>
            </p:cNvPicPr>
            <p:nvPr/>
          </p:nvPicPr>
          <p:blipFill rotWithShape="1">
            <a:blip r:embed="rId3"/>
            <a:srcRect t="1601" b="-1"/>
            <a:stretch/>
          </p:blipFill>
          <p:spPr>
            <a:xfrm>
              <a:off x="1178042" y="2276872"/>
              <a:ext cx="7210382" cy="4522120"/>
            </a:xfrm>
            <a:prstGeom prst="rect">
              <a:avLst/>
            </a:prstGeom>
          </p:spPr>
        </p:pic>
        <p:sp>
          <p:nvSpPr>
            <p:cNvPr id="14" name="Oval 13"/>
            <p:cNvSpPr/>
            <p:nvPr/>
          </p:nvSpPr>
          <p:spPr>
            <a:xfrm>
              <a:off x="3046755" y="3716305"/>
              <a:ext cx="864096" cy="8640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4" name="Textplatzhalter 3"/>
          <p:cNvSpPr>
            <a:spLocks noGrp="1"/>
          </p:cNvSpPr>
          <p:nvPr>
            <p:ph type="body" sz="quarter" idx="15"/>
          </p:nvPr>
        </p:nvSpPr>
        <p:spPr>
          <a:xfrm>
            <a:off x="3" y="1090800"/>
            <a:ext cx="5508000" cy="5767200"/>
          </a:xfrm>
          <a:solidFill>
            <a:schemeClr val="bg1">
              <a:alpha val="95000"/>
            </a:schemeClr>
          </a:solidFill>
        </p:spPr>
        <p:txBody>
          <a:bodyPr/>
          <a:lstStyle/>
          <a:p>
            <a:r>
              <a:rPr lang="en-US" dirty="0"/>
              <a:t>Tuning Sequence</a:t>
            </a:r>
          </a:p>
          <a:p>
            <a:endParaRPr lang="en-US" dirty="0"/>
          </a:p>
          <a:p>
            <a:pPr marL="819150" lvl="1" indent="-457200">
              <a:buFont typeface="+mj-lt"/>
              <a:buAutoNum type="arabicPeriod"/>
            </a:pPr>
            <a:r>
              <a:rPr lang="en-US" dirty="0">
                <a:solidFill>
                  <a:schemeClr val="tx1">
                    <a:alpha val="40000"/>
                  </a:schemeClr>
                </a:solidFill>
              </a:rPr>
              <a:t>Setup Filter Settings</a:t>
            </a:r>
          </a:p>
          <a:p>
            <a:pPr marL="1230313" lvl="2" indent="-514350">
              <a:buFont typeface="+mj-lt"/>
              <a:buAutoNum type="romanUcPeriod"/>
            </a:pPr>
            <a:r>
              <a:rPr lang="en-US" dirty="0">
                <a:solidFill>
                  <a:schemeClr val="tx1">
                    <a:alpha val="40000"/>
                  </a:schemeClr>
                </a:solidFill>
              </a:rPr>
              <a:t>on the straight section</a:t>
            </a:r>
          </a:p>
          <a:p>
            <a:pPr marL="1230313" lvl="2" indent="-514350">
              <a:buFont typeface="+mj-lt"/>
              <a:buAutoNum type="romanUcPeriod"/>
            </a:pPr>
            <a:r>
              <a:rPr lang="en-US" dirty="0">
                <a:solidFill>
                  <a:schemeClr val="tx1">
                    <a:alpha val="40000"/>
                  </a:schemeClr>
                </a:solidFill>
              </a:rPr>
              <a:t>on the curve section</a:t>
            </a:r>
          </a:p>
          <a:p>
            <a:pPr marL="1230313" lvl="2" indent="-514350">
              <a:buFont typeface="+mj-lt"/>
              <a:buAutoNum type="romanUcPeriod"/>
            </a:pPr>
            <a:endParaRPr lang="en-US" dirty="0"/>
          </a:p>
          <a:p>
            <a:pPr marL="819150" lvl="1" indent="-457200">
              <a:buFont typeface="+mj-lt"/>
              <a:buAutoNum type="arabicPeriod"/>
            </a:pPr>
            <a:r>
              <a:rPr lang="en-US" dirty="0">
                <a:solidFill>
                  <a:schemeClr val="tx1">
                    <a:alpha val="40000"/>
                  </a:schemeClr>
                </a:solidFill>
              </a:rPr>
              <a:t>Setup Velocity-Control</a:t>
            </a:r>
          </a:p>
          <a:p>
            <a:pPr marL="1230313" lvl="2" indent="-514350">
              <a:buFont typeface="+mj-lt"/>
              <a:buAutoNum type="romanUcPeriod"/>
            </a:pPr>
            <a:r>
              <a:rPr lang="en-US" dirty="0">
                <a:solidFill>
                  <a:schemeClr val="tx1">
                    <a:alpha val="40000"/>
                  </a:schemeClr>
                </a:solidFill>
              </a:rPr>
              <a:t>on the straight section</a:t>
            </a:r>
          </a:p>
          <a:p>
            <a:pPr marL="1230313" lvl="2" indent="-514350">
              <a:buFont typeface="+mj-lt"/>
              <a:buAutoNum type="romanUcPeriod"/>
            </a:pPr>
            <a:r>
              <a:rPr lang="en-US" dirty="0">
                <a:solidFill>
                  <a:schemeClr val="tx1">
                    <a:alpha val="40000"/>
                  </a:schemeClr>
                </a:solidFill>
              </a:rPr>
              <a:t>on the curve section</a:t>
            </a:r>
          </a:p>
          <a:p>
            <a:pPr marL="1230313" lvl="2" indent="-514350">
              <a:buFont typeface="+mj-lt"/>
              <a:buAutoNum type="romanUcPeriod"/>
            </a:pPr>
            <a:endParaRPr lang="en-US" dirty="0"/>
          </a:p>
          <a:p>
            <a:pPr marL="819150" lvl="1" indent="-457200">
              <a:buFont typeface="+mj-lt"/>
              <a:buAutoNum type="arabicPeriod"/>
            </a:pPr>
            <a:r>
              <a:rPr lang="en-US" dirty="0"/>
              <a:t>Setup Position-Control</a:t>
            </a:r>
          </a:p>
          <a:p>
            <a:pPr marL="1230313" lvl="2" indent="-514350">
              <a:buFont typeface="+mj-lt"/>
              <a:buAutoNum type="romanUcPeriod"/>
            </a:pPr>
            <a:r>
              <a:rPr lang="en-US" dirty="0"/>
              <a:t>on the straight section</a:t>
            </a:r>
          </a:p>
          <a:p>
            <a:pPr marL="1230313" lvl="2" indent="-514350">
              <a:buFont typeface="+mj-lt"/>
              <a:buAutoNum type="romanUcPeriod"/>
            </a:pPr>
            <a:r>
              <a:rPr lang="en-US" dirty="0"/>
              <a:t>on the curve section</a:t>
            </a:r>
          </a:p>
          <a:p>
            <a:endParaRPr lang="de-DE" dirty="0"/>
          </a:p>
        </p:txBody>
      </p:sp>
      <p:sp>
        <p:nvSpPr>
          <p:cNvPr id="9" name="Titel 3"/>
          <p:cNvSpPr>
            <a:spLocks noGrp="1"/>
          </p:cNvSpPr>
          <p:nvPr>
            <p:ph type="title"/>
          </p:nvPr>
        </p:nvSpPr>
        <p:spPr/>
        <p:txBody>
          <a:bodyPr/>
          <a:lstStyle/>
          <a:p>
            <a:r>
              <a:rPr lang="en-CA" dirty="0"/>
              <a:t>XTS </a:t>
            </a:r>
            <a:r>
              <a:rPr lang="en-CA" dirty="0" err="1"/>
              <a:t>TcSoftDrive</a:t>
            </a:r>
            <a:r>
              <a:rPr lang="en-CA" dirty="0"/>
              <a:t> – Tuning</a:t>
            </a:r>
          </a:p>
        </p:txBody>
      </p:sp>
    </p:spTree>
    <p:extLst>
      <p:ext uri="{BB962C8B-B14F-4D97-AF65-F5344CB8AC3E}">
        <p14:creationId xmlns:p14="http://schemas.microsoft.com/office/powerpoint/2010/main" val="11173902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a:grpSpLocks noChangeAspect="1"/>
          </p:cNvGrpSpPr>
          <p:nvPr/>
        </p:nvGrpSpPr>
        <p:grpSpPr>
          <a:xfrm>
            <a:off x="3215680" y="1177588"/>
            <a:ext cx="8890913" cy="5576096"/>
            <a:chOff x="1178042" y="2276872"/>
            <a:chExt cx="7210382" cy="4522120"/>
          </a:xfrm>
        </p:grpSpPr>
        <p:pic>
          <p:nvPicPr>
            <p:cNvPr id="3" name="Picture 2"/>
            <p:cNvPicPr>
              <a:picLocks noChangeAspect="1"/>
            </p:cNvPicPr>
            <p:nvPr/>
          </p:nvPicPr>
          <p:blipFill rotWithShape="1">
            <a:blip r:embed="rId3"/>
            <a:srcRect t="1601" b="-1"/>
            <a:stretch/>
          </p:blipFill>
          <p:spPr>
            <a:xfrm>
              <a:off x="1178042" y="2276872"/>
              <a:ext cx="7210382" cy="4522120"/>
            </a:xfrm>
            <a:prstGeom prst="rect">
              <a:avLst/>
            </a:prstGeom>
          </p:spPr>
        </p:pic>
        <p:sp>
          <p:nvSpPr>
            <p:cNvPr id="8" name="Oval 7"/>
            <p:cNvSpPr/>
            <p:nvPr/>
          </p:nvSpPr>
          <p:spPr>
            <a:xfrm>
              <a:off x="5508104" y="2276872"/>
              <a:ext cx="1152128" cy="648072"/>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4" name="Oval 13"/>
            <p:cNvSpPr/>
            <p:nvPr/>
          </p:nvSpPr>
          <p:spPr>
            <a:xfrm>
              <a:off x="5940152" y="3746591"/>
              <a:ext cx="864096" cy="8640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5" name="Oval 14"/>
            <p:cNvSpPr/>
            <p:nvPr/>
          </p:nvSpPr>
          <p:spPr>
            <a:xfrm>
              <a:off x="4351184" y="4549725"/>
              <a:ext cx="1300935" cy="8640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4" name="Textplatzhalter 3"/>
          <p:cNvSpPr>
            <a:spLocks noGrp="1"/>
          </p:cNvSpPr>
          <p:nvPr>
            <p:ph type="body" sz="quarter" idx="15"/>
          </p:nvPr>
        </p:nvSpPr>
        <p:spPr>
          <a:xfrm>
            <a:off x="3" y="1090800"/>
            <a:ext cx="5508000" cy="5767200"/>
          </a:xfrm>
          <a:solidFill>
            <a:schemeClr val="bg1">
              <a:alpha val="95000"/>
            </a:schemeClr>
          </a:solidFill>
        </p:spPr>
        <p:txBody>
          <a:bodyPr/>
          <a:lstStyle/>
          <a:p>
            <a:pPr marL="0" indent="0">
              <a:buNone/>
            </a:pPr>
            <a:r>
              <a:rPr lang="en-US" b="1" dirty="0"/>
              <a:t>Setup Filter Settings</a:t>
            </a:r>
          </a:p>
          <a:p>
            <a:pPr marL="0" indent="0">
              <a:buNone/>
            </a:pPr>
            <a:endParaRPr lang="en-US" dirty="0" smtClean="0"/>
          </a:p>
          <a:p>
            <a:r>
              <a:rPr lang="en-US" dirty="0" smtClean="0"/>
              <a:t>To determine the Filter Settings there is a Tuning Assist</a:t>
            </a:r>
          </a:p>
          <a:p>
            <a:endParaRPr lang="en-US" dirty="0"/>
          </a:p>
          <a:p>
            <a:r>
              <a:rPr lang="en-US" dirty="0" smtClean="0"/>
              <a:t>The </a:t>
            </a:r>
            <a:r>
              <a:rPr lang="en-US" dirty="0"/>
              <a:t>Tuning Assist </a:t>
            </a:r>
            <a:r>
              <a:rPr lang="en-US" dirty="0" smtClean="0"/>
              <a:t>suggests values  to adjust the filters </a:t>
            </a:r>
            <a:r>
              <a:rPr lang="en-US" dirty="0"/>
              <a:t>and feedforward </a:t>
            </a:r>
            <a:r>
              <a:rPr lang="en-US" dirty="0" smtClean="0"/>
              <a:t>parameters</a:t>
            </a:r>
          </a:p>
          <a:p>
            <a:endParaRPr lang="en-US" dirty="0" smtClean="0"/>
          </a:p>
          <a:p>
            <a:r>
              <a:rPr lang="en-US" dirty="0" smtClean="0"/>
              <a:t>Typically </a:t>
            </a:r>
            <a:r>
              <a:rPr lang="en-US" dirty="0"/>
              <a:t>only </a:t>
            </a:r>
            <a:r>
              <a:rPr lang="en-US" dirty="0" smtClean="0"/>
              <a:t>the Velocity </a:t>
            </a:r>
            <a:r>
              <a:rPr lang="en-US" dirty="0"/>
              <a:t>and Position </a:t>
            </a:r>
            <a:r>
              <a:rPr lang="en-US" dirty="0" smtClean="0"/>
              <a:t>loops need </a:t>
            </a:r>
            <a:r>
              <a:rPr lang="en-US" dirty="0"/>
              <a:t>to </a:t>
            </a:r>
            <a:r>
              <a:rPr lang="en-US" dirty="0" smtClean="0"/>
              <a:t>be tuned </a:t>
            </a:r>
            <a:r>
              <a:rPr lang="en-US" dirty="0"/>
              <a:t>afterwards</a:t>
            </a:r>
          </a:p>
          <a:p>
            <a:endParaRPr lang="de-DE" dirty="0"/>
          </a:p>
        </p:txBody>
      </p:sp>
      <p:sp>
        <p:nvSpPr>
          <p:cNvPr id="9" name="Titel 3"/>
          <p:cNvSpPr>
            <a:spLocks noGrp="1"/>
          </p:cNvSpPr>
          <p:nvPr>
            <p:ph type="title"/>
          </p:nvPr>
        </p:nvSpPr>
        <p:spPr/>
        <p:txBody>
          <a:bodyPr/>
          <a:lstStyle/>
          <a:p>
            <a:r>
              <a:rPr lang="en-CA" dirty="0"/>
              <a:t>XTS </a:t>
            </a:r>
            <a:r>
              <a:rPr lang="en-CA" dirty="0" err="1"/>
              <a:t>TcSoftDrive</a:t>
            </a:r>
            <a:r>
              <a:rPr lang="en-CA" dirty="0"/>
              <a:t> – Tuning</a:t>
            </a:r>
          </a:p>
        </p:txBody>
      </p:sp>
    </p:spTree>
    <p:extLst>
      <p:ext uri="{BB962C8B-B14F-4D97-AF65-F5344CB8AC3E}">
        <p14:creationId xmlns:p14="http://schemas.microsoft.com/office/powerpoint/2010/main" val="2697805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5"/>
          </p:nvPr>
        </p:nvSpPr>
        <p:spPr>
          <a:xfrm>
            <a:off x="3" y="1090800"/>
            <a:ext cx="6240013" cy="5331600"/>
          </a:xfrm>
        </p:spPr>
        <p:txBody>
          <a:bodyPr/>
          <a:lstStyle/>
          <a:p>
            <a:pPr marL="0" indent="0">
              <a:buNone/>
            </a:pPr>
            <a:r>
              <a:rPr lang="en-US" b="1" dirty="0" smtClean="0"/>
              <a:t>each Motor module has</a:t>
            </a:r>
          </a:p>
          <a:p>
            <a:r>
              <a:rPr lang="en-US" dirty="0" smtClean="0"/>
              <a:t>15 Coils  	</a:t>
            </a:r>
            <a:r>
              <a:rPr lang="en-US" dirty="0" smtClean="0">
                <a:sym typeface="Wingdings" panose="05000000000000000000" pitchFamily="2" charset="2"/>
              </a:rPr>
              <a:t> 	15 current set-values</a:t>
            </a:r>
            <a:br>
              <a:rPr lang="en-US" dirty="0" smtClean="0">
                <a:sym typeface="Wingdings" panose="05000000000000000000" pitchFamily="2" charset="2"/>
              </a:rPr>
            </a:br>
            <a:r>
              <a:rPr lang="en-US" dirty="0" smtClean="0">
                <a:sym typeface="Wingdings" panose="05000000000000000000" pitchFamily="2" charset="2"/>
              </a:rPr>
              <a:t>			15 current act-values</a:t>
            </a:r>
          </a:p>
          <a:p>
            <a:r>
              <a:rPr lang="en-US" dirty="0" smtClean="0">
                <a:sym typeface="Wingdings" panose="05000000000000000000" pitchFamily="2" charset="2"/>
              </a:rPr>
              <a:t>2 Byte Status  &amp; 2 Byte Control</a:t>
            </a:r>
          </a:p>
          <a:p>
            <a:pPr marL="0" indent="0">
              <a:buNone/>
            </a:pPr>
            <a:r>
              <a:rPr lang="en-US" dirty="0">
                <a:sym typeface="Wingdings" panose="05000000000000000000" pitchFamily="2" charset="2"/>
              </a:rPr>
              <a:t>	</a:t>
            </a:r>
            <a:r>
              <a:rPr lang="en-US" dirty="0" smtClean="0">
                <a:sym typeface="Wingdings" panose="05000000000000000000" pitchFamily="2" charset="2"/>
              </a:rPr>
              <a:t>	32 Byte Process Image</a:t>
            </a:r>
          </a:p>
          <a:p>
            <a:pPr marL="0" indent="0">
              <a:buNone/>
            </a:pPr>
            <a:endParaRPr lang="en-US" dirty="0">
              <a:sym typeface="Wingdings" panose="05000000000000000000" pitchFamily="2" charset="2"/>
            </a:endParaRPr>
          </a:p>
          <a:p>
            <a:pPr marL="0" indent="0">
              <a:buNone/>
            </a:pPr>
            <a:r>
              <a:rPr lang="en-US" b="1" dirty="0" smtClean="0">
                <a:sym typeface="Wingdings" panose="05000000000000000000" pitchFamily="2" charset="2"/>
              </a:rPr>
              <a:t>each Sensor Module has</a:t>
            </a:r>
          </a:p>
          <a:p>
            <a:r>
              <a:rPr lang="en-US" dirty="0" smtClean="0">
                <a:sym typeface="Wingdings" panose="05000000000000000000" pitchFamily="2" charset="2"/>
              </a:rPr>
              <a:t>32 Position Sensors</a:t>
            </a:r>
          </a:p>
          <a:p>
            <a:r>
              <a:rPr lang="en-US" dirty="0">
                <a:sym typeface="Wingdings" panose="05000000000000000000" pitchFamily="2" charset="2"/>
              </a:rPr>
              <a:t>2 Byte </a:t>
            </a:r>
            <a:r>
              <a:rPr lang="en-US" dirty="0" smtClean="0">
                <a:sym typeface="Wingdings" panose="05000000000000000000" pitchFamily="2" charset="2"/>
              </a:rPr>
              <a:t>Status  &amp; 2 </a:t>
            </a:r>
            <a:r>
              <a:rPr lang="en-US" dirty="0">
                <a:sym typeface="Wingdings" panose="05000000000000000000" pitchFamily="2" charset="2"/>
              </a:rPr>
              <a:t>Byte </a:t>
            </a:r>
            <a:r>
              <a:rPr lang="en-US" dirty="0" smtClean="0">
                <a:sym typeface="Wingdings" panose="05000000000000000000" pitchFamily="2" charset="2"/>
              </a:rPr>
              <a:t>Control</a:t>
            </a:r>
            <a:endParaRPr lang="en-US" dirty="0">
              <a:sym typeface="Wingdings" panose="05000000000000000000" pitchFamily="2" charset="2"/>
            </a:endParaRPr>
          </a:p>
          <a:p>
            <a:pPr marL="0" indent="0">
              <a:buNone/>
            </a:pPr>
            <a:r>
              <a:rPr lang="en-US" dirty="0">
                <a:sym typeface="Wingdings" panose="05000000000000000000" pitchFamily="2" charset="2"/>
              </a:rPr>
              <a:t>		</a:t>
            </a:r>
            <a:r>
              <a:rPr lang="en-US" dirty="0" smtClean="0">
                <a:sym typeface="Wingdings" panose="05000000000000000000" pitchFamily="2" charset="2"/>
              </a:rPr>
              <a:t>66 </a:t>
            </a:r>
            <a:r>
              <a:rPr lang="en-US" dirty="0">
                <a:sym typeface="Wingdings" panose="05000000000000000000" pitchFamily="2" charset="2"/>
              </a:rPr>
              <a:t>Byte Process Image </a:t>
            </a:r>
            <a:r>
              <a:rPr lang="en-US" dirty="0" smtClean="0">
                <a:sym typeface="Wingdings" panose="05000000000000000000" pitchFamily="2" charset="2"/>
              </a:rPr>
              <a:t>Input</a:t>
            </a: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EtherCAT data size		</a:t>
            </a:r>
            <a:r>
              <a:rPr lang="en-US" b="1" u="dbl" dirty="0" smtClean="0">
                <a:sym typeface="Wingdings" panose="05000000000000000000" pitchFamily="2" charset="2"/>
              </a:rPr>
              <a:t>98 Byte</a:t>
            </a:r>
          </a:p>
        </p:txBody>
      </p:sp>
      <p:sp>
        <p:nvSpPr>
          <p:cNvPr id="6" name="Titel 5"/>
          <p:cNvSpPr>
            <a:spLocks noGrp="1"/>
          </p:cNvSpPr>
          <p:nvPr>
            <p:ph type="title"/>
          </p:nvPr>
        </p:nvSpPr>
        <p:spPr/>
        <p:txBody>
          <a:bodyPr/>
          <a:lstStyle/>
          <a:p>
            <a:r>
              <a:rPr lang="en-CA" dirty="0"/>
              <a:t>XTS – </a:t>
            </a:r>
            <a:r>
              <a:rPr lang="en-CA" dirty="0" smtClean="0"/>
              <a:t>EtherCAT timing and data size</a:t>
            </a:r>
            <a:endParaRPr lang="de-DE" dirty="0"/>
          </a:p>
        </p:txBody>
      </p:sp>
      <p:pic>
        <p:nvPicPr>
          <p:cNvPr id="17" name="Grafik 16"/>
          <p:cNvPicPr>
            <a:picLocks noChangeAspect="1"/>
          </p:cNvPicPr>
          <p:nvPr/>
        </p:nvPicPr>
        <p:blipFill>
          <a:blip r:embed="rId3"/>
          <a:stretch>
            <a:fillRect/>
          </a:stretch>
        </p:blipFill>
        <p:spPr>
          <a:xfrm>
            <a:off x="6096000" y="1090799"/>
            <a:ext cx="6082228" cy="4029581"/>
          </a:xfrm>
          <a:prstGeom prst="rect">
            <a:avLst/>
          </a:prstGeom>
        </p:spPr>
      </p:pic>
      <p:pic>
        <p:nvPicPr>
          <p:cNvPr id="19" name="Grafik 18"/>
          <p:cNvPicPr>
            <a:picLocks noChangeAspect="1"/>
          </p:cNvPicPr>
          <p:nvPr/>
        </p:nvPicPr>
        <p:blipFill>
          <a:blip r:embed="rId4"/>
          <a:stretch>
            <a:fillRect/>
          </a:stretch>
        </p:blipFill>
        <p:spPr>
          <a:xfrm>
            <a:off x="6096000" y="5229200"/>
            <a:ext cx="6082228" cy="1520557"/>
          </a:xfrm>
          <a:prstGeom prst="rect">
            <a:avLst/>
          </a:prstGeom>
        </p:spPr>
      </p:pic>
    </p:spTree>
    <p:extLst>
      <p:ext uri="{BB962C8B-B14F-4D97-AF65-F5344CB8AC3E}">
        <p14:creationId xmlns:p14="http://schemas.microsoft.com/office/powerpoint/2010/main" val="22856032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ildplatzhalter 7"/>
          <p:cNvSpPr>
            <a:spLocks noGrp="1"/>
          </p:cNvSpPr>
          <p:nvPr>
            <p:ph type="pic" sz="quarter" idx="16"/>
          </p:nvPr>
        </p:nvSpPr>
        <p:spPr/>
      </p:sp>
      <p:sp>
        <p:nvSpPr>
          <p:cNvPr id="7" name="Bildplatzhalter 6"/>
          <p:cNvSpPr>
            <a:spLocks noGrp="1"/>
          </p:cNvSpPr>
          <p:nvPr>
            <p:ph type="pic" sz="quarter" idx="14"/>
          </p:nvPr>
        </p:nvSpPr>
        <p:spPr/>
      </p:sp>
      <p:sp>
        <p:nvSpPr>
          <p:cNvPr id="3" name="Textplatzhalter 2"/>
          <p:cNvSpPr>
            <a:spLocks noGrp="1"/>
          </p:cNvSpPr>
          <p:nvPr>
            <p:ph type="body" sz="quarter" idx="15"/>
          </p:nvPr>
        </p:nvSpPr>
        <p:spPr/>
        <p:txBody>
          <a:bodyPr/>
          <a:lstStyle/>
          <a:p>
            <a:pPr marL="0" indent="-1588">
              <a:buNone/>
            </a:pPr>
            <a:r>
              <a:rPr lang="de-DE" b="1" dirty="0" err="1"/>
              <a:t>Determining</a:t>
            </a:r>
            <a:r>
              <a:rPr lang="de-DE" b="1" dirty="0"/>
              <a:t> Filter Settings </a:t>
            </a:r>
            <a:r>
              <a:rPr lang="de-DE" b="1" dirty="0" smtClean="0"/>
              <a:t/>
            </a:r>
            <a:br>
              <a:rPr lang="de-DE" b="1" dirty="0" smtClean="0"/>
            </a:br>
            <a:r>
              <a:rPr lang="de-DE" b="1" dirty="0" err="1" smtClean="0"/>
              <a:t>using</a:t>
            </a:r>
            <a:r>
              <a:rPr lang="de-DE" b="1" dirty="0" smtClean="0"/>
              <a:t> </a:t>
            </a:r>
            <a:r>
              <a:rPr lang="de-DE" b="1" dirty="0"/>
              <a:t>Tuning Assist</a:t>
            </a:r>
          </a:p>
          <a:p>
            <a:pPr marL="0" indent="-1588">
              <a:buNone/>
            </a:pPr>
            <a:endParaRPr lang="en-US" dirty="0" smtClean="0"/>
          </a:p>
          <a:p>
            <a:r>
              <a:rPr lang="en-US" dirty="0"/>
              <a:t>The Tuning Assist (TA) </a:t>
            </a:r>
            <a:r>
              <a:rPr lang="en-US" dirty="0" err="1"/>
              <a:t>TcCom</a:t>
            </a:r>
            <a:r>
              <a:rPr lang="en-US" dirty="0"/>
              <a:t> object is added to the existing </a:t>
            </a:r>
            <a:r>
              <a:rPr lang="en-US" dirty="0" err="1"/>
              <a:t>TcSoftDrive</a:t>
            </a:r>
            <a:r>
              <a:rPr lang="en-US" dirty="0"/>
              <a:t> module (Version </a:t>
            </a:r>
            <a:r>
              <a:rPr lang="en-US" sz="2400" dirty="0"/>
              <a:t>≥ 3.10.43.0)</a:t>
            </a:r>
            <a:endParaRPr lang="en-US" dirty="0"/>
          </a:p>
          <a:p>
            <a:pPr marL="0" indent="-1588">
              <a:buNone/>
            </a:pPr>
            <a:endParaRPr lang="en-US" sz="1800" dirty="0"/>
          </a:p>
          <a:p>
            <a:r>
              <a:rPr lang="en-US" dirty="0"/>
              <a:t>The TA function operates in torque mode and generates a short current to the mover, followed by coasting to a stop. The Mover will be driven in both positive and negative directions and two measurements will be taken.</a:t>
            </a:r>
          </a:p>
          <a:p>
            <a:pPr lvl="1"/>
            <a:endParaRPr lang="de-DE" dirty="0"/>
          </a:p>
        </p:txBody>
      </p:sp>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sp>
        <p:nvSpPr>
          <p:cNvPr id="14" name="TextBox 13"/>
          <p:cNvSpPr txBox="1"/>
          <p:nvPr/>
        </p:nvSpPr>
        <p:spPr>
          <a:xfrm>
            <a:off x="2711624" y="5877272"/>
            <a:ext cx="914400" cy="914400"/>
          </a:xfrm>
          <a:prstGeom prst="rect">
            <a:avLst/>
          </a:prstGeom>
        </p:spPr>
        <p:txBody>
          <a:bodyPr wrap="none" lIns="234000" rtlCol="0">
            <a:noAutofit/>
          </a:bodyPr>
          <a:lstStyle/>
          <a:p>
            <a:pPr marL="457200" indent="-457200"/>
            <a:endParaRPr lang="de-DE" dirty="0"/>
          </a:p>
        </p:txBody>
      </p:sp>
      <p:grpSp>
        <p:nvGrpSpPr>
          <p:cNvPr id="5" name="Gruppieren 4"/>
          <p:cNvGrpSpPr>
            <a:grpSpLocks noChangeAspect="1"/>
          </p:cNvGrpSpPr>
          <p:nvPr/>
        </p:nvGrpSpPr>
        <p:grpSpPr>
          <a:xfrm>
            <a:off x="8113184" y="1089744"/>
            <a:ext cx="4079219" cy="5783320"/>
            <a:chOff x="6804248" y="1412776"/>
            <a:chExt cx="2023781" cy="2869219"/>
          </a:xfrm>
        </p:grpSpPr>
        <p:pic>
          <p:nvPicPr>
            <p:cNvPr id="12" name="Picture 1"/>
            <p:cNvPicPr>
              <a:picLocks noChangeAspect="1"/>
            </p:cNvPicPr>
            <p:nvPr/>
          </p:nvPicPr>
          <p:blipFill rotWithShape="1">
            <a:blip r:embed="rId3">
              <a:extLst>
                <a:ext uri="{28A0092B-C50C-407E-A947-70E740481C1C}">
                  <a14:useLocalDpi xmlns:a14="http://schemas.microsoft.com/office/drawing/2010/main" val="0"/>
                </a:ext>
              </a:extLst>
            </a:blip>
            <a:srcRect l="17662" t="12869" r="9723" b="18839"/>
            <a:stretch/>
          </p:blipFill>
          <p:spPr>
            <a:xfrm rot="5400000">
              <a:off x="6381529" y="1835495"/>
              <a:ext cx="2869219" cy="2023781"/>
            </a:xfrm>
            <a:prstGeom prst="rect">
              <a:avLst/>
            </a:prstGeom>
          </p:spPr>
        </p:pic>
        <p:sp>
          <p:nvSpPr>
            <p:cNvPr id="2" name="Pfeil nach links und rechts 1"/>
            <p:cNvSpPr/>
            <p:nvPr/>
          </p:nvSpPr>
          <p:spPr>
            <a:xfrm>
              <a:off x="7124578" y="2520572"/>
              <a:ext cx="1383120" cy="365591"/>
            </a:xfrm>
            <a:prstGeom prst="leftRightArrow">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grpSp>
        <p:nvGrpSpPr>
          <p:cNvPr id="22" name="Gruppieren 21"/>
          <p:cNvGrpSpPr/>
          <p:nvPr/>
        </p:nvGrpSpPr>
        <p:grpSpPr>
          <a:xfrm>
            <a:off x="4360483" y="5722555"/>
            <a:ext cx="3844521" cy="1113102"/>
            <a:chOff x="5253242" y="5323274"/>
            <a:chExt cx="3844521" cy="1113102"/>
          </a:xfrm>
        </p:grpSpPr>
        <p:sp>
          <p:nvSpPr>
            <p:cNvPr id="23" name="Rectangle 10"/>
            <p:cNvSpPr/>
            <p:nvPr/>
          </p:nvSpPr>
          <p:spPr>
            <a:xfrm>
              <a:off x="5253242" y="5327576"/>
              <a:ext cx="931795" cy="1108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24" name="Rectangle 11"/>
            <p:cNvSpPr/>
            <p:nvPr/>
          </p:nvSpPr>
          <p:spPr>
            <a:xfrm>
              <a:off x="6180538" y="5327577"/>
              <a:ext cx="2815842" cy="11079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pic>
          <p:nvPicPr>
            <p:cNvPr id="25" name="Bild 3" descr="Warning_A4"/>
            <p:cNvPicPr/>
            <p:nvPr/>
          </p:nvPicPr>
          <p:blipFill>
            <a:blip r:embed="rId4">
              <a:extLst>
                <a:ext uri="{28A0092B-C50C-407E-A947-70E740481C1C}">
                  <a14:useLocalDpi xmlns:a14="http://schemas.microsoft.com/office/drawing/2010/main" val="0"/>
                </a:ext>
              </a:extLst>
            </a:blip>
            <a:srcRect/>
            <a:stretch>
              <a:fillRect/>
            </a:stretch>
          </p:blipFill>
          <p:spPr bwMode="auto">
            <a:xfrm>
              <a:off x="5284042" y="5498913"/>
              <a:ext cx="854758" cy="452093"/>
            </a:xfrm>
            <a:prstGeom prst="rect">
              <a:avLst/>
            </a:prstGeom>
            <a:noFill/>
            <a:ln>
              <a:noFill/>
            </a:ln>
          </p:spPr>
        </p:pic>
        <p:sp>
          <p:nvSpPr>
            <p:cNvPr id="26" name="TextBox 14"/>
            <p:cNvSpPr txBox="1"/>
            <p:nvPr/>
          </p:nvSpPr>
          <p:spPr>
            <a:xfrm>
              <a:off x="5284041" y="6066223"/>
              <a:ext cx="928011" cy="276999"/>
            </a:xfrm>
            <a:prstGeom prst="rect">
              <a:avLst/>
            </a:prstGeom>
            <a:noFill/>
          </p:spPr>
          <p:txBody>
            <a:bodyPr wrap="none" rtlCol="0">
              <a:spAutoFit/>
            </a:bodyPr>
            <a:lstStyle/>
            <a:p>
              <a:r>
                <a:rPr lang="de-DE" sz="1200" b="1" dirty="0"/>
                <a:t>WARNING</a:t>
              </a:r>
            </a:p>
          </p:txBody>
        </p:sp>
        <p:sp>
          <p:nvSpPr>
            <p:cNvPr id="27" name="TextBox 15"/>
            <p:cNvSpPr txBox="1"/>
            <p:nvPr/>
          </p:nvSpPr>
          <p:spPr>
            <a:xfrm>
              <a:off x="6185037" y="5323274"/>
              <a:ext cx="2912726" cy="1107996"/>
            </a:xfrm>
            <a:prstGeom prst="rect">
              <a:avLst/>
            </a:prstGeom>
            <a:noFill/>
          </p:spPr>
          <p:txBody>
            <a:bodyPr wrap="square" rtlCol="0">
              <a:spAutoFit/>
            </a:bodyPr>
            <a:lstStyle/>
            <a:p>
              <a:r>
                <a:rPr lang="en-US" sz="1100" b="1" dirty="0"/>
                <a:t>Risk of injury from moving movers</a:t>
              </a:r>
            </a:p>
            <a:p>
              <a:r>
                <a:rPr lang="en-US" sz="1100" dirty="0"/>
                <a:t>When the Tuning Assist function is started the mover starts to move open loop with a jump. There is a risk of injury to body parts. Keep an appropriate safety distance, and stay clear outside of the operating space. </a:t>
              </a:r>
            </a:p>
          </p:txBody>
        </p:sp>
      </p:grpSp>
    </p:spTree>
    <p:extLst>
      <p:ext uri="{BB962C8B-B14F-4D97-AF65-F5344CB8AC3E}">
        <p14:creationId xmlns:p14="http://schemas.microsoft.com/office/powerpoint/2010/main" val="40717398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ildplatzhalter 7"/>
          <p:cNvSpPr>
            <a:spLocks noGrp="1"/>
          </p:cNvSpPr>
          <p:nvPr>
            <p:ph type="pic" sz="quarter" idx="16"/>
          </p:nvPr>
        </p:nvSpPr>
        <p:spPr/>
      </p:sp>
      <p:sp>
        <p:nvSpPr>
          <p:cNvPr id="7" name="Bildplatzhalter 6"/>
          <p:cNvSpPr>
            <a:spLocks noGrp="1"/>
          </p:cNvSpPr>
          <p:nvPr>
            <p:ph type="pic" sz="quarter" idx="14"/>
          </p:nvPr>
        </p:nvSpPr>
        <p:spPr/>
      </p:sp>
      <p:sp>
        <p:nvSpPr>
          <p:cNvPr id="3" name="Textplatzhalter 2"/>
          <p:cNvSpPr>
            <a:spLocks noGrp="1"/>
          </p:cNvSpPr>
          <p:nvPr>
            <p:ph type="body" sz="quarter" idx="15"/>
          </p:nvPr>
        </p:nvSpPr>
        <p:spPr/>
        <p:txBody>
          <a:bodyPr/>
          <a:lstStyle/>
          <a:p>
            <a:pPr marL="0" indent="-1588">
              <a:buNone/>
            </a:pPr>
            <a:r>
              <a:rPr lang="de-DE" b="1" dirty="0" err="1"/>
              <a:t>Determining</a:t>
            </a:r>
            <a:r>
              <a:rPr lang="de-DE" b="1" dirty="0"/>
              <a:t> Filter Settings </a:t>
            </a:r>
            <a:br>
              <a:rPr lang="de-DE" b="1" dirty="0"/>
            </a:br>
            <a:r>
              <a:rPr lang="de-DE" b="1" dirty="0" err="1" smtClean="0"/>
              <a:t>using</a:t>
            </a:r>
            <a:r>
              <a:rPr lang="de-DE" b="1" dirty="0" smtClean="0"/>
              <a:t> </a:t>
            </a:r>
            <a:r>
              <a:rPr lang="de-DE" b="1" dirty="0"/>
              <a:t>Tuning Assist</a:t>
            </a:r>
          </a:p>
          <a:p>
            <a:pPr marL="0" indent="-1588">
              <a:buNone/>
            </a:pPr>
            <a:endParaRPr lang="en-US" dirty="0" smtClean="0"/>
          </a:p>
          <a:p>
            <a:r>
              <a:rPr lang="en-US" dirty="0" smtClean="0"/>
              <a:t>The </a:t>
            </a:r>
            <a:r>
              <a:rPr lang="en-US" dirty="0"/>
              <a:t>response of the system </a:t>
            </a:r>
            <a:r>
              <a:rPr lang="en-US" dirty="0" smtClean="0"/>
              <a:t/>
            </a:r>
            <a:br>
              <a:rPr lang="en-US" dirty="0" smtClean="0"/>
            </a:br>
            <a:r>
              <a:rPr lang="en-US" dirty="0" smtClean="0"/>
              <a:t>(</a:t>
            </a:r>
            <a:r>
              <a:rPr lang="en-US" dirty="0"/>
              <a:t>Mover with tooling) will be measured and </a:t>
            </a:r>
            <a:r>
              <a:rPr lang="en-US" dirty="0" smtClean="0"/>
              <a:t>a </a:t>
            </a:r>
            <a:r>
              <a:rPr lang="en-US" dirty="0"/>
              <a:t>Fast Fourier Transformation (FFT) </a:t>
            </a:r>
            <a:r>
              <a:rPr lang="en-US" dirty="0" smtClean="0"/>
              <a:t>is </a:t>
            </a:r>
            <a:r>
              <a:rPr lang="en-US" dirty="0"/>
              <a:t>used to determine the frequency </a:t>
            </a:r>
            <a:r>
              <a:rPr lang="en-US" dirty="0" smtClean="0"/>
              <a:t>components</a:t>
            </a:r>
            <a:endParaRPr lang="en-US" dirty="0"/>
          </a:p>
          <a:p>
            <a:r>
              <a:rPr lang="en-US" dirty="0"/>
              <a:t>The result could be visualized with the </a:t>
            </a:r>
            <a:r>
              <a:rPr lang="en-US" dirty="0" smtClean="0"/>
              <a:t>array </a:t>
            </a:r>
            <a:r>
              <a:rPr lang="en-US" dirty="0"/>
              <a:t>bar chart functionality of </a:t>
            </a:r>
            <a:r>
              <a:rPr lang="en-US" dirty="0" smtClean="0"/>
              <a:t/>
            </a:r>
            <a:br>
              <a:rPr lang="en-US" dirty="0" smtClean="0"/>
            </a:br>
            <a:r>
              <a:rPr lang="en-US" dirty="0" smtClean="0"/>
              <a:t>TwinCAT </a:t>
            </a:r>
            <a:r>
              <a:rPr lang="en-US" dirty="0"/>
              <a:t>3 Scope Views </a:t>
            </a:r>
            <a:r>
              <a:rPr lang="en-US" dirty="0" smtClean="0"/>
              <a:t/>
            </a:r>
            <a:br>
              <a:rPr lang="en-US" dirty="0" smtClean="0"/>
            </a:br>
            <a:r>
              <a:rPr lang="en-US" dirty="0" smtClean="0"/>
              <a:t>(</a:t>
            </a:r>
            <a:r>
              <a:rPr lang="en-US" dirty="0"/>
              <a:t>Version ≥ 3.2.3136 starting with TwinCAT 3.1.4020.14)</a:t>
            </a:r>
          </a:p>
          <a:p>
            <a:endParaRPr lang="de-DE" dirty="0"/>
          </a:p>
        </p:txBody>
      </p:sp>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sp>
        <p:nvSpPr>
          <p:cNvPr id="14" name="TextBox 13"/>
          <p:cNvSpPr txBox="1"/>
          <p:nvPr/>
        </p:nvSpPr>
        <p:spPr>
          <a:xfrm>
            <a:off x="2711624" y="5877272"/>
            <a:ext cx="914400" cy="914400"/>
          </a:xfrm>
          <a:prstGeom prst="rect">
            <a:avLst/>
          </a:prstGeom>
        </p:spPr>
        <p:txBody>
          <a:bodyPr wrap="none" lIns="234000" rtlCol="0">
            <a:noAutofit/>
          </a:bodyPr>
          <a:lstStyle/>
          <a:p>
            <a:pPr marL="457200" indent="-457200"/>
            <a:endParaRPr lang="de-DE" dirty="0"/>
          </a:p>
        </p:txBody>
      </p:sp>
      <p:grpSp>
        <p:nvGrpSpPr>
          <p:cNvPr id="5" name="Gruppieren 4"/>
          <p:cNvGrpSpPr>
            <a:grpSpLocks noChangeAspect="1"/>
          </p:cNvGrpSpPr>
          <p:nvPr/>
        </p:nvGrpSpPr>
        <p:grpSpPr>
          <a:xfrm>
            <a:off x="8113184" y="1089744"/>
            <a:ext cx="4079219" cy="5783320"/>
            <a:chOff x="6804248" y="1412776"/>
            <a:chExt cx="2023781" cy="2869219"/>
          </a:xfrm>
        </p:grpSpPr>
        <p:pic>
          <p:nvPicPr>
            <p:cNvPr id="12" name="Picture 1"/>
            <p:cNvPicPr>
              <a:picLocks noChangeAspect="1"/>
            </p:cNvPicPr>
            <p:nvPr/>
          </p:nvPicPr>
          <p:blipFill rotWithShape="1">
            <a:blip r:embed="rId3">
              <a:extLst>
                <a:ext uri="{28A0092B-C50C-407E-A947-70E740481C1C}">
                  <a14:useLocalDpi xmlns:a14="http://schemas.microsoft.com/office/drawing/2010/main" val="0"/>
                </a:ext>
              </a:extLst>
            </a:blip>
            <a:srcRect l="17662" t="12869" r="9723" b="18839"/>
            <a:stretch/>
          </p:blipFill>
          <p:spPr>
            <a:xfrm rot="5400000">
              <a:off x="6381529" y="1835495"/>
              <a:ext cx="2869219" cy="2023781"/>
            </a:xfrm>
            <a:prstGeom prst="rect">
              <a:avLst/>
            </a:prstGeom>
          </p:spPr>
        </p:pic>
        <p:sp>
          <p:nvSpPr>
            <p:cNvPr id="2" name="Pfeil nach links und rechts 1"/>
            <p:cNvSpPr/>
            <p:nvPr/>
          </p:nvSpPr>
          <p:spPr>
            <a:xfrm>
              <a:off x="7124578" y="2520572"/>
              <a:ext cx="1383120" cy="365591"/>
            </a:xfrm>
            <a:prstGeom prst="leftRightArrow">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grpSp>
        <p:nvGrpSpPr>
          <p:cNvPr id="15" name="Gruppieren 14"/>
          <p:cNvGrpSpPr/>
          <p:nvPr/>
        </p:nvGrpSpPr>
        <p:grpSpPr>
          <a:xfrm>
            <a:off x="4360483" y="5722555"/>
            <a:ext cx="3844521" cy="1113102"/>
            <a:chOff x="5253242" y="5323274"/>
            <a:chExt cx="3844521" cy="1113102"/>
          </a:xfrm>
        </p:grpSpPr>
        <p:sp>
          <p:nvSpPr>
            <p:cNvPr id="16" name="Rectangle 10"/>
            <p:cNvSpPr/>
            <p:nvPr/>
          </p:nvSpPr>
          <p:spPr>
            <a:xfrm>
              <a:off x="5253242" y="5327576"/>
              <a:ext cx="931795" cy="1108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7" name="Rectangle 11"/>
            <p:cNvSpPr/>
            <p:nvPr/>
          </p:nvSpPr>
          <p:spPr>
            <a:xfrm>
              <a:off x="6180538" y="5327577"/>
              <a:ext cx="2815842" cy="11079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pic>
          <p:nvPicPr>
            <p:cNvPr id="18" name="Bild 3" descr="Warning_A4"/>
            <p:cNvPicPr/>
            <p:nvPr/>
          </p:nvPicPr>
          <p:blipFill>
            <a:blip r:embed="rId4">
              <a:extLst>
                <a:ext uri="{28A0092B-C50C-407E-A947-70E740481C1C}">
                  <a14:useLocalDpi xmlns:a14="http://schemas.microsoft.com/office/drawing/2010/main" val="0"/>
                </a:ext>
              </a:extLst>
            </a:blip>
            <a:srcRect/>
            <a:stretch>
              <a:fillRect/>
            </a:stretch>
          </p:blipFill>
          <p:spPr bwMode="auto">
            <a:xfrm>
              <a:off x="5284042" y="5498913"/>
              <a:ext cx="854758" cy="452093"/>
            </a:xfrm>
            <a:prstGeom prst="rect">
              <a:avLst/>
            </a:prstGeom>
            <a:noFill/>
            <a:ln>
              <a:noFill/>
            </a:ln>
          </p:spPr>
        </p:pic>
        <p:sp>
          <p:nvSpPr>
            <p:cNvPr id="19" name="TextBox 14"/>
            <p:cNvSpPr txBox="1"/>
            <p:nvPr/>
          </p:nvSpPr>
          <p:spPr>
            <a:xfrm>
              <a:off x="5284041" y="6066223"/>
              <a:ext cx="928011" cy="276999"/>
            </a:xfrm>
            <a:prstGeom prst="rect">
              <a:avLst/>
            </a:prstGeom>
            <a:noFill/>
          </p:spPr>
          <p:txBody>
            <a:bodyPr wrap="none" rtlCol="0">
              <a:spAutoFit/>
            </a:bodyPr>
            <a:lstStyle/>
            <a:p>
              <a:r>
                <a:rPr lang="de-DE" sz="1200" b="1" dirty="0"/>
                <a:t>WARNING</a:t>
              </a:r>
            </a:p>
          </p:txBody>
        </p:sp>
        <p:sp>
          <p:nvSpPr>
            <p:cNvPr id="20" name="TextBox 15"/>
            <p:cNvSpPr txBox="1"/>
            <p:nvPr/>
          </p:nvSpPr>
          <p:spPr>
            <a:xfrm>
              <a:off x="6185037" y="5323274"/>
              <a:ext cx="2912726" cy="1107996"/>
            </a:xfrm>
            <a:prstGeom prst="rect">
              <a:avLst/>
            </a:prstGeom>
            <a:noFill/>
          </p:spPr>
          <p:txBody>
            <a:bodyPr wrap="square" rtlCol="0">
              <a:spAutoFit/>
            </a:bodyPr>
            <a:lstStyle/>
            <a:p>
              <a:r>
                <a:rPr lang="en-US" sz="1100" b="1" dirty="0"/>
                <a:t>Risk of injury from moving movers</a:t>
              </a:r>
            </a:p>
            <a:p>
              <a:r>
                <a:rPr lang="en-US" sz="1100" dirty="0"/>
                <a:t>When the Tuning Assist function is started the mover starts to move open loop with a jump. There is a risk of injury to body parts. Keep an appropriate safety distance, and stay clear outside of the operating space. </a:t>
              </a:r>
            </a:p>
          </p:txBody>
        </p:sp>
      </p:grpSp>
    </p:spTree>
    <p:extLst>
      <p:ext uri="{BB962C8B-B14F-4D97-AF65-F5344CB8AC3E}">
        <p14:creationId xmlns:p14="http://schemas.microsoft.com/office/powerpoint/2010/main" val="31444907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ildplatzhalter 5"/>
          <p:cNvSpPr>
            <a:spLocks noGrp="1"/>
          </p:cNvSpPr>
          <p:nvPr>
            <p:ph type="pic" sz="quarter" idx="16"/>
          </p:nvPr>
        </p:nvSpPr>
        <p:spPr/>
      </p:sp>
      <p:sp>
        <p:nvSpPr>
          <p:cNvPr id="3" name="Bildplatzhalter 2"/>
          <p:cNvSpPr>
            <a:spLocks noGrp="1"/>
          </p:cNvSpPr>
          <p:nvPr>
            <p:ph type="pic" sz="quarter" idx="14"/>
          </p:nvPr>
        </p:nvSpPr>
        <p:spPr/>
      </p:sp>
      <p:sp>
        <p:nvSpPr>
          <p:cNvPr id="5" name="Textplatzhalter 4"/>
          <p:cNvSpPr>
            <a:spLocks noGrp="1"/>
          </p:cNvSpPr>
          <p:nvPr>
            <p:ph type="body" sz="quarter" idx="15"/>
          </p:nvPr>
        </p:nvSpPr>
        <p:spPr/>
        <p:txBody>
          <a:bodyPr/>
          <a:lstStyle/>
          <a:p>
            <a:pPr marL="0" indent="-1588">
              <a:buNone/>
            </a:pPr>
            <a:r>
              <a:rPr lang="de-DE" b="1" dirty="0" err="1"/>
              <a:t>Determining</a:t>
            </a:r>
            <a:r>
              <a:rPr lang="de-DE" b="1" dirty="0"/>
              <a:t> Filter Settings </a:t>
            </a:r>
            <a:r>
              <a:rPr lang="de-DE" b="1" dirty="0" smtClean="0"/>
              <a:t/>
            </a:r>
            <a:br>
              <a:rPr lang="de-DE" b="1" dirty="0" smtClean="0"/>
            </a:br>
            <a:r>
              <a:rPr lang="de-DE" b="1" dirty="0" err="1" smtClean="0"/>
              <a:t>using</a:t>
            </a:r>
            <a:r>
              <a:rPr lang="de-DE" b="1" dirty="0" smtClean="0"/>
              <a:t> </a:t>
            </a:r>
            <a:r>
              <a:rPr lang="de-DE" b="1" dirty="0"/>
              <a:t>Tuning </a:t>
            </a:r>
            <a:r>
              <a:rPr lang="de-DE" b="1" dirty="0" smtClean="0"/>
              <a:t>Assist</a:t>
            </a:r>
            <a:endParaRPr lang="en-US" dirty="0" smtClean="0"/>
          </a:p>
          <a:p>
            <a:r>
              <a:rPr lang="en-US" dirty="0"/>
              <a:t>The </a:t>
            </a:r>
            <a:r>
              <a:rPr lang="en-US" dirty="0" err="1"/>
              <a:t>behaviour</a:t>
            </a:r>
            <a:r>
              <a:rPr lang="en-US" dirty="0"/>
              <a:t> (torsional oscillation) of the mechanical system is analyzed. The normal direction of motion for the application should be used to ensure the best parameterization of the control loops for optimal motion performance.</a:t>
            </a:r>
          </a:p>
          <a:p>
            <a:pPr marL="360362" lvl="1" indent="0">
              <a:buNone/>
            </a:pPr>
            <a:endParaRPr lang="en-US" dirty="0"/>
          </a:p>
          <a:p>
            <a:pPr lvl="1"/>
            <a:endParaRPr lang="de-DE" dirty="0"/>
          </a:p>
        </p:txBody>
      </p:sp>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grpSp>
        <p:nvGrpSpPr>
          <p:cNvPr id="11" name="Gruppieren 10"/>
          <p:cNvGrpSpPr>
            <a:grpSpLocks noChangeAspect="1"/>
          </p:cNvGrpSpPr>
          <p:nvPr/>
        </p:nvGrpSpPr>
        <p:grpSpPr>
          <a:xfrm>
            <a:off x="8113184" y="1088434"/>
            <a:ext cx="4077381" cy="5780714"/>
            <a:chOff x="7020272" y="3728133"/>
            <a:chExt cx="2023781" cy="2869219"/>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662" t="12869" r="9723" b="18839"/>
            <a:stretch/>
          </p:blipFill>
          <p:spPr>
            <a:xfrm rot="5400000">
              <a:off x="6597553" y="4150852"/>
              <a:ext cx="2869219" cy="2023781"/>
            </a:xfrm>
            <a:prstGeom prst="rect">
              <a:avLst/>
            </a:prstGeom>
          </p:spPr>
        </p:pic>
        <p:sp>
          <p:nvSpPr>
            <p:cNvPr id="8" name="Arc 7"/>
            <p:cNvSpPr/>
            <p:nvPr/>
          </p:nvSpPr>
          <p:spPr>
            <a:xfrm>
              <a:off x="7380993" y="4869160"/>
              <a:ext cx="1296144" cy="1224136"/>
            </a:xfrm>
            <a:prstGeom prst="arc">
              <a:avLst>
                <a:gd name="adj1" fmla="val 10773120"/>
                <a:gd name="adj2" fmla="val 0"/>
              </a:avLst>
            </a:prstGeom>
            <a:ln w="127000" cmpd="dbl">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9" name="Picture 6"/>
          <p:cNvPicPr>
            <a:picLocks noChangeAspect="1"/>
          </p:cNvPicPr>
          <p:nvPr/>
        </p:nvPicPr>
        <p:blipFill>
          <a:blip r:embed="rId4"/>
          <a:stretch>
            <a:fillRect/>
          </a:stretch>
        </p:blipFill>
        <p:spPr>
          <a:xfrm>
            <a:off x="1314288" y="3942784"/>
            <a:ext cx="6784324" cy="2906251"/>
          </a:xfrm>
          <a:prstGeom prst="rect">
            <a:avLst/>
          </a:prstGeom>
        </p:spPr>
      </p:pic>
    </p:spTree>
    <p:extLst>
      <p:ext uri="{BB962C8B-B14F-4D97-AF65-F5344CB8AC3E}">
        <p14:creationId xmlns:p14="http://schemas.microsoft.com/office/powerpoint/2010/main" val="24260440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ildplatzhalter 5"/>
          <p:cNvSpPr>
            <a:spLocks noGrp="1"/>
          </p:cNvSpPr>
          <p:nvPr>
            <p:ph type="pic" sz="quarter" idx="16"/>
          </p:nvPr>
        </p:nvSpPr>
        <p:spPr/>
      </p:sp>
      <p:sp>
        <p:nvSpPr>
          <p:cNvPr id="3" name="Bildplatzhalter 2"/>
          <p:cNvSpPr>
            <a:spLocks noGrp="1"/>
          </p:cNvSpPr>
          <p:nvPr>
            <p:ph type="pic" sz="quarter" idx="14"/>
          </p:nvPr>
        </p:nvSpPr>
        <p:spPr/>
      </p:sp>
      <p:sp>
        <p:nvSpPr>
          <p:cNvPr id="5" name="Textplatzhalter 4"/>
          <p:cNvSpPr>
            <a:spLocks noGrp="1"/>
          </p:cNvSpPr>
          <p:nvPr>
            <p:ph type="body" sz="quarter" idx="15"/>
          </p:nvPr>
        </p:nvSpPr>
        <p:spPr/>
        <p:txBody>
          <a:bodyPr/>
          <a:lstStyle/>
          <a:p>
            <a:pPr marL="0" indent="-1588">
              <a:buNone/>
            </a:pPr>
            <a:r>
              <a:rPr lang="de-DE" b="1" dirty="0" err="1"/>
              <a:t>Determining</a:t>
            </a:r>
            <a:r>
              <a:rPr lang="de-DE" b="1" dirty="0"/>
              <a:t> Filter Settings </a:t>
            </a:r>
            <a:r>
              <a:rPr lang="de-DE" b="1" dirty="0" smtClean="0"/>
              <a:t/>
            </a:r>
            <a:br>
              <a:rPr lang="de-DE" b="1" dirty="0" smtClean="0"/>
            </a:br>
            <a:r>
              <a:rPr lang="de-DE" b="1" dirty="0" err="1" smtClean="0"/>
              <a:t>using</a:t>
            </a:r>
            <a:r>
              <a:rPr lang="de-DE" b="1" dirty="0" smtClean="0"/>
              <a:t> </a:t>
            </a:r>
            <a:r>
              <a:rPr lang="de-DE" b="1" dirty="0"/>
              <a:t>Tuning </a:t>
            </a:r>
            <a:r>
              <a:rPr lang="de-DE" b="1" dirty="0" smtClean="0"/>
              <a:t>Assist</a:t>
            </a:r>
            <a:endParaRPr lang="en-US" dirty="0" smtClean="0"/>
          </a:p>
          <a:p>
            <a:r>
              <a:rPr lang="en-US" dirty="0" smtClean="0"/>
              <a:t>The direction of torsional oscillations </a:t>
            </a:r>
            <a:r>
              <a:rPr lang="en-US" dirty="0"/>
              <a:t>is shown </a:t>
            </a:r>
            <a:r>
              <a:rPr lang="en-US" dirty="0" smtClean="0"/>
              <a:t>in the picture on the right by the red double arrow</a:t>
            </a:r>
            <a:endParaRPr lang="en-US" dirty="0"/>
          </a:p>
          <a:p>
            <a:r>
              <a:rPr lang="en-US" dirty="0" smtClean="0"/>
              <a:t>The </a:t>
            </a:r>
            <a:r>
              <a:rPr lang="en-US" dirty="0"/>
              <a:t>scope view example shows the oscillation response over time when a current is applied to the mover.</a:t>
            </a:r>
          </a:p>
          <a:p>
            <a:pPr marL="360362" lvl="1" indent="0">
              <a:buNone/>
            </a:pPr>
            <a:endParaRPr lang="en-US" dirty="0"/>
          </a:p>
          <a:p>
            <a:pPr lvl="1"/>
            <a:endParaRPr lang="de-DE" dirty="0"/>
          </a:p>
        </p:txBody>
      </p:sp>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grpSp>
        <p:nvGrpSpPr>
          <p:cNvPr id="11" name="Gruppieren 10"/>
          <p:cNvGrpSpPr>
            <a:grpSpLocks noChangeAspect="1"/>
          </p:cNvGrpSpPr>
          <p:nvPr/>
        </p:nvGrpSpPr>
        <p:grpSpPr>
          <a:xfrm>
            <a:off x="8113184" y="1088434"/>
            <a:ext cx="4077381" cy="5780714"/>
            <a:chOff x="7020272" y="3728133"/>
            <a:chExt cx="2023781" cy="2869219"/>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662" t="12869" r="9723" b="18839"/>
            <a:stretch/>
          </p:blipFill>
          <p:spPr>
            <a:xfrm rot="5400000">
              <a:off x="6597553" y="4150852"/>
              <a:ext cx="2869219" cy="2023781"/>
            </a:xfrm>
            <a:prstGeom prst="rect">
              <a:avLst/>
            </a:prstGeom>
          </p:spPr>
        </p:pic>
        <p:sp>
          <p:nvSpPr>
            <p:cNvPr id="8" name="Arc 7"/>
            <p:cNvSpPr/>
            <p:nvPr/>
          </p:nvSpPr>
          <p:spPr>
            <a:xfrm>
              <a:off x="7380993" y="4869160"/>
              <a:ext cx="1296144" cy="1224136"/>
            </a:xfrm>
            <a:prstGeom prst="arc">
              <a:avLst>
                <a:gd name="adj1" fmla="val 10773120"/>
                <a:gd name="adj2" fmla="val 0"/>
              </a:avLst>
            </a:prstGeom>
            <a:ln w="127000" cmpd="dbl">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9" name="Picture 6"/>
          <p:cNvPicPr>
            <a:picLocks noChangeAspect="1"/>
          </p:cNvPicPr>
          <p:nvPr/>
        </p:nvPicPr>
        <p:blipFill>
          <a:blip r:embed="rId4"/>
          <a:stretch>
            <a:fillRect/>
          </a:stretch>
        </p:blipFill>
        <p:spPr>
          <a:xfrm>
            <a:off x="1314288" y="3942784"/>
            <a:ext cx="6784324" cy="2906251"/>
          </a:xfrm>
          <a:prstGeom prst="rect">
            <a:avLst/>
          </a:prstGeom>
        </p:spPr>
      </p:pic>
    </p:spTree>
    <p:extLst>
      <p:ext uri="{BB962C8B-B14F-4D97-AF65-F5344CB8AC3E}">
        <p14:creationId xmlns:p14="http://schemas.microsoft.com/office/powerpoint/2010/main" val="2911961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1588">
              <a:buNone/>
            </a:pPr>
            <a:r>
              <a:rPr lang="de-DE" b="1" dirty="0" err="1"/>
              <a:t>Determining</a:t>
            </a:r>
            <a:r>
              <a:rPr lang="de-DE" b="1" dirty="0"/>
              <a:t> Filter Settings </a:t>
            </a:r>
            <a:r>
              <a:rPr lang="de-DE" b="1" dirty="0" smtClean="0"/>
              <a:t/>
            </a:r>
            <a:br>
              <a:rPr lang="de-DE" b="1" dirty="0" smtClean="0"/>
            </a:br>
            <a:r>
              <a:rPr lang="de-DE" b="1" dirty="0" err="1" smtClean="0"/>
              <a:t>using</a:t>
            </a:r>
            <a:r>
              <a:rPr lang="de-DE" b="1" dirty="0" smtClean="0"/>
              <a:t> </a:t>
            </a:r>
            <a:r>
              <a:rPr lang="de-DE" b="1" dirty="0"/>
              <a:t>Tuning Assist</a:t>
            </a:r>
          </a:p>
          <a:p>
            <a:pPr marL="0" indent="-1588">
              <a:buNone/>
            </a:pPr>
            <a:endParaRPr lang="en-US" dirty="0" smtClean="0"/>
          </a:p>
          <a:p>
            <a:r>
              <a:rPr lang="en-US" dirty="0" smtClean="0"/>
              <a:t>Add </a:t>
            </a:r>
            <a:r>
              <a:rPr lang="en-US" dirty="0"/>
              <a:t>a </a:t>
            </a:r>
            <a:r>
              <a:rPr lang="en-US" dirty="0" err="1"/>
              <a:t>TuningAssist</a:t>
            </a:r>
            <a:r>
              <a:rPr lang="en-US" dirty="0"/>
              <a:t> object to an existing </a:t>
            </a:r>
            <a:r>
              <a:rPr lang="en-US" dirty="0" err="1" smtClean="0"/>
              <a:t>TcSoftDrive</a:t>
            </a:r>
            <a:endParaRPr lang="en-US" dirty="0" smtClean="0"/>
          </a:p>
          <a:p>
            <a:endParaRPr lang="de-DE" dirty="0"/>
          </a:p>
        </p:txBody>
      </p:sp>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365" y="1101405"/>
            <a:ext cx="4150984" cy="3119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196" y="3933056"/>
            <a:ext cx="4118155" cy="2804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flipH="1">
            <a:off x="9002201" y="2348880"/>
            <a:ext cx="1395113" cy="208823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7722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1588">
              <a:buNone/>
            </a:pPr>
            <a:r>
              <a:rPr lang="de-DE" b="1" dirty="0" err="1"/>
              <a:t>Determining</a:t>
            </a:r>
            <a:r>
              <a:rPr lang="de-DE" b="1" dirty="0"/>
              <a:t> Filter Settings </a:t>
            </a:r>
            <a:r>
              <a:rPr lang="de-DE" b="1" dirty="0" smtClean="0"/>
              <a:t/>
            </a:r>
            <a:br>
              <a:rPr lang="de-DE" b="1" dirty="0" smtClean="0"/>
            </a:br>
            <a:r>
              <a:rPr lang="de-DE" b="1" dirty="0" err="1" smtClean="0"/>
              <a:t>using</a:t>
            </a:r>
            <a:r>
              <a:rPr lang="de-DE" b="1" dirty="0" smtClean="0"/>
              <a:t> </a:t>
            </a:r>
            <a:r>
              <a:rPr lang="de-DE" b="1" dirty="0"/>
              <a:t>Tuning Assist</a:t>
            </a:r>
          </a:p>
          <a:p>
            <a:pPr marL="0" indent="-1588">
              <a:buNone/>
            </a:pPr>
            <a:endParaRPr lang="en-US" dirty="0" smtClean="0"/>
          </a:p>
          <a:p>
            <a:r>
              <a:rPr lang="en-US" dirty="0" smtClean="0"/>
              <a:t>Set </a:t>
            </a:r>
            <a:r>
              <a:rPr lang="en-US" dirty="0"/>
              <a:t>the context task of the </a:t>
            </a:r>
            <a:r>
              <a:rPr lang="en-US" dirty="0" err="1"/>
              <a:t>TuningAssist</a:t>
            </a:r>
            <a:r>
              <a:rPr lang="en-US" dirty="0"/>
              <a:t> object to the same XTS task the </a:t>
            </a:r>
            <a:r>
              <a:rPr lang="en-US" dirty="0" err="1"/>
              <a:t>TcSoftDrive</a:t>
            </a:r>
            <a:r>
              <a:rPr lang="en-US" dirty="0"/>
              <a:t> is </a:t>
            </a:r>
            <a:r>
              <a:rPr lang="en-US" dirty="0" smtClean="0"/>
              <a:t>using</a:t>
            </a:r>
          </a:p>
          <a:p>
            <a:endParaRPr lang="en-US" dirty="0" smtClean="0"/>
          </a:p>
          <a:p>
            <a:endParaRPr lang="en-US" dirty="0" smtClean="0"/>
          </a:p>
          <a:p>
            <a:r>
              <a:rPr lang="en-US" dirty="0"/>
              <a:t>Activate the configuration and restart </a:t>
            </a:r>
            <a:r>
              <a:rPr lang="en-US" dirty="0" smtClean="0"/>
              <a:t>TwinCAT</a:t>
            </a:r>
          </a:p>
          <a:p>
            <a:endParaRPr lang="en-US" dirty="0"/>
          </a:p>
          <a:p>
            <a:pPr lvl="1"/>
            <a:endParaRPr lang="de-DE" dirty="0"/>
          </a:p>
        </p:txBody>
      </p:sp>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1090798"/>
            <a:ext cx="6080514" cy="3886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flipH="1">
            <a:off x="4079776" y="5407161"/>
            <a:ext cx="5256584" cy="1107996"/>
          </a:xfrm>
          <a:prstGeom prst="rect">
            <a:avLst/>
          </a:prstGeom>
          <a:noFill/>
        </p:spPr>
        <p:txBody>
          <a:bodyPr wrap="square" rtlCol="0">
            <a:spAutoFit/>
          </a:bodyPr>
          <a:lstStyle/>
          <a:p>
            <a:pPr lvl="1"/>
            <a:r>
              <a:rPr lang="en-US" sz="2200" dirty="0"/>
              <a:t>In the Tuning Assist Obj. set the </a:t>
            </a:r>
            <a:r>
              <a:rPr lang="en-US" sz="2200" dirty="0" err="1"/>
              <a:t>TcSoftDrive</a:t>
            </a:r>
            <a:r>
              <a:rPr lang="en-US" sz="2200" dirty="0"/>
              <a:t> automatic parameter to </a:t>
            </a:r>
            <a:br>
              <a:rPr lang="en-US" sz="2200" dirty="0"/>
            </a:br>
            <a:r>
              <a:rPr lang="en-US" sz="2200" dirty="0"/>
              <a:t>Mode 10 (force mode)</a:t>
            </a:r>
          </a:p>
        </p:txBody>
      </p:sp>
      <p:cxnSp>
        <p:nvCxnSpPr>
          <p:cNvPr id="8" name="Straight Arrow Connector 9"/>
          <p:cNvCxnSpPr/>
          <p:nvPr/>
        </p:nvCxnSpPr>
        <p:spPr>
          <a:xfrm>
            <a:off x="5303911" y="3430490"/>
            <a:ext cx="4032449" cy="86260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6417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1588">
              <a:buNone/>
            </a:pPr>
            <a:r>
              <a:rPr lang="de-DE" b="1" dirty="0" err="1"/>
              <a:t>Determining</a:t>
            </a:r>
            <a:r>
              <a:rPr lang="de-DE" b="1" dirty="0"/>
              <a:t> Filter Settings </a:t>
            </a:r>
            <a:r>
              <a:rPr lang="de-DE" b="1" dirty="0" smtClean="0"/>
              <a:t/>
            </a:r>
            <a:br>
              <a:rPr lang="de-DE" b="1" dirty="0" smtClean="0"/>
            </a:br>
            <a:r>
              <a:rPr lang="de-DE" b="1" dirty="0" err="1" smtClean="0"/>
              <a:t>using</a:t>
            </a:r>
            <a:r>
              <a:rPr lang="de-DE" b="1" dirty="0" smtClean="0"/>
              <a:t> </a:t>
            </a:r>
            <a:r>
              <a:rPr lang="de-DE" b="1" dirty="0"/>
              <a:t>Tuning Assist</a:t>
            </a:r>
          </a:p>
          <a:p>
            <a:pPr marL="0" indent="-1588">
              <a:buNone/>
            </a:pPr>
            <a:endParaRPr lang="en-US" dirty="0" smtClean="0"/>
          </a:p>
          <a:p>
            <a:r>
              <a:rPr lang="en-US" dirty="0" smtClean="0"/>
              <a:t>Create </a:t>
            </a:r>
            <a:r>
              <a:rPr lang="en-US" dirty="0"/>
              <a:t>a new measurement </a:t>
            </a:r>
            <a:r>
              <a:rPr lang="en-US" dirty="0" smtClean="0"/>
              <a:t>project </a:t>
            </a:r>
            <a:br>
              <a:rPr lang="en-US" dirty="0" smtClean="0"/>
            </a:br>
            <a:r>
              <a:rPr lang="en-US" dirty="0" smtClean="0"/>
              <a:t>and </a:t>
            </a:r>
            <a:r>
              <a:rPr lang="en-US" dirty="0"/>
              <a:t>choose </a:t>
            </a:r>
            <a:r>
              <a:rPr lang="en-US" dirty="0" smtClean="0"/>
              <a:t>“Scope </a:t>
            </a:r>
            <a:r>
              <a:rPr lang="en-US" dirty="0"/>
              <a:t>Array Bar </a:t>
            </a:r>
            <a:r>
              <a:rPr lang="en-US" dirty="0" smtClean="0"/>
              <a:t>Project” as the type</a:t>
            </a:r>
          </a:p>
          <a:p>
            <a:endParaRPr lang="en-US" dirty="0" smtClean="0"/>
          </a:p>
          <a:p>
            <a:pPr lvl="1"/>
            <a:endParaRPr lang="en-US" dirty="0"/>
          </a:p>
        </p:txBody>
      </p:sp>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pic>
        <p:nvPicPr>
          <p:cNvPr id="10" name="Grafi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665" y="1090799"/>
            <a:ext cx="6092335" cy="4210409"/>
          </a:xfrm>
          <a:prstGeom prst="rect">
            <a:avLst/>
          </a:prstGeom>
        </p:spPr>
      </p:pic>
    </p:spTree>
    <p:extLst>
      <p:ext uri="{BB962C8B-B14F-4D97-AF65-F5344CB8AC3E}">
        <p14:creationId xmlns:p14="http://schemas.microsoft.com/office/powerpoint/2010/main" val="37186612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489" y="1080154"/>
            <a:ext cx="6422471" cy="2833141"/>
          </a:xfrm>
          <a:prstGeom prst="rect">
            <a:avLst/>
          </a:prstGeom>
        </p:spPr>
      </p:pic>
      <p:sp>
        <p:nvSpPr>
          <p:cNvPr id="3" name="Textplatzhalter 2"/>
          <p:cNvSpPr>
            <a:spLocks noGrp="1"/>
          </p:cNvSpPr>
          <p:nvPr>
            <p:ph type="body" sz="quarter" idx="15"/>
          </p:nvPr>
        </p:nvSpPr>
        <p:spPr/>
        <p:txBody>
          <a:bodyPr/>
          <a:lstStyle/>
          <a:p>
            <a:pPr marL="0" indent="-1588">
              <a:buNone/>
            </a:pPr>
            <a:r>
              <a:rPr lang="de-DE" b="1" dirty="0" err="1"/>
              <a:t>Determining</a:t>
            </a:r>
            <a:r>
              <a:rPr lang="de-DE" b="1" dirty="0"/>
              <a:t> Filter Settings </a:t>
            </a:r>
            <a:r>
              <a:rPr lang="de-DE" b="1" dirty="0" smtClean="0"/>
              <a:t/>
            </a:r>
            <a:br>
              <a:rPr lang="de-DE" b="1" dirty="0" smtClean="0"/>
            </a:br>
            <a:r>
              <a:rPr lang="de-DE" b="1" dirty="0" err="1" smtClean="0"/>
              <a:t>using</a:t>
            </a:r>
            <a:r>
              <a:rPr lang="de-DE" b="1" dirty="0" smtClean="0"/>
              <a:t> </a:t>
            </a:r>
            <a:r>
              <a:rPr lang="de-DE" b="1" dirty="0"/>
              <a:t>Tuning Assist</a:t>
            </a:r>
          </a:p>
          <a:p>
            <a:pPr marL="0" indent="0">
              <a:buNone/>
            </a:pPr>
            <a:endParaRPr lang="en-US" dirty="0" smtClean="0"/>
          </a:p>
          <a:p>
            <a:r>
              <a:rPr lang="en-US" dirty="0" smtClean="0"/>
              <a:t>Add the </a:t>
            </a:r>
            <a:r>
              <a:rPr lang="en-US" dirty="0"/>
              <a:t>array variable  “SdTaBarChartVar2” </a:t>
            </a:r>
            <a:r>
              <a:rPr lang="en-US" dirty="0" smtClean="0"/>
              <a:t>to the Scope Axis</a:t>
            </a:r>
          </a:p>
          <a:p>
            <a:pPr lvl="1"/>
            <a:endParaRPr lang="en-US" dirty="0"/>
          </a:p>
        </p:txBody>
      </p:sp>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7928" y="3440041"/>
            <a:ext cx="6737032" cy="3425887"/>
          </a:xfrm>
          <a:prstGeom prst="rect">
            <a:avLst/>
          </a:prstGeom>
        </p:spPr>
      </p:pic>
    </p:spTree>
    <p:extLst>
      <p:ext uri="{BB962C8B-B14F-4D97-AF65-F5344CB8AC3E}">
        <p14:creationId xmlns:p14="http://schemas.microsoft.com/office/powerpoint/2010/main" val="31812103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a:srcRect l="585" r="38944" b="65484"/>
          <a:stretch/>
        </p:blipFill>
        <p:spPr>
          <a:xfrm>
            <a:off x="6096003" y="1089025"/>
            <a:ext cx="2486682" cy="3284950"/>
          </a:xfrm>
          <a:prstGeom prst="rect">
            <a:avLst/>
          </a:prstGeom>
        </p:spPr>
      </p:pic>
      <p:sp>
        <p:nvSpPr>
          <p:cNvPr id="3" name="Textplatzhalter 2"/>
          <p:cNvSpPr>
            <a:spLocks noGrp="1"/>
          </p:cNvSpPr>
          <p:nvPr>
            <p:ph type="body" sz="quarter" idx="15"/>
          </p:nvPr>
        </p:nvSpPr>
        <p:spPr/>
        <p:txBody>
          <a:bodyPr/>
          <a:lstStyle/>
          <a:p>
            <a:pPr marL="0" indent="-1588">
              <a:buNone/>
            </a:pPr>
            <a:r>
              <a:rPr lang="de-DE" b="1" dirty="0" err="1"/>
              <a:t>Determining</a:t>
            </a:r>
            <a:r>
              <a:rPr lang="de-DE" b="1" dirty="0"/>
              <a:t> Filter Settings </a:t>
            </a:r>
            <a:r>
              <a:rPr lang="de-DE" b="1" dirty="0" smtClean="0"/>
              <a:t/>
            </a:r>
            <a:br>
              <a:rPr lang="de-DE" b="1" dirty="0" smtClean="0"/>
            </a:br>
            <a:r>
              <a:rPr lang="de-DE" b="1" dirty="0" err="1" smtClean="0"/>
              <a:t>using</a:t>
            </a:r>
            <a:r>
              <a:rPr lang="de-DE" b="1" dirty="0" smtClean="0"/>
              <a:t> </a:t>
            </a:r>
            <a:r>
              <a:rPr lang="de-DE" b="1" dirty="0"/>
              <a:t>Tuning Assist</a:t>
            </a:r>
          </a:p>
          <a:p>
            <a:pPr marL="0" indent="-1588">
              <a:buNone/>
            </a:pPr>
            <a:endParaRPr lang="en-US" dirty="0" smtClean="0"/>
          </a:p>
          <a:p>
            <a:r>
              <a:rPr lang="en-US" dirty="0" smtClean="0"/>
              <a:t>Set the properties of the variable  </a:t>
            </a:r>
            <a:r>
              <a:rPr lang="en-US" dirty="0"/>
              <a:t>“SdTaBarChartVar2</a:t>
            </a:r>
            <a:r>
              <a:rPr lang="en-US" dirty="0" smtClean="0"/>
              <a:t>”:</a:t>
            </a:r>
          </a:p>
          <a:p>
            <a:pPr lvl="1"/>
            <a:r>
              <a:rPr lang="en-US" dirty="0" smtClean="0"/>
              <a:t>X Offset is set to 60 and</a:t>
            </a:r>
          </a:p>
          <a:p>
            <a:pPr lvl="1"/>
            <a:r>
              <a:rPr lang="en-US" dirty="0" smtClean="0"/>
              <a:t>X Scale Factor is set to 10</a:t>
            </a:r>
          </a:p>
          <a:p>
            <a:pPr lvl="1"/>
            <a:endParaRPr lang="en-US" dirty="0" smtClean="0"/>
          </a:p>
          <a:p>
            <a:pPr marL="360362" lvl="1" indent="0">
              <a:buNone/>
            </a:pPr>
            <a:r>
              <a:rPr lang="en-US" dirty="0"/>
              <a:t>The calculated frequency spectrum by the FFT is always calculated from 60 Hz to 600 Hz in 10 Hz steps</a:t>
            </a:r>
            <a:r>
              <a:rPr lang="en-US" dirty="0" smtClean="0"/>
              <a:t> </a:t>
            </a:r>
          </a:p>
          <a:p>
            <a:endParaRPr lang="en-US" dirty="0"/>
          </a:p>
        </p:txBody>
      </p:sp>
      <p:pic>
        <p:nvPicPr>
          <p:cNvPr id="2" name="Grafik 1"/>
          <p:cNvPicPr>
            <a:picLocks noChangeAspect="1"/>
          </p:cNvPicPr>
          <p:nvPr/>
        </p:nvPicPr>
        <p:blipFill rotWithShape="1">
          <a:blip r:embed="rId4"/>
          <a:srcRect b="21286"/>
          <a:stretch/>
        </p:blipFill>
        <p:spPr>
          <a:xfrm>
            <a:off x="8544585" y="1101139"/>
            <a:ext cx="3633995" cy="5712237"/>
          </a:xfrm>
          <a:prstGeom prst="rect">
            <a:avLst/>
          </a:prstGeom>
        </p:spPr>
      </p:pic>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sp>
        <p:nvSpPr>
          <p:cNvPr id="11" name="Rechteck 10"/>
          <p:cNvSpPr/>
          <p:nvPr/>
        </p:nvSpPr>
        <p:spPr>
          <a:xfrm>
            <a:off x="8544582" y="3356992"/>
            <a:ext cx="3612382" cy="5040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9345139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en-US" b="1" dirty="0" smtClean="0"/>
              <a:t>Setup Position Leg Monitoring</a:t>
            </a:r>
          </a:p>
          <a:p>
            <a:endParaRPr lang="en-US" dirty="0" smtClean="0"/>
          </a:p>
          <a:p>
            <a:r>
              <a:rPr lang="en-US" dirty="0" smtClean="0"/>
              <a:t>Set the following error monitoring </a:t>
            </a:r>
            <a:r>
              <a:rPr lang="en-US" dirty="0" smtClean="0"/>
              <a:t>to a </a:t>
            </a:r>
            <a:r>
              <a:rPr lang="en-US" dirty="0"/>
              <a:t>high value e.g. 500mm (or disable it)</a:t>
            </a:r>
            <a:br>
              <a:rPr lang="en-US" dirty="0"/>
            </a:br>
            <a:endParaRPr lang="en-US" dirty="0" smtClean="0"/>
          </a:p>
          <a:p>
            <a:endParaRPr lang="de-DE" dirty="0"/>
          </a:p>
        </p:txBody>
      </p:sp>
      <p:sp>
        <p:nvSpPr>
          <p:cNvPr id="5" name="Titel 3"/>
          <p:cNvSpPr>
            <a:spLocks noGrp="1"/>
          </p:cNvSpPr>
          <p:nvPr>
            <p:ph type="title"/>
          </p:nvPr>
        </p:nvSpPr>
        <p:spPr/>
        <p:txBody>
          <a:bodyPr/>
          <a:lstStyle/>
          <a:p>
            <a:r>
              <a:rPr lang="de-DE" smtClean="0"/>
              <a:t>XTS TcSoftDrive – Tuning	</a:t>
            </a:r>
            <a:r>
              <a:rPr lang="de-DE" smtClean="0"/>
              <a:t>Tuning Assist</a:t>
            </a:r>
            <a:endParaRPr lang="en-US" dirty="0"/>
          </a:p>
        </p:txBody>
      </p:sp>
      <p:pic>
        <p:nvPicPr>
          <p:cNvPr id="7" name="Grafik 6"/>
          <p:cNvPicPr>
            <a:picLocks noChangeAspect="1"/>
          </p:cNvPicPr>
          <p:nvPr/>
        </p:nvPicPr>
        <p:blipFill>
          <a:blip r:embed="rId3"/>
          <a:stretch>
            <a:fillRect/>
          </a:stretch>
        </p:blipFill>
        <p:spPr>
          <a:xfrm>
            <a:off x="8136000" y="1090800"/>
            <a:ext cx="4056000" cy="3824229"/>
          </a:xfrm>
          <a:prstGeom prst="rect">
            <a:avLst/>
          </a:prstGeom>
        </p:spPr>
      </p:pic>
      <p:pic>
        <p:nvPicPr>
          <p:cNvPr id="8" name="Grafik 7"/>
          <p:cNvPicPr>
            <a:picLocks noChangeAspect="1"/>
          </p:cNvPicPr>
          <p:nvPr/>
        </p:nvPicPr>
        <p:blipFill rotWithShape="1">
          <a:blip r:embed="rId4">
            <a:extLst>
              <a:ext uri="{28A0092B-C50C-407E-A947-70E740481C1C}">
                <a14:useLocalDpi xmlns:a14="http://schemas.microsoft.com/office/drawing/2010/main" val="0"/>
              </a:ext>
            </a:extLst>
          </a:blip>
          <a:srcRect b="55103"/>
          <a:stretch/>
        </p:blipFill>
        <p:spPr>
          <a:xfrm>
            <a:off x="6094799" y="3430801"/>
            <a:ext cx="6098400" cy="3454583"/>
          </a:xfrm>
          <a:prstGeom prst="rect">
            <a:avLst/>
          </a:prstGeom>
        </p:spPr>
      </p:pic>
    </p:spTree>
    <p:extLst>
      <p:ext uri="{BB962C8B-B14F-4D97-AF65-F5344CB8AC3E}">
        <p14:creationId xmlns:p14="http://schemas.microsoft.com/office/powerpoint/2010/main" val="1152073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5"/>
          </p:nvPr>
        </p:nvSpPr>
        <p:spPr>
          <a:xfrm>
            <a:off x="3" y="1090800"/>
            <a:ext cx="6240013" cy="5331600"/>
          </a:xfrm>
        </p:spPr>
        <p:txBody>
          <a:bodyPr/>
          <a:lstStyle/>
          <a:p>
            <a:pPr marL="0" indent="0">
              <a:buNone/>
            </a:pPr>
            <a:r>
              <a:rPr lang="en-US" dirty="0" smtClean="0">
                <a:sym typeface="Wingdings" panose="05000000000000000000" pitchFamily="2" charset="2"/>
              </a:rPr>
              <a:t>per Frame max. data size of  1500 Byte</a:t>
            </a: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per Module (Motor &amp; Sensor)</a:t>
            </a:r>
          </a:p>
          <a:p>
            <a:pPr marL="0" indent="0">
              <a:buNone/>
            </a:pPr>
            <a:r>
              <a:rPr lang="en-US" dirty="0">
                <a:sym typeface="Wingdings" panose="05000000000000000000" pitchFamily="2" charset="2"/>
              </a:rPr>
              <a:t>	</a:t>
            </a:r>
            <a:r>
              <a:rPr lang="en-US" dirty="0" smtClean="0">
                <a:sym typeface="Wingdings" panose="05000000000000000000" pitchFamily="2" charset="2"/>
              </a:rPr>
              <a:t>	data size of 	98 Byte</a:t>
            </a:r>
          </a:p>
          <a:p>
            <a:pPr marL="0" indent="0">
              <a:buNone/>
            </a:pPr>
            <a:endParaRPr lang="en-US" dirty="0">
              <a:sym typeface="Wingdings" panose="05000000000000000000" pitchFamily="2" charset="2"/>
            </a:endParaRPr>
          </a:p>
          <a:p>
            <a:pPr marL="0" indent="0">
              <a:buNone/>
            </a:pPr>
            <a:r>
              <a:rPr lang="en-US" dirty="0" smtClean="0">
                <a:sym typeface="Wingdings" panose="05000000000000000000" pitchFamily="2" charset="2"/>
              </a:rPr>
              <a:t>3m XTS-Track   	12 Modules</a:t>
            </a:r>
          </a:p>
          <a:p>
            <a:pPr marL="0" indent="0">
              <a:buNone/>
            </a:pPr>
            <a:endParaRPr lang="en-US" dirty="0">
              <a:sym typeface="Wingdings" panose="05000000000000000000" pitchFamily="2" charset="2"/>
            </a:endParaRPr>
          </a:p>
          <a:p>
            <a:pPr marL="0" indent="0">
              <a:buNone/>
            </a:pPr>
            <a:r>
              <a:rPr lang="en-US" dirty="0" smtClean="0">
                <a:sym typeface="Wingdings" panose="05000000000000000000" pitchFamily="2" charset="2"/>
              </a:rPr>
              <a:t>	12 x 98 Byte 	=  </a:t>
            </a:r>
            <a:r>
              <a:rPr lang="en-US" b="1" u="dbl" dirty="0" smtClean="0">
                <a:sym typeface="Wingdings" panose="05000000000000000000" pitchFamily="2" charset="2"/>
              </a:rPr>
              <a:t>1176 Byte Data</a:t>
            </a:r>
            <a:r>
              <a:rPr lang="en-US" dirty="0" smtClean="0">
                <a:sym typeface="Wingdings" panose="05000000000000000000" pitchFamily="2" charset="2"/>
              </a:rPr>
              <a:t>		</a:t>
            </a:r>
          </a:p>
          <a:p>
            <a:pPr marL="0" indent="0">
              <a:buNone/>
            </a:pPr>
            <a:r>
              <a:rPr lang="en-US" dirty="0" smtClean="0">
                <a:sym typeface="Wingdings" panose="05000000000000000000" pitchFamily="2" charset="2"/>
              </a:rPr>
              <a:t>Full Frame size 	=  </a:t>
            </a:r>
            <a:r>
              <a:rPr lang="en-US" b="1" u="dbl" dirty="0" smtClean="0">
                <a:sym typeface="Wingdings" panose="05000000000000000000" pitchFamily="2" charset="2"/>
              </a:rPr>
              <a:t>1264 </a:t>
            </a:r>
            <a:r>
              <a:rPr lang="en-US" b="1" u="dbl" dirty="0">
                <a:sym typeface="Wingdings" panose="05000000000000000000" pitchFamily="2" charset="2"/>
              </a:rPr>
              <a:t>Byte Data</a:t>
            </a:r>
            <a:r>
              <a:rPr lang="en-US" dirty="0">
                <a:sym typeface="Wingdings" panose="05000000000000000000" pitchFamily="2" charset="2"/>
              </a:rPr>
              <a:t>	</a:t>
            </a: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Frame runtime 	= </a:t>
            </a:r>
            <a:r>
              <a:rPr lang="en-US" b="1" dirty="0" smtClean="0">
                <a:sym typeface="Wingdings" panose="05000000000000000000" pitchFamily="2" charset="2"/>
              </a:rPr>
              <a:t>103 µs</a:t>
            </a:r>
          </a:p>
        </p:txBody>
      </p:sp>
      <p:sp>
        <p:nvSpPr>
          <p:cNvPr id="6" name="Titel 5"/>
          <p:cNvSpPr>
            <a:spLocks noGrp="1"/>
          </p:cNvSpPr>
          <p:nvPr>
            <p:ph type="title"/>
          </p:nvPr>
        </p:nvSpPr>
        <p:spPr/>
        <p:txBody>
          <a:bodyPr/>
          <a:lstStyle/>
          <a:p>
            <a:r>
              <a:rPr lang="en-CA" dirty="0"/>
              <a:t>XTS – </a:t>
            </a:r>
            <a:r>
              <a:rPr lang="en-CA" dirty="0" smtClean="0"/>
              <a:t>EtherCAT timing and </a:t>
            </a:r>
            <a:r>
              <a:rPr lang="en-CA" dirty="0" err="1" smtClean="0"/>
              <a:t>datasize</a:t>
            </a:r>
            <a:endParaRPr lang="de-DE" dirty="0"/>
          </a:p>
        </p:txBody>
      </p:sp>
      <p:pic>
        <p:nvPicPr>
          <p:cNvPr id="7" name="Grafik 6"/>
          <p:cNvPicPr>
            <a:picLocks noChangeAspect="1"/>
          </p:cNvPicPr>
          <p:nvPr/>
        </p:nvPicPr>
        <p:blipFill>
          <a:blip r:embed="rId3"/>
          <a:stretch>
            <a:fillRect/>
          </a:stretch>
        </p:blipFill>
        <p:spPr>
          <a:xfrm>
            <a:off x="6096000" y="1090799"/>
            <a:ext cx="6082228" cy="4029581"/>
          </a:xfrm>
          <a:prstGeom prst="rect">
            <a:avLst/>
          </a:prstGeom>
        </p:spPr>
      </p:pic>
      <p:pic>
        <p:nvPicPr>
          <p:cNvPr id="8" name="Grafik 7"/>
          <p:cNvPicPr>
            <a:picLocks noChangeAspect="1"/>
          </p:cNvPicPr>
          <p:nvPr/>
        </p:nvPicPr>
        <p:blipFill>
          <a:blip r:embed="rId4"/>
          <a:stretch>
            <a:fillRect/>
          </a:stretch>
        </p:blipFill>
        <p:spPr>
          <a:xfrm>
            <a:off x="6096000" y="5229200"/>
            <a:ext cx="6082228" cy="1520557"/>
          </a:xfrm>
          <a:prstGeom prst="rect">
            <a:avLst/>
          </a:prstGeom>
        </p:spPr>
      </p:pic>
    </p:spTree>
    <p:extLst>
      <p:ext uri="{BB962C8B-B14F-4D97-AF65-F5344CB8AC3E}">
        <p14:creationId xmlns:p14="http://schemas.microsoft.com/office/powerpoint/2010/main" val="29414313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en-US" b="1" dirty="0" smtClean="0"/>
              <a:t>Determining Filter Settings </a:t>
            </a:r>
            <a:br>
              <a:rPr lang="en-US" b="1" dirty="0" smtClean="0"/>
            </a:br>
            <a:r>
              <a:rPr lang="en-US" b="1" dirty="0" smtClean="0"/>
              <a:t>using Tuning Assist</a:t>
            </a:r>
          </a:p>
          <a:p>
            <a:pPr marL="0" indent="0">
              <a:buNone/>
            </a:pPr>
            <a:endParaRPr lang="en-US" dirty="0" smtClean="0"/>
          </a:p>
          <a:p>
            <a:r>
              <a:rPr lang="en-US" dirty="0" smtClean="0"/>
              <a:t>Process control is done by </a:t>
            </a:r>
            <a:r>
              <a:rPr lang="en-US" dirty="0" err="1" smtClean="0"/>
              <a:t>OnlineWrite</a:t>
            </a:r>
            <a:r>
              <a:rPr lang="en-US" dirty="0" smtClean="0"/>
              <a:t> and </a:t>
            </a:r>
            <a:r>
              <a:rPr lang="en-US" dirty="0" err="1" smtClean="0"/>
              <a:t>OnlineRead</a:t>
            </a:r>
            <a:r>
              <a:rPr lang="en-US" dirty="0" smtClean="0"/>
              <a:t> to the parameter “</a:t>
            </a:r>
            <a:r>
              <a:rPr lang="en-US" dirty="0" err="1" smtClean="0"/>
              <a:t>TuningProcess</a:t>
            </a:r>
            <a:r>
              <a:rPr lang="en-US" dirty="0" smtClean="0"/>
              <a:t>”</a:t>
            </a:r>
          </a:p>
          <a:p>
            <a:endParaRPr lang="en-US" dirty="0" smtClean="0"/>
          </a:p>
          <a:p>
            <a:r>
              <a:rPr lang="en-US" dirty="0" smtClean="0"/>
              <a:t>The Online-Value shows the actual state of the “</a:t>
            </a:r>
            <a:r>
              <a:rPr lang="en-US" dirty="0" err="1" smtClean="0"/>
              <a:t>TuningProcess</a:t>
            </a:r>
            <a:r>
              <a:rPr lang="en-US" dirty="0" smtClean="0"/>
              <a:t>”</a:t>
            </a:r>
          </a:p>
          <a:p>
            <a:endParaRPr lang="en-US" dirty="0" smtClean="0"/>
          </a:p>
          <a:p>
            <a:endParaRPr lang="en-US" dirty="0" smtClean="0"/>
          </a:p>
          <a:p>
            <a:endParaRPr lang="de-DE" dirty="0"/>
          </a:p>
        </p:txBody>
      </p:sp>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b="13619"/>
          <a:stretch/>
        </p:blipFill>
        <p:spPr>
          <a:xfrm>
            <a:off x="6094800" y="1090801"/>
            <a:ext cx="6094800" cy="5794584"/>
          </a:xfrm>
          <a:prstGeom prst="rect">
            <a:avLst/>
          </a:prstGeom>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1064" y="2420888"/>
            <a:ext cx="1253592"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9479968" y="3674348"/>
            <a:ext cx="2664296" cy="2677656"/>
          </a:xfrm>
          <a:prstGeom prst="rect">
            <a:avLst/>
          </a:prstGeom>
          <a:solidFill>
            <a:schemeClr val="bg1"/>
          </a:solidFill>
          <a:ln w="12700">
            <a:solidFill>
              <a:schemeClr val="tx1"/>
            </a:solidFill>
          </a:ln>
        </p:spPr>
        <p:txBody>
          <a:bodyPr wrap="square" rtlCol="0">
            <a:spAutoFit/>
          </a:bodyPr>
          <a:lstStyle/>
          <a:p>
            <a:r>
              <a:rPr lang="de-DE" sz="1400" b="1" dirty="0" err="1">
                <a:highlight>
                  <a:srgbClr val="FFFFFF"/>
                </a:highlight>
                <a:latin typeface="Consolas" panose="020B0609020204030204" pitchFamily="49" charset="0"/>
              </a:rPr>
              <a:t>TuningProcess</a:t>
            </a:r>
            <a:r>
              <a:rPr lang="de-DE" sz="1400" b="1" dirty="0">
                <a:highlight>
                  <a:srgbClr val="FFFFFF"/>
                </a:highlight>
                <a:latin typeface="Consolas" panose="020B0609020204030204" pitchFamily="49" charset="0"/>
              </a:rPr>
              <a:t> Settings:</a:t>
            </a:r>
          </a:p>
          <a:p>
            <a:pPr lvl="1"/>
            <a:r>
              <a:rPr lang="de-DE" sz="1400" b="1" dirty="0">
                <a:highlight>
                  <a:srgbClr val="FFFFFF"/>
                </a:highlight>
                <a:latin typeface="Consolas" panose="020B0609020204030204" pitchFamily="49" charset="0"/>
              </a:rPr>
              <a:t>TUNING_ASSIST_OFF</a:t>
            </a:r>
          </a:p>
          <a:p>
            <a:pPr lvl="1"/>
            <a:r>
              <a:rPr lang="de-DE" sz="1400" b="1" dirty="0">
                <a:highlight>
                  <a:srgbClr val="FFFFFF"/>
                </a:highlight>
                <a:latin typeface="Consolas" panose="020B0609020204030204" pitchFamily="49" charset="0"/>
              </a:rPr>
              <a:t>START_MEASURE</a:t>
            </a:r>
          </a:p>
          <a:p>
            <a:pPr lvl="1"/>
            <a:r>
              <a:rPr lang="de-DE" sz="1400" b="1" dirty="0">
                <a:highlight>
                  <a:srgbClr val="FFFFFF"/>
                </a:highlight>
                <a:latin typeface="Consolas" panose="020B0609020204030204" pitchFamily="49" charset="0"/>
              </a:rPr>
              <a:t>TUNING_ASSIST_ERROR</a:t>
            </a:r>
          </a:p>
          <a:p>
            <a:pPr lvl="1"/>
            <a:r>
              <a:rPr lang="de-DE" sz="1400" b="1" dirty="0">
                <a:highlight>
                  <a:srgbClr val="FFFFFF"/>
                </a:highlight>
                <a:latin typeface="Consolas" panose="020B0609020204030204" pitchFamily="49" charset="0"/>
              </a:rPr>
              <a:t>BUSY_MEASURE</a:t>
            </a:r>
          </a:p>
          <a:p>
            <a:pPr lvl="1"/>
            <a:r>
              <a:rPr lang="de-DE" sz="1400" b="1" dirty="0">
                <a:highlight>
                  <a:srgbClr val="FFFFFF"/>
                </a:highlight>
                <a:latin typeface="Consolas" panose="020B0609020204030204" pitchFamily="49" charset="0"/>
              </a:rPr>
              <a:t>DONE_MEASURE</a:t>
            </a:r>
          </a:p>
          <a:p>
            <a:pPr lvl="1"/>
            <a:r>
              <a:rPr lang="de-DE" sz="1400" b="1" dirty="0">
                <a:highlight>
                  <a:srgbClr val="FFFFFF"/>
                </a:highlight>
                <a:latin typeface="Consolas" panose="020B0609020204030204" pitchFamily="49" charset="0"/>
              </a:rPr>
              <a:t>BUSY_SPEC_CALC1</a:t>
            </a:r>
          </a:p>
          <a:p>
            <a:pPr lvl="1"/>
            <a:r>
              <a:rPr lang="de-DE" sz="1400" b="1" dirty="0">
                <a:highlight>
                  <a:srgbClr val="FFFFFF"/>
                </a:highlight>
                <a:latin typeface="Consolas" panose="020B0609020204030204" pitchFamily="49" charset="0"/>
              </a:rPr>
              <a:t>BUSY_SPEC_CALC2</a:t>
            </a:r>
          </a:p>
          <a:p>
            <a:pPr lvl="1"/>
            <a:r>
              <a:rPr lang="de-DE" sz="1400" b="1" dirty="0">
                <a:highlight>
                  <a:srgbClr val="FFFFFF"/>
                </a:highlight>
                <a:latin typeface="Consolas" panose="020B0609020204030204" pitchFamily="49" charset="0"/>
              </a:rPr>
              <a:t>DONE_SPEC_CALC</a:t>
            </a:r>
          </a:p>
          <a:p>
            <a:pPr lvl="1"/>
            <a:r>
              <a:rPr lang="de-DE" sz="1400" b="1" dirty="0" smtClean="0">
                <a:highlight>
                  <a:srgbClr val="FFFFFF"/>
                </a:highlight>
                <a:latin typeface="Consolas" panose="020B0609020204030204" pitchFamily="49" charset="0"/>
              </a:rPr>
              <a:t>DONE_FILTER_CALC</a:t>
            </a:r>
          </a:p>
          <a:p>
            <a:pPr lvl="1"/>
            <a:r>
              <a:rPr lang="de-DE" sz="1400" b="1" dirty="0" smtClean="0">
                <a:highlight>
                  <a:srgbClr val="FFFFFF"/>
                </a:highlight>
                <a:latin typeface="Consolas" panose="020B0609020204030204" pitchFamily="49" charset="0"/>
              </a:rPr>
              <a:t>DONE_FRICTION_CALC</a:t>
            </a:r>
          </a:p>
          <a:p>
            <a:pPr lvl="1"/>
            <a:r>
              <a:rPr lang="de-DE" sz="1400" b="1" dirty="0">
                <a:highlight>
                  <a:srgbClr val="FFFFFF"/>
                </a:highlight>
                <a:latin typeface="Consolas" panose="020B0609020204030204" pitchFamily="49" charset="0"/>
              </a:rPr>
              <a:t>ERROR_FRICTION_CALC</a:t>
            </a:r>
            <a:endParaRPr lang="de-DE" sz="1400" b="1" dirty="0"/>
          </a:p>
        </p:txBody>
      </p:sp>
    </p:spTree>
    <p:extLst>
      <p:ext uri="{BB962C8B-B14F-4D97-AF65-F5344CB8AC3E}">
        <p14:creationId xmlns:p14="http://schemas.microsoft.com/office/powerpoint/2010/main" val="4384253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en-US" dirty="0" smtClean="0"/>
              <a:t>The Tuning Assist object contain </a:t>
            </a:r>
            <a:r>
              <a:rPr lang="en-US" dirty="0" smtClean="0"/>
              <a:t>seven </a:t>
            </a:r>
            <a:r>
              <a:rPr lang="en-US" dirty="0" smtClean="0"/>
              <a:t>parameter </a:t>
            </a:r>
          </a:p>
        </p:txBody>
      </p:sp>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graphicFrame>
        <p:nvGraphicFramePr>
          <p:cNvPr id="2" name="Tabelle 1"/>
          <p:cNvGraphicFramePr>
            <a:graphicFrameLocks noGrp="1"/>
          </p:cNvGraphicFramePr>
          <p:nvPr>
            <p:extLst>
              <p:ext uri="{D42A27DB-BD31-4B8C-83A1-F6EECF244321}">
                <p14:modId xmlns:p14="http://schemas.microsoft.com/office/powerpoint/2010/main" val="538529550"/>
              </p:ext>
            </p:extLst>
          </p:nvPr>
        </p:nvGraphicFramePr>
        <p:xfrm>
          <a:off x="-1" y="1706880"/>
          <a:ext cx="12192000" cy="5151120"/>
        </p:xfrm>
        <a:graphic>
          <a:graphicData uri="http://schemas.openxmlformats.org/drawingml/2006/table">
            <a:tbl>
              <a:tblPr firstRow="1" bandRow="1">
                <a:tableStyleId>{5C22544A-7EE6-4342-B048-85BDC9FD1C3A}</a:tableStyleId>
              </a:tblPr>
              <a:tblGrid>
                <a:gridCol w="4079776">
                  <a:extLst>
                    <a:ext uri="{9D8B030D-6E8A-4147-A177-3AD203B41FA5}">
                      <a16:colId xmlns:a16="http://schemas.microsoft.com/office/drawing/2014/main" val="2166977853"/>
                    </a:ext>
                  </a:extLst>
                </a:gridCol>
                <a:gridCol w="8112224">
                  <a:extLst>
                    <a:ext uri="{9D8B030D-6E8A-4147-A177-3AD203B41FA5}">
                      <a16:colId xmlns:a16="http://schemas.microsoft.com/office/drawing/2014/main" val="170367453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dirty="0" smtClean="0"/>
                        <a:t>Parameter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dirty="0" smtClean="0"/>
                        <a:t>Description</a:t>
                      </a:r>
                    </a:p>
                  </a:txBody>
                  <a:tcPr/>
                </a:tc>
                <a:extLst>
                  <a:ext uri="{0D108BD9-81ED-4DB2-BD59-A6C34878D82A}">
                    <a16:rowId xmlns:a16="http://schemas.microsoft.com/office/drawing/2014/main" val="1433226019"/>
                  </a:ext>
                </a:extLst>
              </a:tr>
              <a:tr h="534352">
                <a:tc>
                  <a:txBody>
                    <a:bodyPr/>
                    <a:lstStyle/>
                    <a:p>
                      <a:r>
                        <a:rPr lang="en-US" sz="1600" dirty="0" smtClean="0"/>
                        <a:t>Tuning Type</a:t>
                      </a:r>
                      <a:endParaRPr lang="de-DE" sz="1600" dirty="0"/>
                    </a:p>
                  </a:txBody>
                  <a:tcPr/>
                </a:tc>
                <a:tc>
                  <a:txBody>
                    <a:bodyPr/>
                    <a:lstStyle/>
                    <a:p>
                      <a:r>
                        <a:rPr lang="en-US" sz="1600" dirty="0" smtClean="0"/>
                        <a:t>Set the type of calculation – </a:t>
                      </a:r>
                      <a:r>
                        <a:rPr lang="en-US" sz="1600" dirty="0" smtClean="0"/>
                        <a:t>“Method1”</a:t>
                      </a:r>
                      <a:r>
                        <a:rPr lang="en-US" sz="1600" baseline="0" dirty="0" smtClean="0"/>
                        <a:t> measurement in move direction</a:t>
                      </a:r>
                      <a:br>
                        <a:rPr lang="en-US" sz="1600" baseline="0" dirty="0" smtClean="0"/>
                      </a:br>
                      <a:r>
                        <a:rPr lang="en-US" sz="1600" baseline="0" dirty="0" smtClean="0"/>
                        <a:t>                                             “Source2” measurement across move direction   </a:t>
                      </a:r>
                      <a:endParaRPr lang="en-US" sz="1600" dirty="0" smtClean="0"/>
                    </a:p>
                  </a:txBody>
                  <a:tcPr/>
                </a:tc>
                <a:extLst>
                  <a:ext uri="{0D108BD9-81ED-4DB2-BD59-A6C34878D82A}">
                    <a16:rowId xmlns:a16="http://schemas.microsoft.com/office/drawing/2014/main" val="1265443251"/>
                  </a:ext>
                </a:extLst>
              </a:tr>
              <a:tr h="744928">
                <a:tc>
                  <a:txBody>
                    <a:bodyPr/>
                    <a:lstStyle/>
                    <a:p>
                      <a:r>
                        <a:rPr lang="en-US" sz="1600" dirty="0" smtClean="0"/>
                        <a:t>Tuning Process</a:t>
                      </a:r>
                      <a:endParaRPr lang="de-D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Status and control of the tuning assist procedure; set a new state with an “Online Write” access on this parameter and get the current state with an “Online Read” access on this parameter</a:t>
                      </a:r>
                    </a:p>
                  </a:txBody>
                  <a:tcPr/>
                </a:tc>
                <a:extLst>
                  <a:ext uri="{0D108BD9-81ED-4DB2-BD59-A6C34878D82A}">
                    <a16:rowId xmlns:a16="http://schemas.microsoft.com/office/drawing/2014/main" val="1487123765"/>
                  </a:ext>
                </a:extLst>
              </a:tr>
              <a:tr h="570040">
                <a:tc>
                  <a:txBody>
                    <a:bodyPr/>
                    <a:lstStyle/>
                    <a:p>
                      <a:r>
                        <a:rPr lang="en-US" sz="1600" dirty="0" err="1" smtClean="0"/>
                        <a:t>Suggested_KpAccFFT</a:t>
                      </a:r>
                      <a:endParaRPr lang="de-D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Suggestion for the acceleration feedforward gain “</a:t>
                      </a:r>
                      <a:r>
                        <a:rPr lang="en-US" sz="1600" dirty="0" err="1" smtClean="0"/>
                        <a:t>KpAccFFT</a:t>
                      </a:r>
                      <a:r>
                        <a:rPr lang="en-US" sz="1600" dirty="0" smtClean="0"/>
                        <a:t>” inside FeedForward_Obj6 after the complete tuning assist procedure was successful executed</a:t>
                      </a:r>
                    </a:p>
                  </a:txBody>
                  <a:tcPr/>
                </a:tc>
                <a:extLst>
                  <a:ext uri="{0D108BD9-81ED-4DB2-BD59-A6C34878D82A}">
                    <a16:rowId xmlns:a16="http://schemas.microsoft.com/office/drawing/2014/main" val="1893382481"/>
                  </a:ext>
                </a:extLst>
              </a:tr>
              <a:tr h="494976">
                <a:tc>
                  <a:txBody>
                    <a:bodyPr/>
                    <a:lstStyle/>
                    <a:p>
                      <a:r>
                        <a:rPr lang="en-US" sz="1600" dirty="0" err="1" smtClean="0"/>
                        <a:t>Suggested_VeloFilterBandwidth</a:t>
                      </a:r>
                      <a:endParaRPr lang="de-D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Suggestion for the “</a:t>
                      </a:r>
                      <a:r>
                        <a:rPr lang="en-US" sz="1600" dirty="0" err="1" smtClean="0"/>
                        <a:t>VelocityFilterBandwidth</a:t>
                      </a:r>
                      <a:r>
                        <a:rPr lang="en-US" sz="1600" dirty="0" smtClean="0"/>
                        <a:t>” inside the SoftDriveEncoder_Obj2 after the complete tuning assist procedure was successful executed</a:t>
                      </a:r>
                    </a:p>
                  </a:txBody>
                  <a:tcPr/>
                </a:tc>
                <a:extLst>
                  <a:ext uri="{0D108BD9-81ED-4DB2-BD59-A6C34878D82A}">
                    <a16:rowId xmlns:a16="http://schemas.microsoft.com/office/drawing/2014/main" val="1904805006"/>
                  </a:ext>
                </a:extLst>
              </a:tr>
              <a:tr h="779952">
                <a:tc>
                  <a:txBody>
                    <a:bodyPr/>
                    <a:lstStyle/>
                    <a:p>
                      <a:r>
                        <a:rPr lang="en-US" sz="1600" dirty="0" err="1" smtClean="0"/>
                        <a:t>Suggested_LoadFilter</a:t>
                      </a:r>
                      <a:endParaRPr lang="de-D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Suggestion for the load filter configuration inside the Filter_Obj5 after the complete tuning assist procedure was successful executed and this parameter was requested with an online read on this parameter</a:t>
                      </a:r>
                    </a:p>
                  </a:txBody>
                  <a:tcPr/>
                </a:tc>
                <a:extLst>
                  <a:ext uri="{0D108BD9-81ED-4DB2-BD59-A6C34878D82A}">
                    <a16:rowId xmlns:a16="http://schemas.microsoft.com/office/drawing/2014/main" val="3552881055"/>
                  </a:ext>
                </a:extLst>
              </a:tr>
              <a:tr h="533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smtClean="0"/>
                        <a:t>Suggested_Friction_Compensation</a:t>
                      </a:r>
                      <a:endParaRPr lang="de-DE" sz="16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Suggestion for the parameter “</a:t>
                      </a:r>
                      <a:r>
                        <a:rPr lang="en-US" sz="1600" dirty="0" err="1" smtClean="0"/>
                        <a:t>FrictionCompensation</a:t>
                      </a:r>
                      <a:r>
                        <a:rPr lang="en-US" sz="1600" dirty="0" smtClean="0"/>
                        <a:t>” in Ampere, within the Feedforward object of the </a:t>
                      </a:r>
                      <a:r>
                        <a:rPr lang="en-US" sz="1600" dirty="0" err="1" smtClean="0"/>
                        <a:t>TcSoftDrive</a:t>
                      </a:r>
                      <a:r>
                        <a:rPr lang="en-US" sz="1600" dirty="0" smtClean="0"/>
                        <a:t>. To avoid following error, when changing the velocity, due to static friction</a:t>
                      </a:r>
                      <a:endParaRPr lang="en-US" sz="1600" dirty="0" smtClean="0"/>
                    </a:p>
                  </a:txBody>
                  <a:tcPr/>
                </a:tc>
                <a:extLst>
                  <a:ext uri="{0D108BD9-81ED-4DB2-BD59-A6C34878D82A}">
                    <a16:rowId xmlns:a16="http://schemas.microsoft.com/office/drawing/2014/main" val="1013418366"/>
                  </a:ext>
                </a:extLst>
              </a:tr>
              <a:tr h="574192">
                <a:tc>
                  <a:txBody>
                    <a:bodyPr/>
                    <a:lstStyle/>
                    <a:p>
                      <a:r>
                        <a:rPr lang="de-DE" sz="1600" dirty="0" err="1" smtClean="0"/>
                        <a:t>CurrentPulseTime</a:t>
                      </a:r>
                      <a:endParaRPr lang="de-DE" sz="16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Set the time for the current pulse in </a:t>
                      </a:r>
                      <a:r>
                        <a:rPr lang="en-US" sz="1600" dirty="0" err="1" smtClean="0"/>
                        <a:t>ms.</a:t>
                      </a:r>
                      <a:r>
                        <a:rPr lang="en-US" sz="1600" dirty="0" smtClean="0"/>
                        <a:t> The default is 10ms but with higher load or more friction it is may necessary to increase it. The maximum possible time is 25 </a:t>
                      </a:r>
                      <a:r>
                        <a:rPr lang="en-US" sz="1600" dirty="0" err="1" smtClean="0"/>
                        <a:t>ms</a:t>
                      </a:r>
                      <a:endParaRPr lang="en-US" sz="1600" dirty="0" smtClean="0"/>
                    </a:p>
                  </a:txBody>
                  <a:tcPr/>
                </a:tc>
                <a:extLst>
                  <a:ext uri="{0D108BD9-81ED-4DB2-BD59-A6C34878D82A}">
                    <a16:rowId xmlns:a16="http://schemas.microsoft.com/office/drawing/2014/main" val="2837927993"/>
                  </a:ext>
                </a:extLst>
              </a:tr>
            </a:tbl>
          </a:graphicData>
        </a:graphic>
      </p:graphicFrame>
    </p:spTree>
    <p:extLst>
      <p:ext uri="{BB962C8B-B14F-4D97-AF65-F5344CB8AC3E}">
        <p14:creationId xmlns:p14="http://schemas.microsoft.com/office/powerpoint/2010/main" val="26329195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a:grpSpLocks noChangeAspect="1"/>
          </p:cNvGrpSpPr>
          <p:nvPr/>
        </p:nvGrpSpPr>
        <p:grpSpPr>
          <a:xfrm>
            <a:off x="3215680" y="1177588"/>
            <a:ext cx="8890913" cy="5576096"/>
            <a:chOff x="1178042" y="2276872"/>
            <a:chExt cx="7210382" cy="4522120"/>
          </a:xfrm>
        </p:grpSpPr>
        <p:pic>
          <p:nvPicPr>
            <p:cNvPr id="3" name="Picture 2"/>
            <p:cNvPicPr>
              <a:picLocks noChangeAspect="1"/>
            </p:cNvPicPr>
            <p:nvPr/>
          </p:nvPicPr>
          <p:blipFill rotWithShape="1">
            <a:blip r:embed="rId3"/>
            <a:srcRect t="1601" b="-1"/>
            <a:stretch/>
          </p:blipFill>
          <p:spPr>
            <a:xfrm>
              <a:off x="1178042" y="2276872"/>
              <a:ext cx="7210382" cy="4522120"/>
            </a:xfrm>
            <a:prstGeom prst="rect">
              <a:avLst/>
            </a:prstGeom>
          </p:spPr>
        </p:pic>
        <p:sp>
          <p:nvSpPr>
            <p:cNvPr id="8" name="Oval 7"/>
            <p:cNvSpPr/>
            <p:nvPr/>
          </p:nvSpPr>
          <p:spPr>
            <a:xfrm>
              <a:off x="5508104" y="2276872"/>
              <a:ext cx="1152128" cy="648072"/>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4" name="Oval 13"/>
            <p:cNvSpPr/>
            <p:nvPr/>
          </p:nvSpPr>
          <p:spPr>
            <a:xfrm>
              <a:off x="5940152" y="3746591"/>
              <a:ext cx="864096" cy="8640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5" name="Oval 14"/>
            <p:cNvSpPr/>
            <p:nvPr/>
          </p:nvSpPr>
          <p:spPr>
            <a:xfrm>
              <a:off x="4351184" y="4549725"/>
              <a:ext cx="1300935" cy="8640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4" name="Textplatzhalter 3"/>
          <p:cNvSpPr>
            <a:spLocks noGrp="1"/>
          </p:cNvSpPr>
          <p:nvPr>
            <p:ph type="body" sz="quarter" idx="15"/>
          </p:nvPr>
        </p:nvSpPr>
        <p:spPr>
          <a:xfrm>
            <a:off x="3" y="1090800"/>
            <a:ext cx="5400000" cy="5767200"/>
          </a:xfrm>
          <a:solidFill>
            <a:schemeClr val="bg1">
              <a:alpha val="95000"/>
            </a:schemeClr>
          </a:solidFill>
        </p:spPr>
        <p:txBody>
          <a:bodyPr/>
          <a:lstStyle/>
          <a:p>
            <a:r>
              <a:rPr lang="en-US" dirty="0"/>
              <a:t>The Suggested parameter of the Tuning Assist </a:t>
            </a:r>
          </a:p>
          <a:p>
            <a:endParaRPr lang="en-US" dirty="0"/>
          </a:p>
          <a:p>
            <a:endParaRPr lang="de-DE" dirty="0"/>
          </a:p>
        </p:txBody>
      </p:sp>
      <p:sp>
        <p:nvSpPr>
          <p:cNvPr id="9" name="Titel 3"/>
          <p:cNvSpPr>
            <a:spLocks noGrp="1"/>
          </p:cNvSpPr>
          <p:nvPr>
            <p:ph type="title"/>
          </p:nvPr>
        </p:nvSpPr>
        <p:spPr/>
        <p:txBody>
          <a:bodyPr/>
          <a:lstStyle/>
          <a:p>
            <a:r>
              <a:rPr lang="en-CA" dirty="0"/>
              <a:t>XTS </a:t>
            </a:r>
            <a:r>
              <a:rPr lang="en-CA" dirty="0" err="1"/>
              <a:t>TcSoftDrive</a:t>
            </a:r>
            <a:r>
              <a:rPr lang="en-CA" dirty="0"/>
              <a:t> – </a:t>
            </a:r>
            <a:r>
              <a:rPr lang="en-CA" dirty="0" smtClean="0"/>
              <a:t>Tuning</a:t>
            </a:r>
            <a:r>
              <a:rPr lang="de-DE" dirty="0"/>
              <a:t>	Tuning Assist</a:t>
            </a:r>
            <a:endParaRPr lang="en-CA" dirty="0"/>
          </a:p>
        </p:txBody>
      </p:sp>
      <p:cxnSp>
        <p:nvCxnSpPr>
          <p:cNvPr id="11" name="Gerade Verbindung mit Pfeil 10"/>
          <p:cNvCxnSpPr/>
          <p:nvPr/>
        </p:nvCxnSpPr>
        <p:spPr>
          <a:xfrm flipV="1">
            <a:off x="4057650" y="1700808"/>
            <a:ext cx="4497304" cy="18792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V="1">
            <a:off x="4057650" y="3789040"/>
            <a:ext cx="5030050" cy="53117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flipV="1">
            <a:off x="4057650" y="4653136"/>
            <a:ext cx="3070739" cy="39253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 name="Tabelle 4"/>
          <p:cNvGraphicFramePr>
            <a:graphicFrameLocks noGrp="1"/>
          </p:cNvGraphicFramePr>
          <p:nvPr>
            <p:extLst>
              <p:ext uri="{D42A27DB-BD31-4B8C-83A1-F6EECF244321}">
                <p14:modId xmlns:p14="http://schemas.microsoft.com/office/powerpoint/2010/main" val="3567879519"/>
              </p:ext>
            </p:extLst>
          </p:nvPr>
        </p:nvGraphicFramePr>
        <p:xfrm>
          <a:off x="3" y="2780927"/>
          <a:ext cx="4076223" cy="2627686"/>
        </p:xfrm>
        <a:graphic>
          <a:graphicData uri="http://schemas.openxmlformats.org/drawingml/2006/table">
            <a:tbl>
              <a:tblPr firstRow="1" bandRow="1">
                <a:tableStyleId>{5C22544A-7EE6-4342-B048-85BDC9FD1C3A}</a:tableStyleId>
              </a:tblPr>
              <a:tblGrid>
                <a:gridCol w="4076223">
                  <a:extLst>
                    <a:ext uri="{9D8B030D-6E8A-4147-A177-3AD203B41FA5}">
                      <a16:colId xmlns:a16="http://schemas.microsoft.com/office/drawing/2014/main" val="3268143505"/>
                    </a:ext>
                  </a:extLst>
                </a:gridCol>
              </a:tblGrid>
              <a:tr h="4465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dirty="0" smtClean="0"/>
                        <a:t>Parameter</a:t>
                      </a:r>
                    </a:p>
                  </a:txBody>
                  <a:tcPr/>
                </a:tc>
                <a:extLst>
                  <a:ext uri="{0D108BD9-81ED-4DB2-BD59-A6C34878D82A}">
                    <a16:rowId xmlns:a16="http://schemas.microsoft.com/office/drawing/2014/main" val="4141836134"/>
                  </a:ext>
                </a:extLst>
              </a:tr>
              <a:tr h="7471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smtClean="0"/>
                        <a:t>Suggested_KpAccFFT</a:t>
                      </a:r>
                      <a:endParaRPr lang="de-DE" sz="1800" dirty="0" smtClean="0"/>
                    </a:p>
                    <a:p>
                      <a:endParaRPr lang="en-US" dirty="0"/>
                    </a:p>
                  </a:txBody>
                  <a:tcPr/>
                </a:tc>
                <a:extLst>
                  <a:ext uri="{0D108BD9-81ED-4DB2-BD59-A6C34878D82A}">
                    <a16:rowId xmlns:a16="http://schemas.microsoft.com/office/drawing/2014/main" val="3451723570"/>
                  </a:ext>
                </a:extLst>
              </a:tr>
              <a:tr h="6868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smtClean="0"/>
                        <a:t>Suggested_LoadFilter</a:t>
                      </a:r>
                      <a:endParaRPr lang="de-DE" sz="1800" dirty="0" smtClean="0"/>
                    </a:p>
                  </a:txBody>
                  <a:tcPr/>
                </a:tc>
                <a:extLst>
                  <a:ext uri="{0D108BD9-81ED-4DB2-BD59-A6C34878D82A}">
                    <a16:rowId xmlns:a16="http://schemas.microsoft.com/office/drawing/2014/main" val="1080405246"/>
                  </a:ext>
                </a:extLst>
              </a:tr>
              <a:tr h="7471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smtClean="0"/>
                        <a:t>Suggested_VeloFilterBandwidth</a:t>
                      </a:r>
                      <a:endParaRPr lang="de-DE" sz="1800" dirty="0" smtClean="0"/>
                    </a:p>
                    <a:p>
                      <a:endParaRPr lang="en-US" dirty="0"/>
                    </a:p>
                  </a:txBody>
                  <a:tcPr/>
                </a:tc>
                <a:extLst>
                  <a:ext uri="{0D108BD9-81ED-4DB2-BD59-A6C34878D82A}">
                    <a16:rowId xmlns:a16="http://schemas.microsoft.com/office/drawing/2014/main" val="4229220994"/>
                  </a:ext>
                </a:extLst>
              </a:tr>
            </a:tbl>
          </a:graphicData>
        </a:graphic>
      </p:graphicFrame>
    </p:spTree>
    <p:extLst>
      <p:ext uri="{BB962C8B-B14F-4D97-AF65-F5344CB8AC3E}">
        <p14:creationId xmlns:p14="http://schemas.microsoft.com/office/powerpoint/2010/main" val="34545243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grpSp>
        <p:nvGrpSpPr>
          <p:cNvPr id="3" name="Gruppieren 2"/>
          <p:cNvGrpSpPr/>
          <p:nvPr/>
        </p:nvGrpSpPr>
        <p:grpSpPr>
          <a:xfrm>
            <a:off x="119336" y="1224414"/>
            <a:ext cx="6336704" cy="5040561"/>
            <a:chOff x="1775520" y="1268761"/>
            <a:chExt cx="6336704" cy="5040561"/>
          </a:xfrm>
        </p:grpSpPr>
        <p:pic>
          <p:nvPicPr>
            <p:cNvPr id="5" name="Picture 4"/>
            <p:cNvPicPr/>
            <p:nvPr/>
          </p:nvPicPr>
          <p:blipFill>
            <a:blip r:embed="rId3"/>
            <a:stretch>
              <a:fillRect/>
            </a:stretch>
          </p:blipFill>
          <p:spPr>
            <a:xfrm>
              <a:off x="1775520" y="1268761"/>
              <a:ext cx="6336704" cy="4777074"/>
            </a:xfrm>
            <a:prstGeom prst="rect">
              <a:avLst/>
            </a:prstGeom>
          </p:spPr>
        </p:pic>
        <p:cxnSp>
          <p:nvCxnSpPr>
            <p:cNvPr id="7" name="Straight Connector 6"/>
            <p:cNvCxnSpPr/>
            <p:nvPr/>
          </p:nvCxnSpPr>
          <p:spPr>
            <a:xfrm>
              <a:off x="4516372" y="3445491"/>
              <a:ext cx="186766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130924" y="3240761"/>
              <a:ext cx="2134469" cy="409463"/>
            </a:xfrm>
            <a:prstGeom prst="rect">
              <a:avLst/>
            </a:prstGeom>
          </p:spPr>
          <p:txBody>
            <a:bodyPr wrap="none" lIns="234000" rtlCol="0">
              <a:noAutofit/>
            </a:bodyPr>
            <a:lstStyle/>
            <a:p>
              <a:pPr marL="457200" indent="-457200"/>
              <a:r>
                <a:rPr lang="de-DE" dirty="0"/>
                <a:t>50% </a:t>
              </a:r>
              <a:r>
                <a:rPr lang="de-DE" dirty="0" err="1"/>
                <a:t>from</a:t>
              </a:r>
              <a:r>
                <a:rPr lang="de-DE" dirty="0"/>
                <a:t> Maximum</a:t>
              </a:r>
            </a:p>
          </p:txBody>
        </p:sp>
        <p:cxnSp>
          <p:nvCxnSpPr>
            <p:cNvPr id="11" name="Straight Connector 10"/>
            <p:cNvCxnSpPr/>
            <p:nvPr/>
          </p:nvCxnSpPr>
          <p:spPr>
            <a:xfrm>
              <a:off x="4943872" y="3513735"/>
              <a:ext cx="0" cy="191627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22012" y="5442721"/>
              <a:ext cx="847023" cy="866601"/>
            </a:xfrm>
            <a:prstGeom prst="rect">
              <a:avLst/>
            </a:prstGeom>
          </p:spPr>
          <p:txBody>
            <a:bodyPr wrap="none" lIns="234000" rtlCol="0">
              <a:noAutofit/>
            </a:bodyPr>
            <a:lstStyle/>
            <a:p>
              <a:pPr marL="457200" indent="-457200"/>
              <a:r>
                <a:rPr lang="de-DE" dirty="0"/>
                <a:t>F1</a:t>
              </a:r>
            </a:p>
          </p:txBody>
        </p:sp>
        <p:cxnSp>
          <p:nvCxnSpPr>
            <p:cNvPr id="13" name="Straight Connector 12"/>
            <p:cNvCxnSpPr/>
            <p:nvPr/>
          </p:nvCxnSpPr>
          <p:spPr>
            <a:xfrm>
              <a:off x="5478560" y="3513735"/>
              <a:ext cx="0" cy="1928984"/>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78075" y="5430007"/>
              <a:ext cx="847023" cy="866601"/>
            </a:xfrm>
            <a:prstGeom prst="rect">
              <a:avLst/>
            </a:prstGeom>
          </p:spPr>
          <p:txBody>
            <a:bodyPr wrap="none" lIns="234000" rtlCol="0">
              <a:noAutofit/>
            </a:bodyPr>
            <a:lstStyle/>
            <a:p>
              <a:pPr marL="457200" indent="-457200"/>
              <a:r>
                <a:rPr lang="de-DE" dirty="0"/>
                <a:t>F2</a:t>
              </a:r>
            </a:p>
          </p:txBody>
        </p:sp>
        <p:sp>
          <p:nvSpPr>
            <p:cNvPr id="15" name="Arc 14"/>
            <p:cNvSpPr/>
            <p:nvPr/>
          </p:nvSpPr>
          <p:spPr>
            <a:xfrm>
              <a:off x="4285860" y="5464792"/>
              <a:ext cx="658013" cy="614195"/>
            </a:xfrm>
            <a:prstGeom prst="arc">
              <a:avLst>
                <a:gd name="adj1" fmla="val 205758"/>
                <a:gd name="adj2" fmla="val 1045118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6" name="Arc 15"/>
            <p:cNvSpPr/>
            <p:nvPr/>
          </p:nvSpPr>
          <p:spPr>
            <a:xfrm>
              <a:off x="5490736" y="5448000"/>
              <a:ext cx="768563" cy="630987"/>
            </a:xfrm>
            <a:prstGeom prst="arc">
              <a:avLst>
                <a:gd name="adj1" fmla="val 21572927"/>
                <a:gd name="adj2" fmla="val 10451183"/>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TextBox 21"/>
            <p:cNvSpPr txBox="1"/>
            <p:nvPr/>
          </p:nvSpPr>
          <p:spPr>
            <a:xfrm>
              <a:off x="3882184" y="5437349"/>
              <a:ext cx="783001" cy="341220"/>
            </a:xfrm>
            <a:prstGeom prst="rect">
              <a:avLst/>
            </a:prstGeom>
          </p:spPr>
          <p:txBody>
            <a:bodyPr wrap="square" lIns="234000" rtlCol="0">
              <a:noAutofit/>
            </a:bodyPr>
            <a:lstStyle/>
            <a:p>
              <a:pPr marL="457200" indent="-457200"/>
              <a:r>
                <a:rPr lang="de-DE" dirty="0"/>
                <a:t>LPF</a:t>
              </a:r>
            </a:p>
          </p:txBody>
        </p:sp>
        <p:sp>
          <p:nvSpPr>
            <p:cNvPr id="23" name="TextBox 22"/>
            <p:cNvSpPr txBox="1"/>
            <p:nvPr/>
          </p:nvSpPr>
          <p:spPr>
            <a:xfrm>
              <a:off x="5838948" y="5451612"/>
              <a:ext cx="783001" cy="341220"/>
            </a:xfrm>
            <a:prstGeom prst="rect">
              <a:avLst/>
            </a:prstGeom>
          </p:spPr>
          <p:txBody>
            <a:bodyPr wrap="square" lIns="234000" rtlCol="0">
              <a:noAutofit/>
            </a:bodyPr>
            <a:lstStyle/>
            <a:p>
              <a:pPr marL="457200" indent="-457200"/>
              <a:r>
                <a:rPr lang="de-DE" dirty="0"/>
                <a:t>HPF</a:t>
              </a:r>
            </a:p>
          </p:txBody>
        </p:sp>
        <p:sp>
          <p:nvSpPr>
            <p:cNvPr id="25" name="Arc 24"/>
            <p:cNvSpPr/>
            <p:nvPr/>
          </p:nvSpPr>
          <p:spPr>
            <a:xfrm>
              <a:off x="3339588" y="5484102"/>
              <a:ext cx="912510" cy="614195"/>
            </a:xfrm>
            <a:prstGeom prst="arc">
              <a:avLst>
                <a:gd name="adj1" fmla="val 205758"/>
                <a:gd name="adj2" fmla="val 1045118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6" name="TextBox 25"/>
            <p:cNvSpPr txBox="1"/>
            <p:nvPr/>
          </p:nvSpPr>
          <p:spPr>
            <a:xfrm>
              <a:off x="2985379" y="5440595"/>
              <a:ext cx="783001" cy="341220"/>
            </a:xfrm>
            <a:prstGeom prst="rect">
              <a:avLst/>
            </a:prstGeom>
          </p:spPr>
          <p:txBody>
            <a:bodyPr wrap="square" lIns="234000" rtlCol="0">
              <a:noAutofit/>
            </a:bodyPr>
            <a:lstStyle/>
            <a:p>
              <a:pPr marL="457200" indent="-457200"/>
              <a:r>
                <a:rPr lang="de-DE" dirty="0"/>
                <a:t>BW</a:t>
              </a:r>
            </a:p>
          </p:txBody>
        </p: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0494" t="6757" r="6327" b="25949"/>
          <a:stretch/>
        </p:blipFill>
        <p:spPr>
          <a:xfrm>
            <a:off x="8240694" y="1224414"/>
            <a:ext cx="3836772" cy="3014392"/>
          </a:xfrm>
          <a:prstGeom prst="rect">
            <a:avLst/>
          </a:prstGeom>
        </p:spPr>
      </p:pic>
      <p:sp>
        <p:nvSpPr>
          <p:cNvPr id="31" name="TextBox 30"/>
          <p:cNvSpPr txBox="1"/>
          <p:nvPr/>
        </p:nvSpPr>
        <p:spPr>
          <a:xfrm>
            <a:off x="6491174" y="5320341"/>
            <a:ext cx="5070772" cy="1477328"/>
          </a:xfrm>
          <a:prstGeom prst="rect">
            <a:avLst/>
          </a:prstGeom>
          <a:solidFill>
            <a:schemeClr val="bg1"/>
          </a:solidFill>
        </p:spPr>
        <p:txBody>
          <a:bodyPr wrap="square" rtlCol="0">
            <a:spAutoFit/>
          </a:bodyPr>
          <a:lstStyle/>
          <a:p>
            <a:r>
              <a:rPr lang="en-US" dirty="0"/>
              <a:t>This graphic shows how the calculation for the filter suggestion is done with one FFT result</a:t>
            </a:r>
          </a:p>
          <a:p>
            <a:pPr marL="285750" indent="-285750">
              <a:buFont typeface="Arial" panose="020B0604020202020204" pitchFamily="34" charset="0"/>
              <a:buChar char="•"/>
            </a:pPr>
            <a:r>
              <a:rPr lang="en-US" dirty="0"/>
              <a:t>LPF: </a:t>
            </a:r>
            <a:r>
              <a:rPr lang="en-US" dirty="0" err="1"/>
              <a:t>LowPassFrequency</a:t>
            </a:r>
            <a:endParaRPr lang="en-US" dirty="0"/>
          </a:p>
          <a:p>
            <a:pPr marL="285750" indent="-285750">
              <a:buFont typeface="Arial" panose="020B0604020202020204" pitchFamily="34" charset="0"/>
              <a:buChar char="•"/>
            </a:pPr>
            <a:r>
              <a:rPr lang="en-US" dirty="0"/>
              <a:t>HPF: </a:t>
            </a:r>
            <a:r>
              <a:rPr lang="en-US" dirty="0" err="1"/>
              <a:t>HighPassFrequency</a:t>
            </a:r>
            <a:endParaRPr lang="en-US" dirty="0"/>
          </a:p>
          <a:p>
            <a:pPr marL="285750" indent="-285750">
              <a:buFont typeface="Arial" panose="020B0604020202020204" pitchFamily="34" charset="0"/>
              <a:buChar char="•"/>
            </a:pPr>
            <a:r>
              <a:rPr lang="en-US" dirty="0"/>
              <a:t>BW: </a:t>
            </a:r>
            <a:r>
              <a:rPr lang="en-US" dirty="0" err="1"/>
              <a:t>VelocityFilterBandwidth</a:t>
            </a:r>
            <a:endParaRPr lang="en-US" dirty="0"/>
          </a:p>
        </p:txBody>
      </p:sp>
      <p:sp>
        <p:nvSpPr>
          <p:cNvPr id="2" name="TextBox 1"/>
          <p:cNvSpPr txBox="1"/>
          <p:nvPr/>
        </p:nvSpPr>
        <p:spPr>
          <a:xfrm>
            <a:off x="8272917" y="4249214"/>
            <a:ext cx="2249334" cy="369332"/>
          </a:xfrm>
          <a:prstGeom prst="rect">
            <a:avLst/>
          </a:prstGeom>
          <a:noFill/>
        </p:spPr>
        <p:txBody>
          <a:bodyPr wrap="none" rtlCol="0">
            <a:spAutoFit/>
          </a:bodyPr>
          <a:lstStyle/>
          <a:p>
            <a:r>
              <a:rPr lang="de-DE" dirty="0" err="1"/>
              <a:t>Result</a:t>
            </a:r>
            <a:r>
              <a:rPr lang="de-DE" dirty="0"/>
              <a:t> </a:t>
            </a:r>
            <a:r>
              <a:rPr lang="de-DE" dirty="0" err="1"/>
              <a:t>of</a:t>
            </a:r>
            <a:r>
              <a:rPr lang="de-DE" dirty="0"/>
              <a:t> </a:t>
            </a:r>
            <a:r>
              <a:rPr lang="de-DE" dirty="0" err="1"/>
              <a:t>calculation</a:t>
            </a:r>
            <a:endParaRPr lang="de-DE" dirty="0"/>
          </a:p>
        </p:txBody>
      </p:sp>
    </p:spTree>
    <p:extLst>
      <p:ext uri="{BB962C8B-B14F-4D97-AF65-F5344CB8AC3E}">
        <p14:creationId xmlns:p14="http://schemas.microsoft.com/office/powerpoint/2010/main" val="6402130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endParaRPr lang="en-CA" dirty="0"/>
          </a:p>
        </p:txBody>
      </p:sp>
      <p:grpSp>
        <p:nvGrpSpPr>
          <p:cNvPr id="17" name="Group 16"/>
          <p:cNvGrpSpPr/>
          <p:nvPr/>
        </p:nvGrpSpPr>
        <p:grpSpPr>
          <a:xfrm>
            <a:off x="661108" y="1294474"/>
            <a:ext cx="4832865" cy="3052206"/>
            <a:chOff x="1115616" y="1988840"/>
            <a:chExt cx="6663793" cy="432048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0206" t="19950" r="3355" b="18101"/>
            <a:stretch/>
          </p:blipFill>
          <p:spPr>
            <a:xfrm>
              <a:off x="1115616" y="1988840"/>
              <a:ext cx="6663793" cy="4320480"/>
            </a:xfrm>
            <a:prstGeom prst="rect">
              <a:avLst/>
            </a:prstGeom>
          </p:spPr>
        </p:pic>
        <p:cxnSp>
          <p:nvCxnSpPr>
            <p:cNvPr id="7" name="Straight Connector 6"/>
            <p:cNvCxnSpPr/>
            <p:nvPr/>
          </p:nvCxnSpPr>
          <p:spPr>
            <a:xfrm>
              <a:off x="4427984" y="4077072"/>
              <a:ext cx="0" cy="172819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220072" y="4077072"/>
              <a:ext cx="0" cy="165618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851920" y="4077072"/>
              <a:ext cx="1867660" cy="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742937" y="3609027"/>
              <a:ext cx="3308749" cy="409463"/>
            </a:xfrm>
            <a:prstGeom prst="rect">
              <a:avLst/>
            </a:prstGeom>
          </p:spPr>
          <p:txBody>
            <a:bodyPr wrap="none" lIns="234000" rtlCol="0">
              <a:noAutofit/>
            </a:bodyPr>
            <a:lstStyle/>
            <a:p>
              <a:pPr marL="457200" indent="-457200"/>
              <a:r>
                <a:rPr lang="de-DE" b="1" dirty="0">
                  <a:solidFill>
                    <a:srgbClr val="FF0000"/>
                  </a:solidFill>
                </a:rPr>
                <a:t>50% vom </a:t>
              </a:r>
            </a:p>
            <a:p>
              <a:pPr marL="457200" indent="-457200"/>
              <a:r>
                <a:rPr lang="de-DE" b="1" dirty="0">
                  <a:solidFill>
                    <a:srgbClr val="FF0000"/>
                  </a:solidFill>
                </a:rPr>
                <a:t>Maximum</a:t>
              </a:r>
            </a:p>
          </p:txBody>
        </p:sp>
        <p:sp>
          <p:nvSpPr>
            <p:cNvPr id="15" name="TextBox 14"/>
            <p:cNvSpPr txBox="1"/>
            <p:nvPr/>
          </p:nvSpPr>
          <p:spPr>
            <a:xfrm>
              <a:off x="3923930" y="5722732"/>
              <a:ext cx="648072" cy="432048"/>
            </a:xfrm>
            <a:prstGeom prst="rect">
              <a:avLst/>
            </a:prstGeom>
          </p:spPr>
          <p:txBody>
            <a:bodyPr wrap="none" lIns="234000" rtlCol="0">
              <a:noAutofit/>
            </a:bodyPr>
            <a:lstStyle/>
            <a:p>
              <a:pPr marL="457200" indent="-457200"/>
              <a:r>
                <a:rPr lang="de-DE" b="1" dirty="0">
                  <a:solidFill>
                    <a:srgbClr val="FF0000"/>
                  </a:solidFill>
                </a:rPr>
                <a:t>F1</a:t>
              </a:r>
            </a:p>
          </p:txBody>
        </p:sp>
        <p:sp>
          <p:nvSpPr>
            <p:cNvPr id="16" name="TextBox 15"/>
            <p:cNvSpPr txBox="1"/>
            <p:nvPr/>
          </p:nvSpPr>
          <p:spPr>
            <a:xfrm>
              <a:off x="4727649" y="5722732"/>
              <a:ext cx="648072" cy="432048"/>
            </a:xfrm>
            <a:prstGeom prst="rect">
              <a:avLst/>
            </a:prstGeom>
          </p:spPr>
          <p:txBody>
            <a:bodyPr wrap="none" lIns="234000" rtlCol="0">
              <a:noAutofit/>
            </a:bodyPr>
            <a:lstStyle/>
            <a:p>
              <a:pPr marL="457200" indent="-457200"/>
              <a:r>
                <a:rPr lang="de-DE" b="1" dirty="0">
                  <a:solidFill>
                    <a:srgbClr val="FF0000"/>
                  </a:solidFill>
                </a:rPr>
                <a:t>F2</a:t>
              </a:r>
            </a:p>
          </p:txBody>
        </p:sp>
      </p:grpSp>
      <p:sp>
        <p:nvSpPr>
          <p:cNvPr id="18" name="TextBox 17"/>
          <p:cNvSpPr txBox="1"/>
          <p:nvPr/>
        </p:nvSpPr>
        <p:spPr>
          <a:xfrm>
            <a:off x="6189319" y="1672339"/>
            <a:ext cx="4176019" cy="1200329"/>
          </a:xfrm>
          <a:prstGeom prst="rect">
            <a:avLst/>
          </a:prstGeom>
          <a:noFill/>
        </p:spPr>
        <p:txBody>
          <a:bodyPr wrap="square" rtlCol="0">
            <a:spAutoFit/>
          </a:bodyPr>
          <a:lstStyle/>
          <a:p>
            <a:r>
              <a:rPr lang="en-US" dirty="0"/>
              <a:t>Example 1:</a:t>
            </a:r>
          </a:p>
          <a:p>
            <a:r>
              <a:rPr lang="en-US" dirty="0"/>
              <a:t>If the two maxima are close to each other then one Bi-Quad Filter may be used</a:t>
            </a:r>
          </a:p>
        </p:txBody>
      </p:sp>
      <p:grpSp>
        <p:nvGrpSpPr>
          <p:cNvPr id="11" name="Gruppieren 10"/>
          <p:cNvGrpSpPr/>
          <p:nvPr/>
        </p:nvGrpSpPr>
        <p:grpSpPr>
          <a:xfrm>
            <a:off x="6816080" y="3573016"/>
            <a:ext cx="4838585" cy="3137105"/>
            <a:chOff x="1545447" y="3720895"/>
            <a:chExt cx="4838585" cy="3137105"/>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19760" t="19551" r="3800" b="18500"/>
            <a:stretch/>
          </p:blipFill>
          <p:spPr>
            <a:xfrm>
              <a:off x="1545447" y="3720895"/>
              <a:ext cx="4838585" cy="3137105"/>
            </a:xfrm>
            <a:prstGeom prst="rect">
              <a:avLst/>
            </a:prstGeom>
          </p:spPr>
        </p:pic>
        <p:cxnSp>
          <p:nvCxnSpPr>
            <p:cNvPr id="20" name="Straight Connector 19"/>
            <p:cNvCxnSpPr/>
            <p:nvPr/>
          </p:nvCxnSpPr>
          <p:spPr>
            <a:xfrm>
              <a:off x="3486000" y="5637118"/>
              <a:ext cx="0" cy="960235"/>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173385" y="5637117"/>
              <a:ext cx="1354506" cy="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06874" y="5268223"/>
              <a:ext cx="2399645" cy="289265"/>
            </a:xfrm>
            <a:prstGeom prst="rect">
              <a:avLst/>
            </a:prstGeom>
          </p:spPr>
          <p:txBody>
            <a:bodyPr wrap="none" lIns="234000" rtlCol="0">
              <a:noAutofit/>
            </a:bodyPr>
            <a:lstStyle/>
            <a:p>
              <a:pPr marL="457200" indent="-457200"/>
              <a:r>
                <a:rPr lang="de-DE" b="1" dirty="0">
                  <a:solidFill>
                    <a:srgbClr val="FF0000"/>
                  </a:solidFill>
                </a:rPr>
                <a:t>50% vom </a:t>
              </a:r>
            </a:p>
            <a:p>
              <a:pPr marL="457200" indent="-457200"/>
              <a:r>
                <a:rPr lang="de-DE" b="1" dirty="0">
                  <a:solidFill>
                    <a:srgbClr val="FF0000"/>
                  </a:solidFill>
                </a:rPr>
                <a:t>Maximum</a:t>
              </a:r>
            </a:p>
          </p:txBody>
        </p:sp>
        <p:sp>
          <p:nvSpPr>
            <p:cNvPr id="24" name="TextBox 23"/>
            <p:cNvSpPr txBox="1"/>
            <p:nvPr/>
          </p:nvSpPr>
          <p:spPr>
            <a:xfrm>
              <a:off x="3117866" y="6494387"/>
              <a:ext cx="470009" cy="305221"/>
            </a:xfrm>
            <a:prstGeom prst="rect">
              <a:avLst/>
            </a:prstGeom>
          </p:spPr>
          <p:txBody>
            <a:bodyPr wrap="none" lIns="234000" rtlCol="0">
              <a:noAutofit/>
            </a:bodyPr>
            <a:lstStyle/>
            <a:p>
              <a:pPr marL="457200" indent="-457200"/>
              <a:r>
                <a:rPr lang="de-DE" b="1" dirty="0">
                  <a:solidFill>
                    <a:srgbClr val="FF0000"/>
                  </a:solidFill>
                </a:rPr>
                <a:t>F1</a:t>
              </a:r>
            </a:p>
          </p:txBody>
        </p:sp>
      </p:grpSp>
      <p:sp>
        <p:nvSpPr>
          <p:cNvPr id="26" name="TextBox 25"/>
          <p:cNvSpPr txBox="1"/>
          <p:nvPr/>
        </p:nvSpPr>
        <p:spPr>
          <a:xfrm>
            <a:off x="2637232" y="5120344"/>
            <a:ext cx="4283968" cy="1200329"/>
          </a:xfrm>
          <a:prstGeom prst="rect">
            <a:avLst/>
          </a:prstGeom>
          <a:noFill/>
        </p:spPr>
        <p:txBody>
          <a:bodyPr wrap="square" rtlCol="0">
            <a:spAutoFit/>
          </a:bodyPr>
          <a:lstStyle/>
          <a:p>
            <a:r>
              <a:rPr lang="en-US" dirty="0"/>
              <a:t>Example 2:</a:t>
            </a:r>
          </a:p>
          <a:p>
            <a:r>
              <a:rPr lang="en-US" dirty="0"/>
              <a:t>If the maxima are too far apart, then a second order low pass filter is suggested</a:t>
            </a:r>
          </a:p>
        </p:txBody>
      </p:sp>
    </p:spTree>
    <p:extLst>
      <p:ext uri="{BB962C8B-B14F-4D97-AF65-F5344CB8AC3E}">
        <p14:creationId xmlns:p14="http://schemas.microsoft.com/office/powerpoint/2010/main" val="6792306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en-US" dirty="0" smtClean="0"/>
              <a:t>Steps / Tips for Tuning Assist</a:t>
            </a:r>
          </a:p>
          <a:p>
            <a:pPr marL="704850" lvl="1" indent="-342900">
              <a:buFont typeface="Arial" panose="020B0604020202020204" pitchFamily="34" charset="0"/>
              <a:buChar char="•"/>
            </a:pPr>
            <a:r>
              <a:rPr lang="en-US" sz="2000" dirty="0" smtClean="0"/>
              <a:t>Enable the NC axis first and set the following error monitoring in the corresponding NC axis to a high value e.g. 500mm (or disable it)</a:t>
            </a:r>
          </a:p>
          <a:p>
            <a:pPr marL="704850" lvl="1" indent="-342900">
              <a:buFont typeface="Arial" panose="020B0604020202020204" pitchFamily="34" charset="0"/>
              <a:buChar char="•"/>
            </a:pPr>
            <a:r>
              <a:rPr lang="en-US" sz="2000" dirty="0" smtClean="0"/>
              <a:t>Execute some more measurements e.g. three on the straight and three on the curve and maybe also with / without product on the mover </a:t>
            </a:r>
          </a:p>
          <a:p>
            <a:pPr marL="704850" lvl="1" indent="-342900">
              <a:buFont typeface="Arial" panose="020B0604020202020204" pitchFamily="34" charset="0"/>
              <a:buChar char="•"/>
            </a:pPr>
            <a:r>
              <a:rPr lang="en-US" sz="2000" dirty="0" smtClean="0"/>
              <a:t>Analyze the spectrum manually as well and try to categorize the FFT with the given examples by yourself</a:t>
            </a:r>
          </a:p>
          <a:p>
            <a:pPr marL="704850" lvl="1" indent="-342900">
              <a:buFont typeface="Arial" panose="020B0604020202020204" pitchFamily="34" charset="0"/>
              <a:buChar char="•"/>
            </a:pPr>
            <a:endParaRPr lang="en-US" sz="2000" dirty="0" smtClean="0"/>
          </a:p>
          <a:p>
            <a:pPr marL="704850" lvl="1" indent="-342900">
              <a:buFont typeface="Arial" panose="020B0604020202020204" pitchFamily="34" charset="0"/>
              <a:buChar char="•"/>
            </a:pPr>
            <a:r>
              <a:rPr lang="en-US" sz="2000" dirty="0" smtClean="0"/>
              <a:t>Notice the parameter suggestions and try to combine the filter settings</a:t>
            </a:r>
          </a:p>
          <a:p>
            <a:pPr marL="1154113" lvl="2" indent="-342900"/>
            <a:r>
              <a:rPr lang="en-US" sz="2000" dirty="0" smtClean="0"/>
              <a:t>Use lowest value for “</a:t>
            </a:r>
            <a:r>
              <a:rPr lang="en-US" sz="2000" dirty="0" err="1" smtClean="0"/>
              <a:t>Suggested_VeloFilterBandwidth</a:t>
            </a:r>
            <a:endParaRPr lang="en-US" sz="2000" dirty="0" smtClean="0"/>
          </a:p>
          <a:p>
            <a:pPr marL="1154113" lvl="2" indent="-342900"/>
            <a:r>
              <a:rPr lang="en-US" sz="2000" dirty="0" smtClean="0"/>
              <a:t>Use lowest value for “</a:t>
            </a:r>
            <a:r>
              <a:rPr lang="en-US" sz="2000" dirty="0" err="1" smtClean="0"/>
              <a:t>Suggested_KpAccFFT</a:t>
            </a:r>
            <a:r>
              <a:rPr lang="en-US" sz="2000" dirty="0" smtClean="0"/>
              <a:t>” from a straight measurement</a:t>
            </a:r>
          </a:p>
          <a:p>
            <a:pPr marL="1154113" lvl="2" indent="-342900"/>
            <a:r>
              <a:rPr lang="en-US" sz="2000" dirty="0" smtClean="0"/>
              <a:t>Use LowpassFilter2 if both filter types are suggested (Lowpass2 &amp; </a:t>
            </a:r>
            <a:r>
              <a:rPr lang="en-US" sz="2000" dirty="0" err="1" smtClean="0"/>
              <a:t>Biquad</a:t>
            </a:r>
            <a:r>
              <a:rPr lang="en-US" sz="2000" dirty="0" smtClean="0"/>
              <a:t>) </a:t>
            </a:r>
          </a:p>
          <a:p>
            <a:pPr marL="1154113" lvl="2" indent="-342900"/>
            <a:r>
              <a:rPr lang="en-US" sz="2000" dirty="0" smtClean="0"/>
              <a:t>Use lowest value for suggested “</a:t>
            </a:r>
            <a:r>
              <a:rPr lang="en-US" sz="2000" dirty="0" err="1" smtClean="0"/>
              <a:t>LowPassFreqeuncy</a:t>
            </a:r>
            <a:r>
              <a:rPr lang="en-US" sz="2000" dirty="0" smtClean="0"/>
              <a:t>”</a:t>
            </a:r>
          </a:p>
          <a:p>
            <a:pPr marL="1154113" lvl="2" indent="-342900"/>
            <a:r>
              <a:rPr lang="en-US" sz="2000" dirty="0" smtClean="0"/>
              <a:t>Use highest value for suggested “</a:t>
            </a:r>
            <a:r>
              <a:rPr lang="en-US" sz="2000" dirty="0" err="1" smtClean="0"/>
              <a:t>HighPassFreqeuncy</a:t>
            </a:r>
            <a:r>
              <a:rPr lang="en-US" sz="2000" dirty="0" smtClean="0"/>
              <a:t>”</a:t>
            </a:r>
          </a:p>
          <a:p>
            <a:endParaRPr lang="de-DE" dirty="0"/>
          </a:p>
        </p:txBody>
      </p:sp>
      <p:sp>
        <p:nvSpPr>
          <p:cNvPr id="4" name="Titel 3"/>
          <p:cNvSpPr>
            <a:spLocks noGrp="1"/>
          </p:cNvSpPr>
          <p:nvPr>
            <p:ph type="title"/>
          </p:nvPr>
        </p:nvSpPr>
        <p:spPr/>
        <p:txBody>
          <a:bodyPr/>
          <a:lstStyle/>
          <a:p>
            <a:r>
              <a:rPr lang="de-DE" dirty="0"/>
              <a:t>XTS </a:t>
            </a:r>
            <a:r>
              <a:rPr lang="de-DE" dirty="0" err="1"/>
              <a:t>TcSoftDrive</a:t>
            </a:r>
            <a:r>
              <a:rPr lang="de-DE" dirty="0"/>
              <a:t> – </a:t>
            </a:r>
            <a:r>
              <a:rPr lang="de-DE" dirty="0" smtClean="0"/>
              <a:t>Tuning</a:t>
            </a:r>
            <a:r>
              <a:rPr lang="de-DE" dirty="0"/>
              <a:t>	Tuning Assist</a:t>
            </a:r>
            <a:r>
              <a:rPr lang="de-DE" dirty="0" smtClean="0"/>
              <a:t> </a:t>
            </a:r>
            <a:endParaRPr lang="en-US" dirty="0"/>
          </a:p>
        </p:txBody>
      </p:sp>
    </p:spTree>
    <p:extLst>
      <p:ext uri="{BB962C8B-B14F-4D97-AF65-F5344CB8AC3E}">
        <p14:creationId xmlns:p14="http://schemas.microsoft.com/office/powerpoint/2010/main" val="8588744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a:grpSpLocks noChangeAspect="1"/>
          </p:cNvGrpSpPr>
          <p:nvPr/>
        </p:nvGrpSpPr>
        <p:grpSpPr>
          <a:xfrm>
            <a:off x="3215680" y="1177588"/>
            <a:ext cx="8890913" cy="5576096"/>
            <a:chOff x="1178042" y="2276872"/>
            <a:chExt cx="7210382" cy="4522120"/>
          </a:xfrm>
        </p:grpSpPr>
        <p:pic>
          <p:nvPicPr>
            <p:cNvPr id="3" name="Picture 2"/>
            <p:cNvPicPr>
              <a:picLocks noChangeAspect="1"/>
            </p:cNvPicPr>
            <p:nvPr/>
          </p:nvPicPr>
          <p:blipFill rotWithShape="1">
            <a:blip r:embed="rId3"/>
            <a:srcRect t="1601" b="-1"/>
            <a:stretch/>
          </p:blipFill>
          <p:spPr>
            <a:xfrm>
              <a:off x="1178042" y="2276872"/>
              <a:ext cx="7210382" cy="4522120"/>
            </a:xfrm>
            <a:prstGeom prst="rect">
              <a:avLst/>
            </a:prstGeom>
          </p:spPr>
        </p:pic>
        <p:sp>
          <p:nvSpPr>
            <p:cNvPr id="14" name="Oval 13"/>
            <p:cNvSpPr/>
            <p:nvPr/>
          </p:nvSpPr>
          <p:spPr>
            <a:xfrm>
              <a:off x="5149057" y="3716305"/>
              <a:ext cx="864096" cy="8640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4" name="Textplatzhalter 3"/>
          <p:cNvSpPr>
            <a:spLocks noGrp="1"/>
          </p:cNvSpPr>
          <p:nvPr>
            <p:ph type="body" sz="quarter" idx="15"/>
          </p:nvPr>
        </p:nvSpPr>
        <p:spPr>
          <a:xfrm>
            <a:off x="3" y="1090800"/>
            <a:ext cx="5400000" cy="5767200"/>
          </a:xfrm>
          <a:solidFill>
            <a:schemeClr val="bg1">
              <a:alpha val="95000"/>
            </a:schemeClr>
          </a:solidFill>
        </p:spPr>
        <p:txBody>
          <a:bodyPr/>
          <a:lstStyle/>
          <a:p>
            <a:pPr marL="0" indent="0">
              <a:buNone/>
            </a:pPr>
            <a:r>
              <a:rPr lang="en-US" b="1" dirty="0" smtClean="0"/>
              <a:t>Velocity Control Loop </a:t>
            </a:r>
          </a:p>
          <a:p>
            <a:endParaRPr lang="en-US" dirty="0" smtClean="0"/>
          </a:p>
          <a:p>
            <a:r>
              <a:rPr lang="en-US" dirty="0" smtClean="0"/>
              <a:t>For velocity control loop a</a:t>
            </a:r>
            <a:br>
              <a:rPr lang="en-US" dirty="0" smtClean="0"/>
            </a:br>
            <a:r>
              <a:rPr lang="en-US" dirty="0" smtClean="0"/>
              <a:t> “PI” – Loop is used.</a:t>
            </a:r>
          </a:p>
          <a:p>
            <a:endParaRPr lang="en-US" dirty="0"/>
          </a:p>
          <a:p>
            <a:pPr lvl="1"/>
            <a:r>
              <a:rPr lang="en-US" dirty="0" smtClean="0"/>
              <a:t>Setup </a:t>
            </a:r>
            <a:r>
              <a:rPr lang="en-US" dirty="0" err="1" smtClean="0"/>
              <a:t>Kp</a:t>
            </a:r>
            <a:endParaRPr lang="en-US" dirty="0" smtClean="0"/>
          </a:p>
          <a:p>
            <a:pPr lvl="1"/>
            <a:endParaRPr lang="en-US" dirty="0"/>
          </a:p>
          <a:p>
            <a:pPr lvl="1"/>
            <a:r>
              <a:rPr lang="en-US" dirty="0" smtClean="0"/>
              <a:t>Setup </a:t>
            </a:r>
            <a:r>
              <a:rPr lang="en-US" dirty="0" err="1" smtClean="0"/>
              <a:t>Tn</a:t>
            </a:r>
            <a:r>
              <a:rPr lang="en-US" dirty="0" smtClean="0"/>
              <a:t> </a:t>
            </a:r>
          </a:p>
        </p:txBody>
      </p:sp>
      <p:sp>
        <p:nvSpPr>
          <p:cNvPr id="9" name="Titel 3"/>
          <p:cNvSpPr>
            <a:spLocks noGrp="1"/>
          </p:cNvSpPr>
          <p:nvPr>
            <p:ph type="title"/>
          </p:nvPr>
        </p:nvSpPr>
        <p:spPr/>
        <p:txBody>
          <a:bodyPr/>
          <a:lstStyle/>
          <a:p>
            <a:r>
              <a:rPr lang="en-CA" dirty="0"/>
              <a:t>XTS </a:t>
            </a:r>
            <a:r>
              <a:rPr lang="en-CA" dirty="0" err="1"/>
              <a:t>TcSoftDrive</a:t>
            </a:r>
            <a:r>
              <a:rPr lang="en-CA" dirty="0"/>
              <a:t> – </a:t>
            </a:r>
            <a:r>
              <a:rPr lang="en-CA" dirty="0" smtClean="0"/>
              <a:t>Tuning</a:t>
            </a:r>
            <a:r>
              <a:rPr lang="de-DE" dirty="0"/>
              <a:t>	</a:t>
            </a:r>
            <a:r>
              <a:rPr lang="en-US" dirty="0" smtClean="0"/>
              <a:t>Velocity </a:t>
            </a:r>
            <a:r>
              <a:rPr lang="en-US" dirty="0"/>
              <a:t>Control Loop </a:t>
            </a:r>
            <a:endParaRPr lang="en-CA" dirty="0"/>
          </a:p>
        </p:txBody>
      </p:sp>
    </p:spTree>
    <p:extLst>
      <p:ext uri="{BB962C8B-B14F-4D97-AF65-F5344CB8AC3E}">
        <p14:creationId xmlns:p14="http://schemas.microsoft.com/office/powerpoint/2010/main" val="18745405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3"/>
          <a:stretch>
            <a:fillRect/>
          </a:stretch>
        </p:blipFill>
        <p:spPr>
          <a:xfrm>
            <a:off x="8135999" y="1090800"/>
            <a:ext cx="4066666" cy="3834286"/>
          </a:xfrm>
          <a:prstGeom prst="rect">
            <a:avLst/>
          </a:prstGeom>
        </p:spPr>
      </p:pic>
      <p:pic>
        <p:nvPicPr>
          <p:cNvPr id="2" name="Grafik 1"/>
          <p:cNvPicPr>
            <a:picLocks noChangeAspect="1"/>
          </p:cNvPicPr>
          <p:nvPr/>
        </p:nvPicPr>
        <p:blipFill rotWithShape="1">
          <a:blip r:embed="rId4">
            <a:extLst>
              <a:ext uri="{28A0092B-C50C-407E-A947-70E740481C1C}">
                <a14:useLocalDpi xmlns:a14="http://schemas.microsoft.com/office/drawing/2010/main" val="0"/>
              </a:ext>
            </a:extLst>
          </a:blip>
          <a:srcRect b="55076"/>
          <a:stretch/>
        </p:blipFill>
        <p:spPr>
          <a:xfrm>
            <a:off x="6094799" y="3430801"/>
            <a:ext cx="6094800" cy="3454584"/>
          </a:xfrm>
          <a:prstGeom prst="rect">
            <a:avLst/>
          </a:prstGeom>
        </p:spPr>
      </p:pic>
      <p:sp>
        <p:nvSpPr>
          <p:cNvPr id="12" name="Textplatzhalter 11"/>
          <p:cNvSpPr>
            <a:spLocks noGrp="1"/>
          </p:cNvSpPr>
          <p:nvPr>
            <p:ph type="body" sz="quarter" idx="15"/>
          </p:nvPr>
        </p:nvSpPr>
        <p:spPr/>
        <p:txBody>
          <a:bodyPr/>
          <a:lstStyle/>
          <a:p>
            <a:pPr marL="0" indent="0">
              <a:buNone/>
            </a:pPr>
            <a:r>
              <a:rPr lang="en-US" b="1" dirty="0"/>
              <a:t>Velocity Control Loop </a:t>
            </a:r>
          </a:p>
          <a:p>
            <a:endParaRPr lang="en-US" dirty="0" smtClean="0"/>
          </a:p>
          <a:p>
            <a:r>
              <a:rPr lang="en-US" dirty="0" smtClean="0"/>
              <a:t>Disable </a:t>
            </a:r>
            <a:r>
              <a:rPr lang="en-US" dirty="0"/>
              <a:t>or remove the Tuning assist object </a:t>
            </a:r>
            <a:r>
              <a:rPr lang="en-US" dirty="0" smtClean="0"/>
              <a:t/>
            </a:r>
            <a:br>
              <a:rPr lang="en-US" dirty="0" smtClean="0"/>
            </a:br>
            <a:r>
              <a:rPr lang="en-US" dirty="0" smtClean="0"/>
              <a:t>	(if </a:t>
            </a:r>
            <a:r>
              <a:rPr lang="en-US" dirty="0"/>
              <a:t>not already </a:t>
            </a:r>
            <a:r>
              <a:rPr lang="en-US" dirty="0" smtClean="0"/>
              <a:t>done)</a:t>
            </a:r>
          </a:p>
          <a:p>
            <a:endParaRPr lang="en-US" dirty="0"/>
          </a:p>
          <a:p>
            <a:r>
              <a:rPr lang="en-US" dirty="0"/>
              <a:t>Set the SoftDrive “</a:t>
            </a:r>
            <a:r>
              <a:rPr lang="en-US" dirty="0" err="1"/>
              <a:t>OperationMode</a:t>
            </a:r>
            <a:r>
              <a:rPr lang="en-US" dirty="0"/>
              <a:t>” parameter </a:t>
            </a:r>
            <a:r>
              <a:rPr lang="en-US" dirty="0" smtClean="0"/>
              <a:t>in </a:t>
            </a:r>
            <a:r>
              <a:rPr lang="en-US" dirty="0"/>
              <a:t>the main object to 9 </a:t>
            </a:r>
            <a:r>
              <a:rPr lang="en-US" dirty="0" smtClean="0"/>
              <a:t/>
            </a:r>
            <a:br>
              <a:rPr lang="en-US" dirty="0" smtClean="0"/>
            </a:br>
            <a:r>
              <a:rPr lang="en-US" dirty="0" smtClean="0"/>
              <a:t>(</a:t>
            </a:r>
            <a:r>
              <a:rPr lang="en-US" dirty="0"/>
              <a:t>cyclic synchronous velocity mode</a:t>
            </a:r>
            <a:r>
              <a:rPr lang="en-US" dirty="0" smtClean="0"/>
              <a:t>)</a:t>
            </a:r>
            <a:br>
              <a:rPr lang="en-US" dirty="0" smtClean="0"/>
            </a:br>
            <a:endParaRPr lang="en-US" dirty="0"/>
          </a:p>
          <a:p>
            <a:pPr marL="0" indent="0">
              <a:buNone/>
            </a:pPr>
            <a:endParaRPr lang="en-US" dirty="0"/>
          </a:p>
          <a:p>
            <a:endParaRPr lang="de-DE" dirty="0"/>
          </a:p>
        </p:txBody>
      </p:sp>
      <p:sp>
        <p:nvSpPr>
          <p:cNvPr id="6" name="Titel 3"/>
          <p:cNvSpPr>
            <a:spLocks noGrp="1"/>
          </p:cNvSpPr>
          <p:nvPr>
            <p:ph type="title"/>
          </p:nvPr>
        </p:nvSpPr>
        <p:spPr/>
        <p:txBody>
          <a:bodyPr/>
          <a:lstStyle/>
          <a:p>
            <a:r>
              <a:rPr lang="de-DE" dirty="0"/>
              <a:t>XTS </a:t>
            </a:r>
            <a:r>
              <a:rPr lang="de-DE" dirty="0" err="1"/>
              <a:t>TcSoftDrive</a:t>
            </a:r>
            <a:r>
              <a:rPr lang="de-DE" dirty="0"/>
              <a:t> – Tuning	</a:t>
            </a:r>
            <a:r>
              <a:rPr lang="en-US" dirty="0" smtClean="0"/>
              <a:t>Velocity </a:t>
            </a:r>
            <a:r>
              <a:rPr lang="en-US" dirty="0"/>
              <a:t>Control Loop</a:t>
            </a:r>
            <a:r>
              <a:rPr lang="de-DE" dirty="0" smtClean="0"/>
              <a:t> 	</a:t>
            </a:r>
            <a:endParaRPr lang="en-US" dirty="0"/>
          </a:p>
        </p:txBody>
      </p:sp>
    </p:spTree>
    <p:extLst>
      <p:ext uri="{BB962C8B-B14F-4D97-AF65-F5344CB8AC3E}">
        <p14:creationId xmlns:p14="http://schemas.microsoft.com/office/powerpoint/2010/main" val="30359865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en-US" b="1" dirty="0"/>
              <a:t>Velocity Control Loop </a:t>
            </a:r>
          </a:p>
          <a:p>
            <a:endParaRPr lang="en-US" dirty="0" smtClean="0"/>
          </a:p>
          <a:p>
            <a:r>
              <a:rPr lang="en-US" dirty="0" smtClean="0"/>
              <a:t>Set the following error monitoring </a:t>
            </a:r>
            <a:r>
              <a:rPr lang="en-US" dirty="0" smtClean="0"/>
              <a:t>to a </a:t>
            </a:r>
            <a:r>
              <a:rPr lang="en-US" dirty="0"/>
              <a:t>high value e.g. 500mm (or disable it)</a:t>
            </a:r>
            <a:br>
              <a:rPr lang="en-US" dirty="0"/>
            </a:br>
            <a:endParaRPr lang="en-US" dirty="0" smtClean="0"/>
          </a:p>
          <a:p>
            <a:endParaRPr lang="de-DE" dirty="0"/>
          </a:p>
        </p:txBody>
      </p:sp>
      <p:sp>
        <p:nvSpPr>
          <p:cNvPr id="5" name="Titel 3"/>
          <p:cNvSpPr>
            <a:spLocks noGrp="1"/>
          </p:cNvSpPr>
          <p:nvPr>
            <p:ph type="title"/>
          </p:nvPr>
        </p:nvSpPr>
        <p:spPr/>
        <p:txBody>
          <a:bodyPr/>
          <a:lstStyle/>
          <a:p>
            <a:r>
              <a:rPr lang="de-DE" dirty="0" smtClean="0"/>
              <a:t>XTS </a:t>
            </a:r>
            <a:r>
              <a:rPr lang="de-DE" dirty="0" err="1" smtClean="0"/>
              <a:t>TcSoftDrive</a:t>
            </a:r>
            <a:r>
              <a:rPr lang="de-DE" dirty="0" smtClean="0"/>
              <a:t> – Tuning	</a:t>
            </a:r>
            <a:r>
              <a:rPr lang="en-US" dirty="0"/>
              <a:t> Velocity Control Loop</a:t>
            </a:r>
            <a:r>
              <a:rPr lang="de-DE" dirty="0"/>
              <a:t> </a:t>
            </a:r>
            <a:endParaRPr lang="en-US" dirty="0"/>
          </a:p>
        </p:txBody>
      </p:sp>
      <p:pic>
        <p:nvPicPr>
          <p:cNvPr id="7" name="Grafik 6"/>
          <p:cNvPicPr>
            <a:picLocks noChangeAspect="1"/>
          </p:cNvPicPr>
          <p:nvPr/>
        </p:nvPicPr>
        <p:blipFill>
          <a:blip r:embed="rId3"/>
          <a:stretch>
            <a:fillRect/>
          </a:stretch>
        </p:blipFill>
        <p:spPr>
          <a:xfrm>
            <a:off x="8136000" y="1090800"/>
            <a:ext cx="4056000" cy="3824229"/>
          </a:xfrm>
          <a:prstGeom prst="rect">
            <a:avLst/>
          </a:prstGeom>
        </p:spPr>
      </p:pic>
      <p:pic>
        <p:nvPicPr>
          <p:cNvPr id="8" name="Grafik 7"/>
          <p:cNvPicPr>
            <a:picLocks noChangeAspect="1"/>
          </p:cNvPicPr>
          <p:nvPr/>
        </p:nvPicPr>
        <p:blipFill rotWithShape="1">
          <a:blip r:embed="rId4">
            <a:extLst>
              <a:ext uri="{28A0092B-C50C-407E-A947-70E740481C1C}">
                <a14:useLocalDpi xmlns:a14="http://schemas.microsoft.com/office/drawing/2010/main" val="0"/>
              </a:ext>
            </a:extLst>
          </a:blip>
          <a:srcRect b="55103"/>
          <a:stretch/>
        </p:blipFill>
        <p:spPr>
          <a:xfrm>
            <a:off x="6094799" y="3430801"/>
            <a:ext cx="6098400" cy="3454583"/>
          </a:xfrm>
          <a:prstGeom prst="rect">
            <a:avLst/>
          </a:prstGeom>
        </p:spPr>
      </p:pic>
    </p:spTree>
    <p:extLst>
      <p:ext uri="{BB962C8B-B14F-4D97-AF65-F5344CB8AC3E}">
        <p14:creationId xmlns:p14="http://schemas.microsoft.com/office/powerpoint/2010/main" val="38198388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p:cNvSpPr>
            <a:spLocks noGrp="1"/>
          </p:cNvSpPr>
          <p:nvPr>
            <p:ph type="body" sz="quarter" idx="15"/>
          </p:nvPr>
        </p:nvSpPr>
        <p:spPr/>
        <p:txBody>
          <a:bodyPr/>
          <a:lstStyle/>
          <a:p>
            <a:pPr marL="0" indent="0">
              <a:buNone/>
            </a:pPr>
            <a:r>
              <a:rPr lang="en-US" b="1" dirty="0"/>
              <a:t>Velocity Control Loop </a:t>
            </a:r>
          </a:p>
          <a:p>
            <a:pPr marL="0" indent="0">
              <a:buNone/>
            </a:pPr>
            <a:endParaRPr lang="en-US" dirty="0"/>
          </a:p>
          <a:p>
            <a:r>
              <a:rPr lang="en-US" dirty="0"/>
              <a:t>Switch off the integral part of the velocity </a:t>
            </a:r>
            <a:r>
              <a:rPr lang="en-US" dirty="0" smtClean="0"/>
              <a:t>control</a:t>
            </a:r>
          </a:p>
          <a:p>
            <a:pPr marL="0" indent="0">
              <a:buNone/>
            </a:pPr>
            <a:r>
              <a:rPr lang="en-US" dirty="0" smtClean="0"/>
              <a:t> </a:t>
            </a:r>
          </a:p>
          <a:p>
            <a:pPr lvl="1"/>
            <a:r>
              <a:rPr lang="en-US" dirty="0" smtClean="0"/>
              <a:t>all </a:t>
            </a:r>
            <a:r>
              <a:rPr lang="en-US" dirty="0" err="1"/>
              <a:t>Tn</a:t>
            </a:r>
            <a:r>
              <a:rPr lang="en-US" dirty="0"/>
              <a:t> parameter set to zero</a:t>
            </a:r>
          </a:p>
          <a:p>
            <a:endParaRPr lang="en-US" dirty="0"/>
          </a:p>
        </p:txBody>
      </p:sp>
      <p:sp>
        <p:nvSpPr>
          <p:cNvPr id="4" name="Titel 3"/>
          <p:cNvSpPr>
            <a:spLocks noGrp="1"/>
          </p:cNvSpPr>
          <p:nvPr>
            <p:ph type="title"/>
          </p:nvPr>
        </p:nvSpPr>
        <p:spPr/>
        <p:txBody>
          <a:bodyPr/>
          <a:lstStyle/>
          <a:p>
            <a:r>
              <a:rPr lang="en-CA" dirty="0" smtClean="0"/>
              <a:t>XTS </a:t>
            </a:r>
            <a:r>
              <a:rPr lang="de-DE" kern="0" dirty="0" err="1" smtClean="0"/>
              <a:t>TcSoftDrive</a:t>
            </a:r>
            <a:r>
              <a:rPr lang="de-DE" kern="0" dirty="0" smtClean="0"/>
              <a:t> - </a:t>
            </a:r>
            <a:r>
              <a:rPr lang="en-CA" dirty="0" smtClean="0"/>
              <a:t>velocity </a:t>
            </a:r>
            <a:r>
              <a:rPr lang="en-CA" dirty="0"/>
              <a:t>control</a:t>
            </a:r>
            <a:endParaRPr lang="de-DE" kern="0" dirty="0"/>
          </a:p>
        </p:txBody>
      </p:sp>
      <p:pic>
        <p:nvPicPr>
          <p:cNvPr id="2" name="Grafik 1"/>
          <p:cNvPicPr>
            <a:picLocks noChangeAspect="1"/>
          </p:cNvPicPr>
          <p:nvPr/>
        </p:nvPicPr>
        <p:blipFill>
          <a:blip r:embed="rId3"/>
          <a:stretch>
            <a:fillRect/>
          </a:stretch>
        </p:blipFill>
        <p:spPr>
          <a:xfrm>
            <a:off x="8134351" y="1090800"/>
            <a:ext cx="4043002" cy="2735764"/>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t="-1" b="42079"/>
          <a:stretch/>
        </p:blipFill>
        <p:spPr>
          <a:xfrm>
            <a:off x="6094800" y="3430800"/>
            <a:ext cx="6094800" cy="3454584"/>
          </a:xfrm>
          <a:prstGeom prst="rect">
            <a:avLst/>
          </a:prstGeom>
        </p:spPr>
      </p:pic>
    </p:spTree>
    <p:extLst>
      <p:ext uri="{BB962C8B-B14F-4D97-AF65-F5344CB8AC3E}">
        <p14:creationId xmlns:p14="http://schemas.microsoft.com/office/powerpoint/2010/main" val="32991776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CA" dirty="0" smtClean="0"/>
              <a:t>XTS – Basic Timing</a:t>
            </a:r>
            <a:endParaRPr lang="en-CA"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4403" t="3911" r="4598" b="8732"/>
          <a:stretch/>
        </p:blipFill>
        <p:spPr>
          <a:xfrm>
            <a:off x="897411" y="1231742"/>
            <a:ext cx="10397178" cy="5617830"/>
          </a:xfrm>
          <a:prstGeom prst="rect">
            <a:avLst/>
          </a:prstGeom>
        </p:spPr>
      </p:pic>
    </p:spTree>
    <p:extLst>
      <p:ext uri="{BB962C8B-B14F-4D97-AF65-F5344CB8AC3E}">
        <p14:creationId xmlns:p14="http://schemas.microsoft.com/office/powerpoint/2010/main" val="33468299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p:cNvSpPr>
            <a:spLocks noGrp="1"/>
          </p:cNvSpPr>
          <p:nvPr>
            <p:ph type="body" sz="quarter" idx="15"/>
          </p:nvPr>
        </p:nvSpPr>
        <p:spPr>
          <a:xfrm>
            <a:off x="3" y="1099700"/>
            <a:ext cx="6095997" cy="5331600"/>
          </a:xfrm>
        </p:spPr>
        <p:txBody>
          <a:bodyPr/>
          <a:lstStyle/>
          <a:p>
            <a:pPr marL="0" indent="0">
              <a:buNone/>
            </a:pPr>
            <a:r>
              <a:rPr lang="en-US" b="1" dirty="0"/>
              <a:t>Velocity Control Loop </a:t>
            </a:r>
          </a:p>
          <a:p>
            <a:r>
              <a:rPr lang="en-US" dirty="0" smtClean="0"/>
              <a:t>Enable </a:t>
            </a:r>
            <a:r>
              <a:rPr lang="en-US" dirty="0"/>
              <a:t>the NC axis and start the </a:t>
            </a:r>
            <a:r>
              <a:rPr lang="en-US" dirty="0" smtClean="0"/>
              <a:t/>
            </a:r>
            <a:br>
              <a:rPr lang="en-US" dirty="0" smtClean="0"/>
            </a:br>
            <a:r>
              <a:rPr lang="en-US" dirty="0" smtClean="0"/>
              <a:t>service mode </a:t>
            </a:r>
            <a:r>
              <a:rPr lang="en-US" dirty="0"/>
              <a:t>“</a:t>
            </a:r>
            <a:r>
              <a:rPr lang="en-US" dirty="0" err="1"/>
              <a:t>Velo</a:t>
            </a:r>
            <a:r>
              <a:rPr lang="en-US" dirty="0"/>
              <a:t> Step Sequence” </a:t>
            </a:r>
            <a:r>
              <a:rPr lang="en-US" dirty="0" smtClean="0"/>
              <a:t/>
            </a:r>
            <a:br>
              <a:rPr lang="en-US" dirty="0" smtClean="0"/>
            </a:br>
            <a:endParaRPr lang="en-US" dirty="0"/>
          </a:p>
          <a:p>
            <a:r>
              <a:rPr lang="en-US" dirty="0"/>
              <a:t>Scope as minimum from the corresponding </a:t>
            </a:r>
            <a:r>
              <a:rPr lang="en-US" dirty="0" smtClean="0"/>
              <a:t>SoftDrive</a:t>
            </a:r>
          </a:p>
          <a:p>
            <a:pPr marL="704850" lvl="1" indent="-342900">
              <a:buFont typeface="Wingdings" panose="05000000000000000000" pitchFamily="2" charset="2"/>
              <a:buChar char="§"/>
            </a:pPr>
            <a:r>
              <a:rPr lang="en-US" dirty="0" smtClean="0"/>
              <a:t>Act Velocity </a:t>
            </a:r>
          </a:p>
          <a:p>
            <a:pPr marL="704850" lvl="1" indent="-342900">
              <a:buFont typeface="Wingdings" panose="05000000000000000000" pitchFamily="2" charset="2"/>
              <a:buChar char="§"/>
            </a:pPr>
            <a:r>
              <a:rPr lang="en-US" dirty="0" smtClean="0"/>
              <a:t>Set Velocity </a:t>
            </a:r>
          </a:p>
          <a:p>
            <a:pPr marL="704850" lvl="1" indent="-342900">
              <a:buFont typeface="Wingdings" panose="05000000000000000000" pitchFamily="2" charset="2"/>
              <a:buChar char="§"/>
            </a:pPr>
            <a:r>
              <a:rPr lang="en-US" dirty="0" smtClean="0"/>
              <a:t>Set Current 	</a:t>
            </a:r>
          </a:p>
          <a:p>
            <a:endParaRPr lang="en-US" dirty="0" smtClean="0"/>
          </a:p>
          <a:p>
            <a:r>
              <a:rPr lang="en-US" dirty="0" smtClean="0"/>
              <a:t>May </a:t>
            </a:r>
            <a:r>
              <a:rPr lang="en-US" dirty="0"/>
              <a:t>reduce the target velocity to avoid current saturation reaching the “</a:t>
            </a:r>
            <a:r>
              <a:rPr lang="en-US" dirty="0" err="1"/>
              <a:t>MaxCurrentOutput</a:t>
            </a:r>
            <a:r>
              <a:rPr lang="en-US" dirty="0"/>
              <a:t>” value (12A default)   </a:t>
            </a:r>
          </a:p>
          <a:p>
            <a:endParaRPr lang="de-DE" dirty="0"/>
          </a:p>
        </p:txBody>
      </p:sp>
      <p:sp>
        <p:nvSpPr>
          <p:cNvPr id="6" name="Titel 3"/>
          <p:cNvSpPr>
            <a:spLocks noGrp="1"/>
          </p:cNvSpPr>
          <p:nvPr>
            <p:ph type="title"/>
          </p:nvPr>
        </p:nvSpPr>
        <p:spPr/>
        <p:txBody>
          <a:bodyPr/>
          <a:lstStyle/>
          <a:p>
            <a:r>
              <a:rPr lang="de-DE" dirty="0"/>
              <a:t>XTS </a:t>
            </a:r>
            <a:r>
              <a:rPr lang="de-DE" dirty="0" err="1"/>
              <a:t>TcSoftDrive</a:t>
            </a:r>
            <a:r>
              <a:rPr lang="de-DE" dirty="0"/>
              <a:t> – Tuning	</a:t>
            </a:r>
            <a:r>
              <a:rPr lang="en-US" dirty="0" smtClean="0"/>
              <a:t>Velocity </a:t>
            </a:r>
            <a:r>
              <a:rPr lang="en-US" dirty="0"/>
              <a:t>Control Loop</a:t>
            </a:r>
            <a:r>
              <a:rPr lang="de-DE" dirty="0" smtClean="0"/>
              <a:t> 	</a:t>
            </a:r>
            <a:endParaRPr lang="en-US" dirty="0"/>
          </a:p>
        </p:txBody>
      </p:sp>
      <p:pic>
        <p:nvPicPr>
          <p:cNvPr id="4" name="Grafik 3"/>
          <p:cNvPicPr>
            <a:picLocks noChangeAspect="1"/>
          </p:cNvPicPr>
          <p:nvPr/>
        </p:nvPicPr>
        <p:blipFill>
          <a:blip r:embed="rId3"/>
          <a:stretch>
            <a:fillRect/>
          </a:stretch>
        </p:blipFill>
        <p:spPr>
          <a:xfrm>
            <a:off x="8136000" y="1090800"/>
            <a:ext cx="4056000" cy="3824229"/>
          </a:xfrm>
          <a:prstGeom prst="rect">
            <a:avLst/>
          </a:prstGeom>
        </p:spPr>
      </p:pic>
      <p:pic>
        <p:nvPicPr>
          <p:cNvPr id="7" name="Grafik 6"/>
          <p:cNvPicPr>
            <a:picLocks noChangeAspect="1"/>
          </p:cNvPicPr>
          <p:nvPr/>
        </p:nvPicPr>
        <p:blipFill rotWithShape="1">
          <a:blip r:embed="rId4">
            <a:extLst>
              <a:ext uri="{28A0092B-C50C-407E-A947-70E740481C1C}">
                <a14:useLocalDpi xmlns:a14="http://schemas.microsoft.com/office/drawing/2010/main" val="0"/>
              </a:ext>
            </a:extLst>
          </a:blip>
          <a:srcRect t="-1" b="43824"/>
          <a:stretch/>
        </p:blipFill>
        <p:spPr>
          <a:xfrm>
            <a:off x="6086016" y="2541931"/>
            <a:ext cx="6128003" cy="4343454"/>
          </a:xfrm>
          <a:prstGeom prst="rect">
            <a:avLst/>
          </a:prstGeom>
        </p:spPr>
      </p:pic>
      <p:grpSp>
        <p:nvGrpSpPr>
          <p:cNvPr id="8" name="Gruppieren 7"/>
          <p:cNvGrpSpPr/>
          <p:nvPr/>
        </p:nvGrpSpPr>
        <p:grpSpPr>
          <a:xfrm>
            <a:off x="6712067" y="5589240"/>
            <a:ext cx="4866090" cy="938048"/>
            <a:chOff x="-1248816" y="7313575"/>
            <a:chExt cx="4866090" cy="938048"/>
          </a:xfrm>
        </p:grpSpPr>
        <p:sp>
          <p:nvSpPr>
            <p:cNvPr id="14" name="Rectangle 6"/>
            <p:cNvSpPr/>
            <p:nvPr/>
          </p:nvSpPr>
          <p:spPr>
            <a:xfrm>
              <a:off x="-1248816" y="7313575"/>
              <a:ext cx="931795" cy="934417"/>
            </a:xfrm>
            <a:prstGeom prst="rect">
              <a:avLst/>
            </a:prstGeom>
            <a:solidFill>
              <a:srgbClr val="FFFFFF"/>
            </a:solidFill>
            <a:ln w="1270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5" name="Rectangle 7"/>
            <p:cNvSpPr/>
            <p:nvPr/>
          </p:nvSpPr>
          <p:spPr>
            <a:xfrm>
              <a:off x="-321521" y="7313576"/>
              <a:ext cx="3938795" cy="934416"/>
            </a:xfrm>
            <a:prstGeom prst="rect">
              <a:avLst/>
            </a:prstGeom>
            <a:solidFill>
              <a:srgbClr val="CCD2DA"/>
            </a:solidFill>
            <a:ln w="12700">
              <a:solidFill>
                <a:srgbClr val="183F5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pic>
          <p:nvPicPr>
            <p:cNvPr id="16" name="Bild 3" descr="Warning_A4"/>
            <p:cNvPicPr/>
            <p:nvPr/>
          </p:nvPicPr>
          <p:blipFill>
            <a:blip r:embed="rId5">
              <a:extLst>
                <a:ext uri="{28A0092B-C50C-407E-A947-70E740481C1C}">
                  <a14:useLocalDpi xmlns:a14="http://schemas.microsoft.com/office/drawing/2010/main" val="0"/>
                </a:ext>
              </a:extLst>
            </a:blip>
            <a:srcRect/>
            <a:stretch>
              <a:fillRect/>
            </a:stretch>
          </p:blipFill>
          <p:spPr bwMode="auto">
            <a:xfrm>
              <a:off x="-1210297" y="7373789"/>
              <a:ext cx="854758" cy="452093"/>
            </a:xfrm>
            <a:prstGeom prst="rect">
              <a:avLst/>
            </a:prstGeom>
            <a:solidFill>
              <a:srgbClr val="CCD2DA"/>
            </a:solidFill>
            <a:ln>
              <a:noFill/>
            </a:ln>
          </p:spPr>
        </p:pic>
        <p:sp>
          <p:nvSpPr>
            <p:cNvPr id="17" name="TextBox 9"/>
            <p:cNvSpPr txBox="1"/>
            <p:nvPr/>
          </p:nvSpPr>
          <p:spPr>
            <a:xfrm>
              <a:off x="-1240587" y="7825882"/>
              <a:ext cx="921716" cy="276999"/>
            </a:xfrm>
            <a:prstGeom prst="rect">
              <a:avLst/>
            </a:prstGeom>
            <a:noFill/>
            <a:ln>
              <a:noFill/>
            </a:ln>
          </p:spPr>
          <p:txBody>
            <a:bodyPr wrap="square" rtlCol="0">
              <a:spAutoFit/>
            </a:bodyPr>
            <a:lstStyle/>
            <a:p>
              <a:r>
                <a:rPr lang="de-DE" sz="1200" b="1" dirty="0"/>
                <a:t>WARNING</a:t>
              </a:r>
            </a:p>
          </p:txBody>
        </p:sp>
        <p:sp>
          <p:nvSpPr>
            <p:cNvPr id="18" name="TextBox 10"/>
            <p:cNvSpPr txBox="1"/>
            <p:nvPr/>
          </p:nvSpPr>
          <p:spPr>
            <a:xfrm>
              <a:off x="-323371" y="7315623"/>
              <a:ext cx="3934296" cy="936000"/>
            </a:xfrm>
            <a:prstGeom prst="rect">
              <a:avLst/>
            </a:prstGeom>
            <a:solidFill>
              <a:srgbClr val="FFFFFF"/>
            </a:solidFill>
            <a:ln>
              <a:solidFill>
                <a:srgbClr val="183F5C"/>
              </a:solidFill>
            </a:ln>
          </p:spPr>
          <p:txBody>
            <a:bodyPr wrap="square" rtlCol="0">
              <a:spAutoFit/>
            </a:bodyPr>
            <a:lstStyle/>
            <a:p>
              <a:r>
                <a:rPr lang="en-US" sz="1100" b="1" dirty="0"/>
                <a:t>Risk of injury from moving movers</a:t>
              </a:r>
            </a:p>
            <a:p>
              <a:r>
                <a:rPr lang="en-US" sz="1100" dirty="0"/>
                <a:t>When the </a:t>
              </a:r>
              <a:r>
                <a:rPr lang="en-US" sz="1100" dirty="0" err="1"/>
                <a:t>Velo</a:t>
              </a:r>
              <a:r>
                <a:rPr lang="en-US" sz="1100" dirty="0"/>
                <a:t> Step Sequence function is started the mover starts to move open loop. There is a risk of injury to body parts. Keep an appropriate safety distance, and stay clear outside of the operating space. </a:t>
              </a:r>
            </a:p>
          </p:txBody>
        </p:sp>
      </p:grpSp>
    </p:spTree>
    <p:extLst>
      <p:ext uri="{BB962C8B-B14F-4D97-AF65-F5344CB8AC3E}">
        <p14:creationId xmlns:p14="http://schemas.microsoft.com/office/powerpoint/2010/main" val="4141552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en-US" sz="2400" b="1" dirty="0"/>
              <a:t>Velocity Control Loop </a:t>
            </a:r>
          </a:p>
          <a:p>
            <a:r>
              <a:rPr lang="en-US" sz="2400" dirty="0" smtClean="0"/>
              <a:t>Increase </a:t>
            </a:r>
            <a:r>
              <a:rPr lang="en-US" sz="2400" dirty="0"/>
              <a:t>(or decrease) the velocity loop gain </a:t>
            </a:r>
            <a:r>
              <a:rPr lang="en-US" sz="2400" dirty="0" err="1"/>
              <a:t>Kp</a:t>
            </a:r>
            <a:r>
              <a:rPr lang="en-US" sz="2400" dirty="0"/>
              <a:t> until the actual velocity reaches </a:t>
            </a:r>
            <a:r>
              <a:rPr lang="en-US" sz="2400" dirty="0" smtClean="0"/>
              <a:t/>
            </a:r>
            <a:br>
              <a:rPr lang="en-US" sz="2400" dirty="0" smtClean="0"/>
            </a:br>
            <a:r>
              <a:rPr lang="en-US" sz="2400" dirty="0" smtClean="0"/>
              <a:t>	85 </a:t>
            </a:r>
            <a:r>
              <a:rPr lang="en-US" sz="2400" dirty="0"/>
              <a:t>– 90 % </a:t>
            </a:r>
            <a:r>
              <a:rPr lang="en-US" sz="2400" dirty="0" smtClean="0"/>
              <a:t/>
            </a:r>
            <a:br>
              <a:rPr lang="en-US" sz="2400" dirty="0" smtClean="0"/>
            </a:br>
            <a:r>
              <a:rPr lang="en-US" sz="2400" dirty="0" smtClean="0"/>
              <a:t>of </a:t>
            </a:r>
            <a:r>
              <a:rPr lang="en-US" sz="2400" dirty="0"/>
              <a:t>the commanded velocity (e.g. here 500 mm/s</a:t>
            </a:r>
            <a:r>
              <a:rPr lang="en-US" sz="2400" dirty="0" smtClean="0"/>
              <a:t>)</a:t>
            </a:r>
          </a:p>
          <a:p>
            <a:endParaRPr lang="en-US" sz="2400" dirty="0"/>
          </a:p>
          <a:p>
            <a:r>
              <a:rPr lang="en-US" sz="2400" dirty="0"/>
              <a:t>Set </a:t>
            </a:r>
            <a:r>
              <a:rPr lang="en-US" sz="2400" dirty="0" err="1"/>
              <a:t>Kp_standstill</a:t>
            </a:r>
            <a:r>
              <a:rPr lang="en-US" sz="2400" dirty="0"/>
              <a:t> parameter to the same value or </a:t>
            </a:r>
            <a:r>
              <a:rPr lang="en-US" sz="2400" dirty="0" smtClean="0"/>
              <a:t/>
            </a:r>
            <a:br>
              <a:rPr lang="en-US" sz="2400" dirty="0" smtClean="0"/>
            </a:br>
            <a:r>
              <a:rPr lang="en-US" sz="2400" dirty="0" smtClean="0"/>
              <a:t>a </a:t>
            </a:r>
            <a:r>
              <a:rPr lang="en-US" sz="2400" dirty="0"/>
              <a:t>bit less e.g. 75%</a:t>
            </a:r>
          </a:p>
          <a:p>
            <a:pPr marL="342900" indent="-342900">
              <a:buFont typeface="Arial" panose="020B0604020202020204" pitchFamily="34" charset="0"/>
              <a:buChar char="•"/>
            </a:pPr>
            <a:endParaRPr lang="en-US" dirty="0"/>
          </a:p>
          <a:p>
            <a:endParaRPr lang="en-US" dirty="0"/>
          </a:p>
          <a:p>
            <a:endParaRPr lang="de-DE" dirty="0"/>
          </a:p>
        </p:txBody>
      </p:sp>
      <p:sp>
        <p:nvSpPr>
          <p:cNvPr id="5" name="Titel 3"/>
          <p:cNvSpPr>
            <a:spLocks noGrp="1"/>
          </p:cNvSpPr>
          <p:nvPr>
            <p:ph type="title"/>
          </p:nvPr>
        </p:nvSpPr>
        <p:spPr/>
        <p:txBody>
          <a:bodyPr/>
          <a:lstStyle/>
          <a:p>
            <a:r>
              <a:rPr lang="de-DE" dirty="0"/>
              <a:t>XTS </a:t>
            </a:r>
            <a:r>
              <a:rPr lang="de-DE" dirty="0" err="1"/>
              <a:t>TcSoftDrive</a:t>
            </a:r>
            <a:r>
              <a:rPr lang="de-DE" dirty="0"/>
              <a:t> – Tuning </a:t>
            </a:r>
            <a:r>
              <a:rPr lang="de-DE" dirty="0" smtClean="0"/>
              <a:t> 	</a:t>
            </a:r>
            <a:r>
              <a:rPr lang="en-US" dirty="0" smtClean="0"/>
              <a:t>Velocity Control Loop (</a:t>
            </a:r>
            <a:r>
              <a:rPr lang="en-US" dirty="0" err="1" smtClean="0"/>
              <a:t>Kp</a:t>
            </a:r>
            <a:r>
              <a:rPr lang="en-US" dirty="0" smtClean="0"/>
              <a:t>)</a:t>
            </a:r>
            <a:endParaRPr lang="en-US" dirty="0"/>
          </a:p>
        </p:txBody>
      </p:sp>
      <p:sp>
        <p:nvSpPr>
          <p:cNvPr id="12" name="TextBox 11"/>
          <p:cNvSpPr txBox="1"/>
          <p:nvPr/>
        </p:nvSpPr>
        <p:spPr>
          <a:xfrm>
            <a:off x="6424257" y="5789376"/>
            <a:ext cx="5426486" cy="430887"/>
          </a:xfrm>
          <a:prstGeom prst="rect">
            <a:avLst/>
          </a:prstGeom>
          <a:noFill/>
        </p:spPr>
        <p:txBody>
          <a:bodyPr wrap="none" rtlCol="0">
            <a:spAutoFit/>
          </a:bodyPr>
          <a:lstStyle/>
          <a:p>
            <a:r>
              <a:rPr lang="de-DE" sz="2200" dirty="0"/>
              <a:t>Set Kp </a:t>
            </a:r>
            <a:r>
              <a:rPr lang="de-DE" sz="2200" dirty="0" err="1"/>
              <a:t>to</a:t>
            </a:r>
            <a:r>
              <a:rPr lang="de-DE" sz="2200" dirty="0"/>
              <a:t> </a:t>
            </a:r>
            <a:r>
              <a:rPr lang="de-DE" sz="2200" dirty="0" err="1"/>
              <a:t>reach</a:t>
            </a:r>
            <a:r>
              <a:rPr lang="de-DE" sz="2200" dirty="0"/>
              <a:t> 90% </a:t>
            </a:r>
            <a:r>
              <a:rPr lang="de-DE" sz="2200" dirty="0" err="1"/>
              <a:t>of</a:t>
            </a:r>
            <a:r>
              <a:rPr lang="de-DE" sz="2200" dirty="0"/>
              <a:t> </a:t>
            </a:r>
            <a:r>
              <a:rPr lang="de-DE" sz="2200" dirty="0" err="1"/>
              <a:t>command</a:t>
            </a:r>
            <a:r>
              <a:rPr lang="de-DE" sz="2200" dirty="0"/>
              <a:t> </a:t>
            </a:r>
            <a:r>
              <a:rPr lang="de-DE" sz="2200" dirty="0" err="1"/>
              <a:t>velocity</a:t>
            </a:r>
            <a:endParaRPr lang="de-DE" sz="2200" dirty="0"/>
          </a:p>
        </p:txBody>
      </p:sp>
      <p:pic>
        <p:nvPicPr>
          <p:cNvPr id="16" name="Picture 15"/>
          <p:cNvPicPr>
            <a:picLocks noChangeAspect="1"/>
          </p:cNvPicPr>
          <p:nvPr/>
        </p:nvPicPr>
        <p:blipFill rotWithShape="1">
          <a:blip r:embed="rId3"/>
          <a:srcRect t="-373" r="17922"/>
          <a:stretch/>
        </p:blipFill>
        <p:spPr>
          <a:xfrm>
            <a:off x="6090996" y="1090798"/>
            <a:ext cx="6088005" cy="4317815"/>
          </a:xfrm>
          <a:prstGeom prst="rect">
            <a:avLst/>
          </a:prstGeom>
        </p:spPr>
      </p:pic>
    </p:spTree>
    <p:extLst>
      <p:ext uri="{BB962C8B-B14F-4D97-AF65-F5344CB8AC3E}">
        <p14:creationId xmlns:p14="http://schemas.microsoft.com/office/powerpoint/2010/main" val="26930520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en-US" sz="2400" b="1" dirty="0"/>
              <a:t>Velocity Control Loop </a:t>
            </a:r>
          </a:p>
          <a:p>
            <a:r>
              <a:rPr lang="en-US" sz="2400" dirty="0" smtClean="0"/>
              <a:t>Switch </a:t>
            </a:r>
            <a:r>
              <a:rPr lang="en-US" sz="2400" dirty="0"/>
              <a:t>on </a:t>
            </a:r>
            <a:r>
              <a:rPr lang="en-US" sz="2400" dirty="0" err="1"/>
              <a:t>Tn</a:t>
            </a:r>
            <a:r>
              <a:rPr lang="en-US" sz="2400" dirty="0"/>
              <a:t> with a large time value </a:t>
            </a:r>
            <a:r>
              <a:rPr lang="en-US" sz="2400" dirty="0" smtClean="0"/>
              <a:t/>
            </a:r>
            <a:br>
              <a:rPr lang="en-US" sz="2400" dirty="0" smtClean="0"/>
            </a:br>
            <a:r>
              <a:rPr lang="en-US" sz="2400" dirty="0" smtClean="0"/>
              <a:t>	e.g</a:t>
            </a:r>
            <a:r>
              <a:rPr lang="en-US" sz="2400" dirty="0"/>
              <a:t>. 0.2 s </a:t>
            </a:r>
            <a:r>
              <a:rPr lang="en-US" sz="2400" dirty="0" smtClean="0"/>
              <a:t/>
            </a:r>
            <a:br>
              <a:rPr lang="en-US" sz="2400" dirty="0" smtClean="0"/>
            </a:br>
            <a:r>
              <a:rPr lang="en-US" sz="2400" dirty="0" smtClean="0"/>
              <a:t>and </a:t>
            </a:r>
            <a:r>
              <a:rPr lang="en-US" sz="2400" dirty="0"/>
              <a:t>reduce this incrementally until the actual velocity has a small overshoot of </a:t>
            </a:r>
            <a:r>
              <a:rPr lang="en-US" sz="2400" dirty="0" smtClean="0"/>
              <a:t/>
            </a:r>
            <a:br>
              <a:rPr lang="en-US" sz="2400" dirty="0" smtClean="0"/>
            </a:br>
            <a:r>
              <a:rPr lang="en-US" sz="2400" dirty="0" smtClean="0"/>
              <a:t>	5 </a:t>
            </a:r>
            <a:r>
              <a:rPr lang="en-US" sz="2400" dirty="0"/>
              <a:t>– 10% </a:t>
            </a:r>
            <a:r>
              <a:rPr lang="en-US" sz="2400" dirty="0" smtClean="0"/>
              <a:t>	of </a:t>
            </a:r>
            <a:r>
              <a:rPr lang="en-US" sz="2400" dirty="0"/>
              <a:t>the </a:t>
            </a:r>
            <a:r>
              <a:rPr lang="en-US" sz="2400" dirty="0" smtClean="0"/>
              <a:t>command</a:t>
            </a:r>
          </a:p>
          <a:p>
            <a:endParaRPr lang="en-US" sz="2400" dirty="0"/>
          </a:p>
          <a:p>
            <a:r>
              <a:rPr lang="en-US" sz="2400" dirty="0"/>
              <a:t>Repeat procedure for the curve and use area parameters in case of differences in the straight and curve </a:t>
            </a:r>
            <a:r>
              <a:rPr lang="en-US" sz="2400" dirty="0" smtClean="0"/>
              <a:t>sections</a:t>
            </a:r>
          </a:p>
          <a:p>
            <a:r>
              <a:rPr lang="en-US" sz="2400" dirty="0" smtClean="0"/>
              <a:t>Avoid </a:t>
            </a:r>
            <a:r>
              <a:rPr lang="en-US" sz="2400" dirty="0"/>
              <a:t>saturating the current output</a:t>
            </a:r>
          </a:p>
          <a:p>
            <a:pPr marL="342900" indent="-342900">
              <a:buFont typeface="Arial" panose="020B0604020202020204" pitchFamily="34" charset="0"/>
              <a:buChar char="•"/>
            </a:pPr>
            <a:endParaRPr lang="en-US" dirty="0"/>
          </a:p>
          <a:p>
            <a:endParaRPr lang="en-US" dirty="0"/>
          </a:p>
          <a:p>
            <a:endParaRPr lang="de-DE" dirty="0"/>
          </a:p>
        </p:txBody>
      </p:sp>
      <p:sp>
        <p:nvSpPr>
          <p:cNvPr id="5" name="Titel 3"/>
          <p:cNvSpPr>
            <a:spLocks noGrp="1"/>
          </p:cNvSpPr>
          <p:nvPr>
            <p:ph type="title"/>
          </p:nvPr>
        </p:nvSpPr>
        <p:spPr/>
        <p:txBody>
          <a:bodyPr/>
          <a:lstStyle/>
          <a:p>
            <a:r>
              <a:rPr lang="de-DE" dirty="0"/>
              <a:t>XTS </a:t>
            </a:r>
            <a:r>
              <a:rPr lang="de-DE" dirty="0" err="1"/>
              <a:t>TcSoftDrive</a:t>
            </a:r>
            <a:r>
              <a:rPr lang="de-DE" dirty="0"/>
              <a:t> – Tuning </a:t>
            </a:r>
            <a:r>
              <a:rPr lang="de-DE" dirty="0" smtClean="0"/>
              <a:t> 	</a:t>
            </a:r>
            <a:r>
              <a:rPr lang="en-US" dirty="0" smtClean="0"/>
              <a:t>Velocity Control Loop (</a:t>
            </a:r>
            <a:r>
              <a:rPr lang="en-US" dirty="0" err="1" smtClean="0"/>
              <a:t>Tn</a:t>
            </a:r>
            <a:r>
              <a:rPr lang="en-US" dirty="0" smtClean="0"/>
              <a:t>)</a:t>
            </a:r>
            <a:endParaRPr lang="en-US" dirty="0"/>
          </a:p>
        </p:txBody>
      </p:sp>
      <p:pic>
        <p:nvPicPr>
          <p:cNvPr id="14" name="Picture 13"/>
          <p:cNvPicPr>
            <a:picLocks noChangeAspect="1"/>
          </p:cNvPicPr>
          <p:nvPr/>
        </p:nvPicPr>
        <p:blipFill rotWithShape="1">
          <a:blip r:embed="rId3"/>
          <a:srcRect r="4567"/>
          <a:stretch/>
        </p:blipFill>
        <p:spPr>
          <a:xfrm>
            <a:off x="6096000" y="1090799"/>
            <a:ext cx="6096001" cy="4317814"/>
          </a:xfrm>
          <a:prstGeom prst="rect">
            <a:avLst/>
          </a:prstGeom>
        </p:spPr>
      </p:pic>
      <p:sp>
        <p:nvSpPr>
          <p:cNvPr id="15" name="TextBox 14"/>
          <p:cNvSpPr txBox="1"/>
          <p:nvPr/>
        </p:nvSpPr>
        <p:spPr>
          <a:xfrm>
            <a:off x="6744072" y="5491668"/>
            <a:ext cx="3694281" cy="369332"/>
          </a:xfrm>
          <a:prstGeom prst="rect">
            <a:avLst/>
          </a:prstGeom>
          <a:noFill/>
        </p:spPr>
        <p:txBody>
          <a:bodyPr wrap="none" rtlCol="0">
            <a:spAutoFit/>
          </a:bodyPr>
          <a:lstStyle/>
          <a:p>
            <a:r>
              <a:rPr lang="de-DE" dirty="0"/>
              <a:t>Set </a:t>
            </a:r>
            <a:r>
              <a:rPr lang="de-DE" dirty="0" err="1"/>
              <a:t>Tn</a:t>
            </a:r>
            <a:r>
              <a:rPr lang="de-DE" dirty="0"/>
              <a:t> </a:t>
            </a:r>
            <a:r>
              <a:rPr lang="de-DE" dirty="0" err="1"/>
              <a:t>to</a:t>
            </a:r>
            <a:r>
              <a:rPr lang="de-DE" dirty="0"/>
              <a:t> </a:t>
            </a:r>
            <a:r>
              <a:rPr lang="de-DE" dirty="0" err="1"/>
              <a:t>reach</a:t>
            </a:r>
            <a:r>
              <a:rPr lang="de-DE" dirty="0"/>
              <a:t> 5 -10 % </a:t>
            </a:r>
            <a:r>
              <a:rPr lang="de-DE" dirty="0" err="1"/>
              <a:t>overshoot</a:t>
            </a:r>
            <a:endParaRPr lang="de-DE" dirty="0"/>
          </a:p>
        </p:txBody>
      </p:sp>
    </p:spTree>
    <p:extLst>
      <p:ext uri="{BB962C8B-B14F-4D97-AF65-F5344CB8AC3E}">
        <p14:creationId xmlns:p14="http://schemas.microsoft.com/office/powerpoint/2010/main" val="8923384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en-US" sz="2400" b="1" dirty="0"/>
              <a:t>Velocity Control Loop </a:t>
            </a:r>
          </a:p>
          <a:p>
            <a:endParaRPr lang="en-US" sz="2400" dirty="0" smtClean="0"/>
          </a:p>
          <a:p>
            <a:r>
              <a:rPr lang="en-US" sz="2400" dirty="0" smtClean="0"/>
              <a:t>Repeat </a:t>
            </a:r>
            <a:r>
              <a:rPr lang="en-US" sz="2400" dirty="0"/>
              <a:t>procedure for the curve and use area parameters in case of differences in the straight and curve </a:t>
            </a:r>
            <a:r>
              <a:rPr lang="en-US" sz="2400" dirty="0" smtClean="0"/>
              <a:t>sections</a:t>
            </a:r>
          </a:p>
          <a:p>
            <a:r>
              <a:rPr lang="en-US" sz="2400" dirty="0" smtClean="0"/>
              <a:t>Avoid </a:t>
            </a:r>
            <a:r>
              <a:rPr lang="en-US" sz="2400" dirty="0"/>
              <a:t>saturating the current output</a:t>
            </a:r>
          </a:p>
          <a:p>
            <a:pPr marL="342900" indent="-342900">
              <a:buFont typeface="Arial" panose="020B0604020202020204" pitchFamily="34" charset="0"/>
              <a:buChar char="•"/>
            </a:pPr>
            <a:endParaRPr lang="en-US" dirty="0"/>
          </a:p>
          <a:p>
            <a:endParaRPr lang="en-US" dirty="0"/>
          </a:p>
          <a:p>
            <a:endParaRPr lang="de-DE" dirty="0"/>
          </a:p>
        </p:txBody>
      </p:sp>
      <p:sp>
        <p:nvSpPr>
          <p:cNvPr id="5" name="Titel 3"/>
          <p:cNvSpPr>
            <a:spLocks noGrp="1"/>
          </p:cNvSpPr>
          <p:nvPr>
            <p:ph type="title"/>
          </p:nvPr>
        </p:nvSpPr>
        <p:spPr/>
        <p:txBody>
          <a:bodyPr/>
          <a:lstStyle/>
          <a:p>
            <a:r>
              <a:rPr lang="de-DE" dirty="0"/>
              <a:t>XTS </a:t>
            </a:r>
            <a:r>
              <a:rPr lang="de-DE" dirty="0" err="1"/>
              <a:t>TcSoftDrive</a:t>
            </a:r>
            <a:r>
              <a:rPr lang="de-DE" dirty="0"/>
              <a:t> – Tuning </a:t>
            </a:r>
            <a:r>
              <a:rPr lang="de-DE" dirty="0" smtClean="0"/>
              <a:t> 	</a:t>
            </a:r>
            <a:r>
              <a:rPr lang="en-US" dirty="0" smtClean="0"/>
              <a:t>Velocity Control Loop (</a:t>
            </a:r>
            <a:r>
              <a:rPr lang="en-US" dirty="0" err="1" smtClean="0"/>
              <a:t>Tn</a:t>
            </a:r>
            <a:r>
              <a:rPr lang="en-US" dirty="0" smtClean="0"/>
              <a:t>)</a:t>
            </a:r>
            <a:endParaRPr lang="en-US" dirty="0"/>
          </a:p>
        </p:txBody>
      </p:sp>
      <p:pic>
        <p:nvPicPr>
          <p:cNvPr id="14" name="Picture 13"/>
          <p:cNvPicPr>
            <a:picLocks noChangeAspect="1"/>
          </p:cNvPicPr>
          <p:nvPr/>
        </p:nvPicPr>
        <p:blipFill rotWithShape="1">
          <a:blip r:embed="rId3"/>
          <a:srcRect r="4567"/>
          <a:stretch/>
        </p:blipFill>
        <p:spPr>
          <a:xfrm>
            <a:off x="6096000" y="1090799"/>
            <a:ext cx="6096001" cy="4317814"/>
          </a:xfrm>
          <a:prstGeom prst="rect">
            <a:avLst/>
          </a:prstGeom>
        </p:spPr>
      </p:pic>
      <p:sp>
        <p:nvSpPr>
          <p:cNvPr id="15" name="TextBox 14"/>
          <p:cNvSpPr txBox="1"/>
          <p:nvPr/>
        </p:nvSpPr>
        <p:spPr>
          <a:xfrm>
            <a:off x="6744072" y="5491668"/>
            <a:ext cx="3694281" cy="369332"/>
          </a:xfrm>
          <a:prstGeom prst="rect">
            <a:avLst/>
          </a:prstGeom>
          <a:noFill/>
        </p:spPr>
        <p:txBody>
          <a:bodyPr wrap="none" rtlCol="0">
            <a:spAutoFit/>
          </a:bodyPr>
          <a:lstStyle/>
          <a:p>
            <a:r>
              <a:rPr lang="de-DE" dirty="0"/>
              <a:t>Set </a:t>
            </a:r>
            <a:r>
              <a:rPr lang="de-DE" dirty="0" err="1"/>
              <a:t>Tn</a:t>
            </a:r>
            <a:r>
              <a:rPr lang="de-DE" dirty="0"/>
              <a:t> </a:t>
            </a:r>
            <a:r>
              <a:rPr lang="de-DE" dirty="0" err="1"/>
              <a:t>to</a:t>
            </a:r>
            <a:r>
              <a:rPr lang="de-DE" dirty="0"/>
              <a:t> </a:t>
            </a:r>
            <a:r>
              <a:rPr lang="de-DE" dirty="0" err="1"/>
              <a:t>reach</a:t>
            </a:r>
            <a:r>
              <a:rPr lang="de-DE" dirty="0"/>
              <a:t> 5 -10 % </a:t>
            </a:r>
            <a:r>
              <a:rPr lang="de-DE" dirty="0" err="1"/>
              <a:t>overshoot</a:t>
            </a:r>
            <a:endParaRPr lang="de-DE" dirty="0"/>
          </a:p>
        </p:txBody>
      </p:sp>
    </p:spTree>
    <p:extLst>
      <p:ext uri="{BB962C8B-B14F-4D97-AF65-F5344CB8AC3E}">
        <p14:creationId xmlns:p14="http://schemas.microsoft.com/office/powerpoint/2010/main" val="30725830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a:grpSpLocks noChangeAspect="1"/>
          </p:cNvGrpSpPr>
          <p:nvPr/>
        </p:nvGrpSpPr>
        <p:grpSpPr>
          <a:xfrm>
            <a:off x="3215680" y="1177588"/>
            <a:ext cx="8890913" cy="5576096"/>
            <a:chOff x="1178042" y="2276872"/>
            <a:chExt cx="7210382" cy="4522120"/>
          </a:xfrm>
        </p:grpSpPr>
        <p:pic>
          <p:nvPicPr>
            <p:cNvPr id="3" name="Picture 2"/>
            <p:cNvPicPr>
              <a:picLocks noChangeAspect="1"/>
            </p:cNvPicPr>
            <p:nvPr/>
          </p:nvPicPr>
          <p:blipFill rotWithShape="1">
            <a:blip r:embed="rId3"/>
            <a:srcRect t="1601" b="-1"/>
            <a:stretch/>
          </p:blipFill>
          <p:spPr>
            <a:xfrm>
              <a:off x="1178042" y="2276872"/>
              <a:ext cx="7210382" cy="4522120"/>
            </a:xfrm>
            <a:prstGeom prst="rect">
              <a:avLst/>
            </a:prstGeom>
          </p:spPr>
        </p:pic>
        <p:sp>
          <p:nvSpPr>
            <p:cNvPr id="14" name="Oval 13"/>
            <p:cNvSpPr/>
            <p:nvPr/>
          </p:nvSpPr>
          <p:spPr>
            <a:xfrm>
              <a:off x="2999419" y="3716305"/>
              <a:ext cx="864096" cy="864096"/>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4" name="Textplatzhalter 3"/>
          <p:cNvSpPr>
            <a:spLocks noGrp="1"/>
          </p:cNvSpPr>
          <p:nvPr>
            <p:ph type="body" sz="quarter" idx="15"/>
          </p:nvPr>
        </p:nvSpPr>
        <p:spPr>
          <a:xfrm>
            <a:off x="3" y="1090800"/>
            <a:ext cx="5400000" cy="5767200"/>
          </a:xfrm>
          <a:solidFill>
            <a:schemeClr val="bg1">
              <a:alpha val="95000"/>
            </a:schemeClr>
          </a:solidFill>
        </p:spPr>
        <p:txBody>
          <a:bodyPr/>
          <a:lstStyle/>
          <a:p>
            <a:pPr marL="0" indent="0">
              <a:buNone/>
            </a:pPr>
            <a:r>
              <a:rPr lang="en-US" b="1" dirty="0"/>
              <a:t>Position Control Loop</a:t>
            </a:r>
          </a:p>
          <a:p>
            <a:endParaRPr lang="en-GB" dirty="0" smtClean="0"/>
          </a:p>
          <a:p>
            <a:r>
              <a:rPr lang="en-US" dirty="0"/>
              <a:t>For </a:t>
            </a:r>
            <a:r>
              <a:rPr lang="en-US" dirty="0" smtClean="0"/>
              <a:t>position </a:t>
            </a:r>
            <a:r>
              <a:rPr lang="en-US" dirty="0"/>
              <a:t>control loop a</a:t>
            </a:r>
            <a:br>
              <a:rPr lang="en-US" dirty="0"/>
            </a:br>
            <a:r>
              <a:rPr lang="en-US" dirty="0"/>
              <a:t> “</a:t>
            </a:r>
            <a:r>
              <a:rPr lang="en-US" dirty="0" smtClean="0"/>
              <a:t>P” </a:t>
            </a:r>
            <a:r>
              <a:rPr lang="en-US" dirty="0"/>
              <a:t>– </a:t>
            </a:r>
            <a:r>
              <a:rPr lang="en-US" dirty="0" err="1" smtClean="0"/>
              <a:t>Controler</a:t>
            </a:r>
            <a:r>
              <a:rPr lang="en-US" dirty="0" smtClean="0"/>
              <a:t> is </a:t>
            </a:r>
            <a:r>
              <a:rPr lang="en-US" dirty="0"/>
              <a:t>used.</a:t>
            </a:r>
          </a:p>
          <a:p>
            <a:endParaRPr lang="en-US" dirty="0"/>
          </a:p>
          <a:p>
            <a:pPr lvl="1"/>
            <a:r>
              <a:rPr lang="en-US" dirty="0"/>
              <a:t>Setup </a:t>
            </a:r>
            <a:r>
              <a:rPr lang="en-US" dirty="0" err="1"/>
              <a:t>Kp</a:t>
            </a:r>
            <a:endParaRPr lang="en-US" dirty="0"/>
          </a:p>
          <a:p>
            <a:endParaRPr lang="de-DE" dirty="0"/>
          </a:p>
        </p:txBody>
      </p:sp>
      <p:sp>
        <p:nvSpPr>
          <p:cNvPr id="9" name="Titel 3"/>
          <p:cNvSpPr>
            <a:spLocks noGrp="1"/>
          </p:cNvSpPr>
          <p:nvPr>
            <p:ph type="title"/>
          </p:nvPr>
        </p:nvSpPr>
        <p:spPr/>
        <p:txBody>
          <a:bodyPr/>
          <a:lstStyle/>
          <a:p>
            <a:r>
              <a:rPr lang="en-CA" dirty="0"/>
              <a:t>XTS </a:t>
            </a:r>
            <a:r>
              <a:rPr lang="en-CA" dirty="0" err="1"/>
              <a:t>TcSoftDrive</a:t>
            </a:r>
            <a:r>
              <a:rPr lang="en-CA" dirty="0"/>
              <a:t> – </a:t>
            </a:r>
            <a:r>
              <a:rPr lang="en-CA" dirty="0" smtClean="0"/>
              <a:t>Tuning</a:t>
            </a:r>
            <a:r>
              <a:rPr lang="de-DE" dirty="0"/>
              <a:t>	</a:t>
            </a:r>
            <a:r>
              <a:rPr lang="en-US" dirty="0" smtClean="0"/>
              <a:t>Position </a:t>
            </a:r>
            <a:r>
              <a:rPr lang="en-US" dirty="0"/>
              <a:t>Control Loop</a:t>
            </a:r>
            <a:endParaRPr lang="en-CA" dirty="0"/>
          </a:p>
        </p:txBody>
      </p:sp>
    </p:spTree>
    <p:extLst>
      <p:ext uri="{BB962C8B-B14F-4D97-AF65-F5344CB8AC3E}">
        <p14:creationId xmlns:p14="http://schemas.microsoft.com/office/powerpoint/2010/main" val="12607772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en-US" b="1" dirty="0" smtClean="0"/>
              <a:t>Position Control Loop</a:t>
            </a:r>
          </a:p>
          <a:p>
            <a:endParaRPr lang="en-US" dirty="0" smtClean="0"/>
          </a:p>
          <a:p>
            <a:r>
              <a:rPr lang="en-US" dirty="0" smtClean="0"/>
              <a:t>Set the SoftDrive “</a:t>
            </a:r>
            <a:r>
              <a:rPr lang="en-US" dirty="0" err="1" smtClean="0"/>
              <a:t>OperationMode</a:t>
            </a:r>
            <a:r>
              <a:rPr lang="en-US" dirty="0" smtClean="0"/>
              <a:t>” parameter in the main object to </a:t>
            </a:r>
            <a:br>
              <a:rPr lang="en-US" dirty="0" smtClean="0"/>
            </a:br>
            <a:r>
              <a:rPr lang="en-US" dirty="0" smtClean="0"/>
              <a:t>8 (cyclic synchronous position mode)</a:t>
            </a:r>
          </a:p>
          <a:p>
            <a:endParaRPr lang="en-US" dirty="0" smtClean="0"/>
          </a:p>
          <a:p>
            <a:endParaRPr lang="en-US" dirty="0" smtClean="0"/>
          </a:p>
          <a:p>
            <a:endParaRPr lang="de-DE" dirty="0"/>
          </a:p>
        </p:txBody>
      </p:sp>
      <p:sp>
        <p:nvSpPr>
          <p:cNvPr id="5" name="Titel 3"/>
          <p:cNvSpPr>
            <a:spLocks noGrp="1"/>
          </p:cNvSpPr>
          <p:nvPr>
            <p:ph type="title"/>
          </p:nvPr>
        </p:nvSpPr>
        <p:spPr/>
        <p:txBody>
          <a:bodyPr/>
          <a:lstStyle/>
          <a:p>
            <a:r>
              <a:rPr lang="de-DE" smtClean="0"/>
              <a:t>XTS TcSoftDrive – Tuning	</a:t>
            </a:r>
            <a:r>
              <a:rPr lang="en-US" smtClean="0"/>
              <a:t>Position Control Loop </a:t>
            </a:r>
            <a:r>
              <a:rPr lang="de-DE" smtClean="0"/>
              <a:t>	</a:t>
            </a:r>
            <a:endParaRPr lang="en-US" dirty="0"/>
          </a:p>
        </p:txBody>
      </p:sp>
      <p:pic>
        <p:nvPicPr>
          <p:cNvPr id="2" name="Grafik 1"/>
          <p:cNvPicPr>
            <a:picLocks noChangeAspect="1"/>
          </p:cNvPicPr>
          <p:nvPr/>
        </p:nvPicPr>
        <p:blipFill>
          <a:blip r:embed="rId3"/>
          <a:stretch>
            <a:fillRect/>
          </a:stretch>
        </p:blipFill>
        <p:spPr>
          <a:xfrm>
            <a:off x="8135999" y="1090800"/>
            <a:ext cx="4066666" cy="3834286"/>
          </a:xfrm>
          <a:prstGeom prst="rect">
            <a:avLst/>
          </a:prstGeom>
        </p:spPr>
      </p:pic>
      <p:pic>
        <p:nvPicPr>
          <p:cNvPr id="8" name="Grafik 7"/>
          <p:cNvPicPr>
            <a:picLocks noChangeAspect="1"/>
          </p:cNvPicPr>
          <p:nvPr/>
        </p:nvPicPr>
        <p:blipFill rotWithShape="1">
          <a:blip r:embed="rId4">
            <a:extLst>
              <a:ext uri="{28A0092B-C50C-407E-A947-70E740481C1C}">
                <a14:useLocalDpi xmlns:a14="http://schemas.microsoft.com/office/drawing/2010/main" val="0"/>
              </a:ext>
            </a:extLst>
          </a:blip>
          <a:srcRect b="55061"/>
          <a:stretch/>
        </p:blipFill>
        <p:spPr>
          <a:xfrm>
            <a:off x="6096000" y="3428999"/>
            <a:ext cx="6096000" cy="3456385"/>
          </a:xfrm>
          <a:prstGeom prst="rect">
            <a:avLst/>
          </a:prstGeom>
        </p:spPr>
      </p:pic>
    </p:spTree>
    <p:extLst>
      <p:ext uri="{BB962C8B-B14F-4D97-AF65-F5344CB8AC3E}">
        <p14:creationId xmlns:p14="http://schemas.microsoft.com/office/powerpoint/2010/main" val="36903356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en-US" b="1" dirty="0" smtClean="0"/>
              <a:t>Position Control Loop</a:t>
            </a:r>
          </a:p>
          <a:p>
            <a:endParaRPr lang="en-US" dirty="0" smtClean="0"/>
          </a:p>
          <a:p>
            <a:r>
              <a:rPr lang="en-US" dirty="0" smtClean="0"/>
              <a:t>Set the following error monitoring back to “normal” values</a:t>
            </a:r>
          </a:p>
          <a:p>
            <a:endParaRPr lang="de-DE" dirty="0"/>
          </a:p>
        </p:txBody>
      </p:sp>
      <p:sp>
        <p:nvSpPr>
          <p:cNvPr id="5" name="Titel 3"/>
          <p:cNvSpPr>
            <a:spLocks noGrp="1"/>
          </p:cNvSpPr>
          <p:nvPr>
            <p:ph type="title"/>
          </p:nvPr>
        </p:nvSpPr>
        <p:spPr/>
        <p:txBody>
          <a:bodyPr/>
          <a:lstStyle/>
          <a:p>
            <a:r>
              <a:rPr lang="de-DE" smtClean="0"/>
              <a:t>XTS TcSoftDrive – Tuning	</a:t>
            </a:r>
            <a:r>
              <a:rPr lang="en-US" smtClean="0"/>
              <a:t>Position Control Loop </a:t>
            </a:r>
            <a:r>
              <a:rPr lang="de-DE" smtClean="0"/>
              <a:t>	</a:t>
            </a:r>
            <a:endParaRPr lang="en-US" dirty="0"/>
          </a:p>
        </p:txBody>
      </p:sp>
      <p:pic>
        <p:nvPicPr>
          <p:cNvPr id="7" name="Grafik 6"/>
          <p:cNvPicPr>
            <a:picLocks noChangeAspect="1"/>
          </p:cNvPicPr>
          <p:nvPr/>
        </p:nvPicPr>
        <p:blipFill>
          <a:blip r:embed="rId3"/>
          <a:stretch>
            <a:fillRect/>
          </a:stretch>
        </p:blipFill>
        <p:spPr>
          <a:xfrm>
            <a:off x="8136000" y="1090800"/>
            <a:ext cx="4056000" cy="3824229"/>
          </a:xfrm>
          <a:prstGeom prst="rect">
            <a:avLst/>
          </a:prstGeom>
        </p:spPr>
      </p:pic>
      <p:pic>
        <p:nvPicPr>
          <p:cNvPr id="9" name="Grafik 8"/>
          <p:cNvPicPr>
            <a:picLocks noChangeAspect="1"/>
          </p:cNvPicPr>
          <p:nvPr/>
        </p:nvPicPr>
        <p:blipFill rotWithShape="1">
          <a:blip r:embed="rId4">
            <a:extLst>
              <a:ext uri="{28A0092B-C50C-407E-A947-70E740481C1C}">
                <a14:useLocalDpi xmlns:a14="http://schemas.microsoft.com/office/drawing/2010/main" val="0"/>
              </a:ext>
            </a:extLst>
          </a:blip>
          <a:srcRect b="55094"/>
          <a:stretch/>
        </p:blipFill>
        <p:spPr>
          <a:xfrm>
            <a:off x="6094800" y="3430801"/>
            <a:ext cx="6097200" cy="3454584"/>
          </a:xfrm>
          <a:prstGeom prst="rect">
            <a:avLst/>
          </a:prstGeom>
        </p:spPr>
      </p:pic>
    </p:spTree>
    <p:extLst>
      <p:ext uri="{BB962C8B-B14F-4D97-AF65-F5344CB8AC3E}">
        <p14:creationId xmlns:p14="http://schemas.microsoft.com/office/powerpoint/2010/main" val="25243921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en-US" b="1" dirty="0" smtClean="0"/>
              <a:t>Position Control Loop</a:t>
            </a:r>
          </a:p>
          <a:p>
            <a:endParaRPr lang="en-US" dirty="0" smtClean="0"/>
          </a:p>
          <a:p>
            <a:r>
              <a:rPr lang="en-US" dirty="0" smtClean="0"/>
              <a:t>Enable the NC axis </a:t>
            </a:r>
            <a:br>
              <a:rPr lang="en-US" dirty="0" smtClean="0"/>
            </a:br>
            <a:r>
              <a:rPr lang="en-US" dirty="0" smtClean="0"/>
              <a:t>and start the service mode </a:t>
            </a:r>
            <a:br>
              <a:rPr lang="en-US" dirty="0" smtClean="0"/>
            </a:br>
            <a:r>
              <a:rPr lang="en-US" dirty="0" smtClean="0"/>
              <a:t>“Reversing Sequence” with </a:t>
            </a:r>
            <a:br>
              <a:rPr lang="en-US" dirty="0" smtClean="0"/>
            </a:br>
            <a:r>
              <a:rPr lang="en-US" dirty="0" smtClean="0"/>
              <a:t>achievable (or necessary) values for velocity, acceleration and jerk </a:t>
            </a:r>
          </a:p>
          <a:p>
            <a:endParaRPr lang="en-US" dirty="0" smtClean="0"/>
          </a:p>
          <a:p>
            <a:r>
              <a:rPr lang="en-US" dirty="0" smtClean="0"/>
              <a:t>Also scope the following error parameter of the SoftDrive</a:t>
            </a:r>
          </a:p>
          <a:p>
            <a:endParaRPr lang="de-DE" dirty="0"/>
          </a:p>
        </p:txBody>
      </p:sp>
      <p:sp>
        <p:nvSpPr>
          <p:cNvPr id="5" name="Titel 3"/>
          <p:cNvSpPr>
            <a:spLocks noGrp="1"/>
          </p:cNvSpPr>
          <p:nvPr>
            <p:ph type="title"/>
          </p:nvPr>
        </p:nvSpPr>
        <p:spPr/>
        <p:txBody>
          <a:bodyPr/>
          <a:lstStyle/>
          <a:p>
            <a:r>
              <a:rPr lang="de-DE" smtClean="0"/>
              <a:t>XTS TcSoftDrive – Tuning	</a:t>
            </a:r>
            <a:r>
              <a:rPr lang="en-US" smtClean="0"/>
              <a:t>Position Control Loop </a:t>
            </a:r>
            <a:r>
              <a:rPr lang="de-DE" smtClean="0"/>
              <a:t>	</a:t>
            </a:r>
            <a:endParaRPr lang="en-US" dirty="0"/>
          </a:p>
        </p:txBody>
      </p:sp>
      <p:pic>
        <p:nvPicPr>
          <p:cNvPr id="6" name="Grafik 5"/>
          <p:cNvPicPr>
            <a:picLocks noChangeAspect="1"/>
          </p:cNvPicPr>
          <p:nvPr/>
        </p:nvPicPr>
        <p:blipFill>
          <a:blip r:embed="rId3"/>
          <a:stretch>
            <a:fillRect/>
          </a:stretch>
        </p:blipFill>
        <p:spPr>
          <a:xfrm>
            <a:off x="8136000" y="1090800"/>
            <a:ext cx="4056000" cy="3824229"/>
          </a:xfrm>
          <a:prstGeom prst="rect">
            <a:avLst/>
          </a:prstGeom>
        </p:spPr>
      </p:pic>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b="43805"/>
          <a:stretch/>
        </p:blipFill>
        <p:spPr>
          <a:xfrm>
            <a:off x="6087600" y="2541601"/>
            <a:ext cx="6126419" cy="4343784"/>
          </a:xfrm>
          <a:prstGeom prst="rect">
            <a:avLst/>
          </a:prstGeom>
        </p:spPr>
      </p:pic>
    </p:spTree>
    <p:extLst>
      <p:ext uri="{BB962C8B-B14F-4D97-AF65-F5344CB8AC3E}">
        <p14:creationId xmlns:p14="http://schemas.microsoft.com/office/powerpoint/2010/main" val="14416067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marL="0" indent="0">
              <a:buNone/>
            </a:pPr>
            <a:r>
              <a:rPr lang="en-US" b="1" dirty="0" smtClean="0"/>
              <a:t>Position Control Loop</a:t>
            </a:r>
          </a:p>
          <a:p>
            <a:endParaRPr lang="en-US" dirty="0" smtClean="0"/>
          </a:p>
          <a:p>
            <a:r>
              <a:rPr lang="en-US" dirty="0" smtClean="0"/>
              <a:t>Increase </a:t>
            </a:r>
            <a:r>
              <a:rPr lang="en-US" dirty="0" err="1" smtClean="0"/>
              <a:t>Kp</a:t>
            </a:r>
            <a:r>
              <a:rPr lang="en-US" dirty="0" smtClean="0"/>
              <a:t> of position loop to reduce following error as much as possible but stop before getting more noise or oscillation</a:t>
            </a:r>
          </a:p>
          <a:p>
            <a:endParaRPr lang="en-US" dirty="0" smtClean="0"/>
          </a:p>
          <a:p>
            <a:r>
              <a:rPr lang="en-US" dirty="0" smtClean="0"/>
              <a:t>Set </a:t>
            </a:r>
            <a:r>
              <a:rPr lang="en-US" dirty="0" err="1" smtClean="0"/>
              <a:t>Kp_standstill</a:t>
            </a:r>
            <a:r>
              <a:rPr lang="en-US" dirty="0" smtClean="0"/>
              <a:t> parameter to the same value or maybe a bit less e.g. 75%</a:t>
            </a:r>
          </a:p>
          <a:p>
            <a:endParaRPr lang="en-US" dirty="0" smtClean="0"/>
          </a:p>
          <a:p>
            <a:r>
              <a:rPr lang="en-US" dirty="0" smtClean="0"/>
              <a:t>Repeat procedure for the curve and use area parameter in case of differences in the straight and curve</a:t>
            </a:r>
          </a:p>
          <a:p>
            <a:endParaRPr lang="de-DE" dirty="0"/>
          </a:p>
        </p:txBody>
      </p:sp>
      <p:sp>
        <p:nvSpPr>
          <p:cNvPr id="5" name="Titel 3"/>
          <p:cNvSpPr>
            <a:spLocks noGrp="1"/>
          </p:cNvSpPr>
          <p:nvPr>
            <p:ph type="title"/>
          </p:nvPr>
        </p:nvSpPr>
        <p:spPr/>
        <p:txBody>
          <a:bodyPr/>
          <a:lstStyle/>
          <a:p>
            <a:r>
              <a:rPr lang="de-DE" smtClean="0"/>
              <a:t>XTS TcSoftDrive – Tuning	</a:t>
            </a:r>
            <a:r>
              <a:rPr lang="en-US" smtClean="0"/>
              <a:t>Position Control Loop (Kp) </a:t>
            </a:r>
            <a:r>
              <a:rPr lang="de-DE" smtClean="0"/>
              <a:t>	</a:t>
            </a:r>
            <a:endParaRPr lang="en-US" dirty="0"/>
          </a:p>
        </p:txBody>
      </p:sp>
      <p:sp>
        <p:nvSpPr>
          <p:cNvPr id="7" name="Bildplatzhalter 6"/>
          <p:cNvSpPr>
            <a:spLocks noGrp="1"/>
          </p:cNvSpPr>
          <p:nvPr>
            <p:ph type="pic" sz="quarter" idx="14"/>
          </p:nvPr>
        </p:nvSpPr>
        <p:spPr/>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85832"/>
            <a:ext cx="6087000" cy="4322781"/>
          </a:xfrm>
          <a:prstGeom prst="rect">
            <a:avLst/>
          </a:prstGeom>
        </p:spPr>
      </p:pic>
    </p:spTree>
    <p:extLst>
      <p:ext uri="{BB962C8B-B14F-4D97-AF65-F5344CB8AC3E}">
        <p14:creationId xmlns:p14="http://schemas.microsoft.com/office/powerpoint/2010/main" val="6296970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XTS | </a:t>
            </a:r>
            <a:r>
              <a:rPr lang="de-DE" dirty="0" smtClean="0"/>
              <a:t>New Freedom in </a:t>
            </a:r>
            <a:r>
              <a:rPr lang="de-DE" dirty="0" err="1" smtClean="0"/>
              <a:t>Machine</a:t>
            </a:r>
            <a:r>
              <a:rPr lang="de-DE" dirty="0" smtClean="0"/>
              <a:t> Building</a:t>
            </a:r>
            <a:endParaRPr lang="de-DE" dirty="0"/>
          </a:p>
        </p:txBody>
      </p:sp>
      <p:pic>
        <p:nvPicPr>
          <p:cNvPr id="4" name="Picture 2" descr="C:\Eigene Dateien\Projekte\XTS Lineares Transportsystem\Allgemeines, Termine, Angebote, Notizen\Fotos und Filme\Bilder Präsenter 2012\XTS_87931.jpg"/>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5" name="Textplatzhalter 2"/>
          <p:cNvSpPr txBox="1">
            <a:spLocks/>
          </p:cNvSpPr>
          <p:nvPr/>
        </p:nvSpPr>
        <p:spPr>
          <a:xfrm>
            <a:off x="1526382" y="3974400"/>
            <a:ext cx="6094413" cy="1439862"/>
          </a:xfrm>
          <a:prstGeom prst="rect">
            <a:avLst/>
          </a:prstGeom>
          <a:solidFill>
            <a:schemeClr val="bg1">
              <a:alpha val="75000"/>
            </a:schemeClr>
          </a:solidFill>
        </p:spPr>
        <p:txBody>
          <a:bodyPr vert="horz" lIns="234000" tIns="46800" rIns="91440" bIns="46800" rtlCol="0" anchor="ctr" anchorCtr="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3"/>
                </a:solidFill>
              </a:rPr>
              <a:t>Complex sequences – simplified solution: XTS</a:t>
            </a:r>
          </a:p>
        </p:txBody>
      </p:sp>
    </p:spTree>
    <p:extLst>
      <p:ext uri="{BB962C8B-B14F-4D97-AF65-F5344CB8AC3E}">
        <p14:creationId xmlns:p14="http://schemas.microsoft.com/office/powerpoint/2010/main" val="1073272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5"/>
          </p:nvPr>
        </p:nvSpPr>
        <p:spPr/>
        <p:txBody>
          <a:bodyPr/>
          <a:lstStyle/>
          <a:p>
            <a:pPr>
              <a:defRPr/>
            </a:pPr>
            <a:r>
              <a:rPr lang="en-US" dirty="0"/>
              <a:t>From the point of view of application programming, a mover looks like a „standard“ servo NC axis.</a:t>
            </a:r>
          </a:p>
          <a:p>
            <a:pPr>
              <a:defRPr/>
            </a:pPr>
            <a:endParaRPr lang="en-US" dirty="0"/>
          </a:p>
          <a:p>
            <a:pPr>
              <a:defRPr/>
            </a:pPr>
            <a:r>
              <a:rPr lang="en-US" dirty="0"/>
              <a:t>New standard tasks are available:</a:t>
            </a:r>
          </a:p>
          <a:p>
            <a:pPr marL="800100" lvl="1" indent="-342900">
              <a:defRPr/>
            </a:pPr>
            <a:r>
              <a:rPr lang="en-US" dirty="0"/>
              <a:t>Collision avoidance CA</a:t>
            </a:r>
          </a:p>
          <a:p>
            <a:pPr marL="800100" lvl="1" indent="-342900">
              <a:defRPr/>
            </a:pPr>
            <a:r>
              <a:rPr lang="en-US" dirty="0"/>
              <a:t>Group building</a:t>
            </a:r>
          </a:p>
          <a:p>
            <a:pPr marL="800100" lvl="1" indent="-342900">
              <a:defRPr/>
            </a:pPr>
            <a:r>
              <a:rPr lang="en-US" dirty="0"/>
              <a:t>Synchronous mechanisms</a:t>
            </a:r>
          </a:p>
          <a:p>
            <a:pPr>
              <a:defRPr/>
            </a:pPr>
            <a:endParaRPr lang="en-US" dirty="0"/>
          </a:p>
          <a:p>
            <a:pPr>
              <a:defRPr/>
            </a:pPr>
            <a:r>
              <a:rPr lang="en-US" dirty="0"/>
              <a:t>Runs on powerful </a:t>
            </a:r>
            <a:r>
              <a:rPr lang="en-US" dirty="0" smtClean="0"/>
              <a:t>Beckhoff </a:t>
            </a:r>
            <a:r>
              <a:rPr lang="en-US" dirty="0"/>
              <a:t>Standard IPCs with EtherCAT-Port</a:t>
            </a:r>
          </a:p>
          <a:p>
            <a:pPr>
              <a:defRPr/>
            </a:pPr>
            <a:endParaRPr lang="en-US" dirty="0"/>
          </a:p>
          <a:p>
            <a:pPr>
              <a:defRPr/>
            </a:pPr>
            <a:r>
              <a:rPr lang="en-US" dirty="0"/>
              <a:t>Simulation mode is possible for </a:t>
            </a:r>
            <a:r>
              <a:rPr lang="en-US" dirty="0" err="1" smtClean="0"/>
              <a:t>TcSoftDrive</a:t>
            </a:r>
            <a:r>
              <a:rPr lang="en-US" dirty="0" smtClean="0"/>
              <a:t> </a:t>
            </a:r>
            <a:endParaRPr lang="en-US" dirty="0"/>
          </a:p>
          <a:p>
            <a:endParaRPr lang="de-DE" dirty="0"/>
          </a:p>
        </p:txBody>
      </p:sp>
      <p:sp>
        <p:nvSpPr>
          <p:cNvPr id="4" name="Titel 3"/>
          <p:cNvSpPr>
            <a:spLocks noGrp="1"/>
          </p:cNvSpPr>
          <p:nvPr>
            <p:ph type="title"/>
          </p:nvPr>
        </p:nvSpPr>
        <p:spPr/>
        <p:txBody>
          <a:bodyPr/>
          <a:lstStyle/>
          <a:p>
            <a:r>
              <a:rPr lang="en-CA" dirty="0" smtClean="0"/>
              <a:t>XTS – TwinCAT integration</a:t>
            </a:r>
            <a:endParaRPr lang="en-CA" dirty="0"/>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088" y="1094790"/>
            <a:ext cx="5221866" cy="5747036"/>
          </a:xfrm>
          <a:prstGeom prst="rect">
            <a:avLst/>
          </a:prstGeom>
        </p:spPr>
      </p:pic>
    </p:spTree>
    <p:extLst>
      <p:ext uri="{BB962C8B-B14F-4D97-AF65-F5344CB8AC3E}">
        <p14:creationId xmlns:p14="http://schemas.microsoft.com/office/powerpoint/2010/main" val="30252164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200" y="1090799"/>
            <a:ext cx="9190144" cy="5331600"/>
          </a:xfrm>
        </p:spPr>
        <p:txBody>
          <a:bodyPr/>
          <a:lstStyle/>
          <a:p>
            <a:pPr marL="0" indent="0">
              <a:buNone/>
              <a:defRPr/>
            </a:pPr>
            <a:r>
              <a:rPr lang="en-US" sz="1400" dirty="0" smtClean="0"/>
              <a:t>This training material is provided to complement the presented training content. Outside the actual training the material may only be used for internal purposes at the company of the course participant. In addition, the material or extracts thereof may be used in end customer training for products containing Beckhoff products, or for presentations, provided the presentation refers to Beckhoff products. Extracts or copies of the training material must contain the following copyright acknowledgement: “© </a:t>
            </a:r>
            <a:r>
              <a:rPr lang="en-US" altLang="de-DE" sz="1400" dirty="0" smtClean="0"/>
              <a:t>Beckhoff</a:t>
            </a:r>
            <a:r>
              <a:rPr lang="en-US" sz="1400" dirty="0" smtClean="0"/>
              <a:t> </a:t>
            </a:r>
            <a:r>
              <a:rPr lang="en-US" altLang="de-DE" sz="1400" dirty="0" smtClean="0"/>
              <a:t>Automation GmbH &amp; Co. KG</a:t>
            </a:r>
            <a:r>
              <a:rPr lang="en-US" sz="1400" dirty="0" smtClean="0"/>
              <a:t>”.</a:t>
            </a:r>
          </a:p>
          <a:p>
            <a:pPr marL="0" indent="0">
              <a:buNone/>
              <a:defRPr/>
            </a:pPr>
            <a:r>
              <a:rPr lang="en-US" sz="1400" dirty="0" smtClean="0"/>
              <a:t>The same applies to extracts from presentation material. The user of the material is solely responsible for the completeness of extracts and copies. It is explicitly not permitted to offer commercial or free training for Beckhoff products. This applies to training with and or without the training material. The training material must not be edited, manipulated or modified.</a:t>
            </a:r>
          </a:p>
          <a:p>
            <a:pPr marL="0" indent="0">
              <a:buNone/>
              <a:defRPr/>
            </a:pPr>
            <a:endParaRPr lang="en-US" sz="1400" dirty="0" smtClean="0"/>
          </a:p>
          <a:p>
            <a:pPr marL="0" indent="0">
              <a:buNone/>
              <a:defRPr/>
            </a:pPr>
            <a:r>
              <a:rPr lang="en-US" sz="1400" dirty="0" smtClean="0"/>
              <a:t>Passing on of the aforementioned rights to third parties is not permitted.</a:t>
            </a:r>
          </a:p>
          <a:p>
            <a:pPr marL="0" indent="0">
              <a:buNone/>
              <a:defRPr/>
            </a:pPr>
            <a:endParaRPr lang="en-US" sz="1400" dirty="0" smtClean="0"/>
          </a:p>
          <a:p>
            <a:pPr>
              <a:buNone/>
              <a:defRPr/>
            </a:pPr>
            <a:r>
              <a:rPr lang="en-US" altLang="de-DE" sz="1400" dirty="0" smtClean="0"/>
              <a:t>Beckhoff Automation GmbH &amp; Co. KG</a:t>
            </a:r>
          </a:p>
          <a:p>
            <a:endParaRPr lang="en-US" sz="1400" dirty="0"/>
          </a:p>
        </p:txBody>
      </p:sp>
      <p:sp>
        <p:nvSpPr>
          <p:cNvPr id="3" name="Titel 2"/>
          <p:cNvSpPr>
            <a:spLocks noGrp="1"/>
          </p:cNvSpPr>
          <p:nvPr>
            <p:ph type="title"/>
          </p:nvPr>
        </p:nvSpPr>
        <p:spPr/>
        <p:txBody>
          <a:bodyPr/>
          <a:lstStyle/>
          <a:p>
            <a:r>
              <a:rPr lang="en-US" altLang="de-DE" dirty="0" smtClean="0"/>
              <a:t>Training material</a:t>
            </a:r>
            <a:endParaRPr lang="en-US" dirty="0"/>
          </a:p>
        </p:txBody>
      </p:sp>
      <p:sp>
        <p:nvSpPr>
          <p:cNvPr id="4" name="Foliennummernplatzhalter 3"/>
          <p:cNvSpPr>
            <a:spLocks noGrp="1"/>
          </p:cNvSpPr>
          <p:nvPr>
            <p:ph type="sldNum" sz="quarter" idx="4"/>
          </p:nvPr>
        </p:nvSpPr>
        <p:spPr/>
        <p:txBody>
          <a:bodyPr/>
          <a:lstStyle/>
          <a:p>
            <a:fld id="{A930EF64-91C9-4EBD-82F9-3643AB15A28C}" type="slidenum">
              <a:rPr lang="en-US" smtClean="0"/>
              <a:pPr/>
              <a:t>90</a:t>
            </a:fld>
            <a:endParaRPr lang="en-US" dirty="0"/>
          </a:p>
        </p:txBody>
      </p:sp>
    </p:spTree>
    <p:extLst>
      <p:ext uri="{BB962C8B-B14F-4D97-AF65-F5344CB8AC3E}">
        <p14:creationId xmlns:p14="http://schemas.microsoft.com/office/powerpoint/2010/main" val="39143585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de-DE" dirty="0" smtClean="0"/>
              <a:t>02/2021</a:t>
            </a:r>
          </a:p>
        </p:txBody>
      </p:sp>
    </p:spTree>
    <p:extLst>
      <p:ext uri="{BB962C8B-B14F-4D97-AF65-F5344CB8AC3E}">
        <p14:creationId xmlns:p14="http://schemas.microsoft.com/office/powerpoint/2010/main" val="2661568702"/>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platzhalter 3"/>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660410663"/>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cdda77adeeea1c750d47fbf71d91e75dca43ea9"/>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BA-Grau1">
      <a:srgbClr val="CCD2DA"/>
    </a:custClr>
    <a:custClr name="BA-Grau2">
      <a:srgbClr val="B3BCC8"/>
    </a:custClr>
    <a:custClr name="BA-Grau3">
      <a:srgbClr val="9A9BB6"/>
    </a:custClr>
    <a:custClr name="BA-Grau4">
      <a:srgbClr val="819092"/>
    </a:custClr>
    <a:custClr name="BA-Grau5">
      <a:srgbClr val="687A92"/>
    </a:custClr>
    <a:custClr name="BA-Grau6">
      <a:srgbClr val="4B5669"/>
    </a:custClr>
    <a:custClr name="BA-IPC">
      <a:srgbClr val="4F7591"/>
    </a:custClr>
    <a:custClr name="BA-IO">
      <a:srgbClr val="FECD1A"/>
    </a:custClr>
    <a:custClr name="BA-Motion">
      <a:srgbClr val="D77F02"/>
    </a:custClr>
    <a:custClr name="BA-Automation">
      <a:srgbClr val="689556"/>
    </a:custClr>
    <a:custClr name="BA-Blau1">
      <a:srgbClr val="B5D4EC"/>
    </a:custClr>
    <a:custClr name="BA-Blau2">
      <a:srgbClr val="8BBBE1"/>
    </a:custClr>
    <a:custClr name="BA-Blau3">
      <a:srgbClr val="3D8ECD"/>
    </a:custClr>
    <a:custClr name="BA-Blau4">
      <a:srgbClr val="2D76AD"/>
    </a:custClr>
    <a:custClr name="BA-Blau5">
      <a:srgbClr val="215983"/>
    </a:custClr>
    <a:custClr name="BA-Blau6">
      <a:srgbClr val="183F5C"/>
    </a:custClr>
    <a:custClr name="BA-Weis">
      <a:srgbClr val="FFFFFF"/>
    </a:custClr>
    <a:custClr name="BA-Schwarz">
      <a:srgbClr val="000000"/>
    </a:custClr>
    <a:custClr name="BA-Rot">
      <a:srgbClr val="EF0000"/>
    </a:custClr>
  </a:custClrLst>
  <a:extLst>
    <a:ext uri="{05A4C25C-085E-4340-85A3-A5531E510DB2}">
      <thm15:themeFamily xmlns:thm15="http://schemas.microsoft.com/office/thememl/2012/main" name="Beckhoff_Slide_Master_16x9.potx" id="{7DA8C938-94A4-4ED9-9170-FF9F350B6F48}" vid="{113A76D7-6F42-4C75-8ED6-5F7D8A8EA0FA}"/>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Beckhoff_Farben_Slide_Master_16x9</Template>
  <TotalTime>0</TotalTime>
  <Words>3915</Words>
  <Application>Microsoft Office PowerPoint</Application>
  <PresentationFormat>Breitbild</PresentationFormat>
  <Paragraphs>676</Paragraphs>
  <Slides>92</Slides>
  <Notes>89</Notes>
  <HiddenSlides>3</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92</vt:i4>
      </vt:variant>
    </vt:vector>
  </HeadingPairs>
  <TitlesOfParts>
    <vt:vector size="98" baseType="lpstr">
      <vt:lpstr>Arial</vt:lpstr>
      <vt:lpstr>Calibri</vt:lpstr>
      <vt:lpstr>Consolas</vt:lpstr>
      <vt:lpstr>Symbol</vt:lpstr>
      <vt:lpstr>Wingdings</vt:lpstr>
      <vt:lpstr>Beckhoff Slide Master</vt:lpstr>
      <vt:lpstr>New Automation Technology Beckhoff Automation</vt:lpstr>
      <vt:lpstr>XTS Training</vt:lpstr>
      <vt:lpstr>XTS – TcSoftDrive</vt:lpstr>
      <vt:lpstr>Agenda | XTS- TcSoftDrive</vt:lpstr>
      <vt:lpstr>XTS – Overview and timing </vt:lpstr>
      <vt:lpstr>XTS – EtherCAT timing and data size</vt:lpstr>
      <vt:lpstr>XTS – EtherCAT timing and datasize</vt:lpstr>
      <vt:lpstr>XTS – Basic Timing</vt:lpstr>
      <vt:lpstr>XTS – TwinCAT integration</vt:lpstr>
      <vt:lpstr>XTS – TcSoftDrive control loop structure</vt:lpstr>
      <vt:lpstr>Agenda | XTS- TcSoftDrive</vt:lpstr>
      <vt:lpstr>XTS - Definition of Accuracy </vt:lpstr>
      <vt:lpstr>XTS - Position Accuracy (Sensor Rev. 18)</vt:lpstr>
      <vt:lpstr>XTS - Position Accuracy measurements </vt:lpstr>
      <vt:lpstr>XTS - Position Accuracy while moving </vt:lpstr>
      <vt:lpstr>XTS - Increasing Accuracy best Practices</vt:lpstr>
      <vt:lpstr>Agenda | XTS-TcIoXts</vt:lpstr>
      <vt:lpstr>XTS IPC &amp; capabilities</vt:lpstr>
      <vt:lpstr>XTS – IPC C6930 Core™ i7 application examples</vt:lpstr>
      <vt:lpstr>XTS – IPC C6930 Core™ i7 current possible size</vt:lpstr>
      <vt:lpstr>XTS – Capabilities coming soon</vt:lpstr>
      <vt:lpstr>Agenda | XTS- TcSoftDrive</vt:lpstr>
      <vt:lpstr>XTS TcSoftDrive – Scope for Mover monitoring</vt:lpstr>
      <vt:lpstr>XTS TcSoftDrive – Signal selection for monitoring</vt:lpstr>
      <vt:lpstr>XTS TcSoftDrive – Setup Motor-Parameter for monitoring</vt:lpstr>
      <vt:lpstr>XTS TcSoftDrive – Trigger settings for monitoring</vt:lpstr>
      <vt:lpstr>XTS TcSoftDrive – Power monitoring example </vt:lpstr>
      <vt:lpstr>Agenda | XTS- TcSoftDrive</vt:lpstr>
      <vt:lpstr>XTS TcSoftDrive</vt:lpstr>
      <vt:lpstr>XTS TcSoftDrive - parameter structure</vt:lpstr>
      <vt:lpstr>XTS TcSoftDrive - parameter structure</vt:lpstr>
      <vt:lpstr>XTS TcSoftDrive - parameter structure</vt:lpstr>
      <vt:lpstr>XTS TcSoftDrive - parameter structure</vt:lpstr>
      <vt:lpstr>XTS TcSoftDrive - parameter structure</vt:lpstr>
      <vt:lpstr>XTS TcSoftDrive - parameter structure</vt:lpstr>
      <vt:lpstr>XTS TcSoftDrive - parameter structure</vt:lpstr>
      <vt:lpstr>XTS TcSoftDrive - parameter structure</vt:lpstr>
      <vt:lpstr>XTS TcSoftDrive - parameter structure</vt:lpstr>
      <vt:lpstr>XTS TcSoftDrive - General SoftDrive Parameter</vt:lpstr>
      <vt:lpstr>XTS TcSoftDrive - 32 different control areas</vt:lpstr>
      <vt:lpstr>XTS TcSoftDrive - Interpolator</vt:lpstr>
      <vt:lpstr>XTS TcSoftDrive - Encoder</vt:lpstr>
      <vt:lpstr>XTS TcSoftDrive - position control</vt:lpstr>
      <vt:lpstr>XTS TcSoftDrive - parameter for position control</vt:lpstr>
      <vt:lpstr>XTS TcSoftDrive - velocity control</vt:lpstr>
      <vt:lpstr>XTS TcSoftDrive - parameter for velocity control</vt:lpstr>
      <vt:lpstr>XTS TcSoftDrive - parameter for velocity control</vt:lpstr>
      <vt:lpstr>XTS TcSoftDrive - filter parameter</vt:lpstr>
      <vt:lpstr>XTS TcSoftDrive - Feed Forward</vt:lpstr>
      <vt:lpstr>XTS TcSoftDrive - cyclic variables</vt:lpstr>
      <vt:lpstr>XTS TcSoftDrive - cyclic variables</vt:lpstr>
      <vt:lpstr>XTS TcSoftDrive - setting for cyclic data </vt:lpstr>
      <vt:lpstr>Agenda | XTS- TcSoftDrive</vt:lpstr>
      <vt:lpstr>XTS TcSoftDrive – Tuning</vt:lpstr>
      <vt:lpstr>XTS TcSoftDrive – Tuning</vt:lpstr>
      <vt:lpstr>XTS TcSoftDrive – Tuning</vt:lpstr>
      <vt:lpstr>XTS TcSoftDrive – Tuning</vt:lpstr>
      <vt:lpstr>XTS TcSoftDrive – Tuning</vt:lpstr>
      <vt:lpstr>XTS TcSoftDrive – Tuning</vt:lpstr>
      <vt:lpstr>XTS TcSoftDrive – Tuning Tuning Assist</vt:lpstr>
      <vt:lpstr>XTS TcSoftDrive – Tuning Tuning Assist</vt:lpstr>
      <vt:lpstr>XTS TcSoftDrive – Tuning Tuning Assist</vt:lpstr>
      <vt:lpstr>XTS TcSoftDrive – Tuning Tuning Assist</vt:lpstr>
      <vt:lpstr>XTS TcSoftDrive – Tuning Tuning Assist</vt:lpstr>
      <vt:lpstr>XTS TcSoftDrive – Tuning Tuning Assist</vt:lpstr>
      <vt:lpstr>XTS TcSoftDrive – Tuning Tuning Assist</vt:lpstr>
      <vt:lpstr>XTS TcSoftDrive – Tuning Tuning Assist</vt:lpstr>
      <vt:lpstr>XTS TcSoftDrive – Tuning Tuning Assist</vt:lpstr>
      <vt:lpstr>XTS TcSoftDrive – Tuning Tuning Assist</vt:lpstr>
      <vt:lpstr>XTS TcSoftDrive – Tuning Tuning Assist</vt:lpstr>
      <vt:lpstr>XTS TcSoftDrive – Tuning Tuning Assist</vt:lpstr>
      <vt:lpstr>XTS TcSoftDrive – Tuning Tuning Assist</vt:lpstr>
      <vt:lpstr>XTS TcSoftDrive – Tuning Tuning Assist</vt:lpstr>
      <vt:lpstr>XTS TcSoftDrive – Tuning Tuning Assist</vt:lpstr>
      <vt:lpstr>XTS TcSoftDrive – Tuning Tuning Assist </vt:lpstr>
      <vt:lpstr>XTS TcSoftDrive – Tuning Velocity Control Loop </vt:lpstr>
      <vt:lpstr>XTS TcSoftDrive – Tuning Velocity Control Loop  </vt:lpstr>
      <vt:lpstr>XTS TcSoftDrive – Tuning  Velocity Control Loop </vt:lpstr>
      <vt:lpstr>XTS TcSoftDrive - velocity control</vt:lpstr>
      <vt:lpstr>XTS TcSoftDrive – Tuning Velocity Control Loop  </vt:lpstr>
      <vt:lpstr>XTS TcSoftDrive – Tuning   Velocity Control Loop (Kp)</vt:lpstr>
      <vt:lpstr>XTS TcSoftDrive – Tuning   Velocity Control Loop (Tn)</vt:lpstr>
      <vt:lpstr>XTS TcSoftDrive – Tuning   Velocity Control Loop (Tn)</vt:lpstr>
      <vt:lpstr>XTS TcSoftDrive – Tuning Position Control Loop</vt:lpstr>
      <vt:lpstr>XTS TcSoftDrive – Tuning Position Control Loop  </vt:lpstr>
      <vt:lpstr>XTS TcSoftDrive – Tuning Position Control Loop  </vt:lpstr>
      <vt:lpstr>XTS TcSoftDrive – Tuning Position Control Loop  </vt:lpstr>
      <vt:lpstr>XTS TcSoftDrive – Tuning Position Control Loop (Kp)  </vt:lpstr>
      <vt:lpstr>XTS | New Freedom in Machine Building</vt:lpstr>
      <vt:lpstr>Training material</vt:lpstr>
      <vt:lpstr>PowerPoint-Präsentation</vt:lpstr>
      <vt:lpstr>PowerPoint-Präsentation</vt:lpstr>
    </vt:vector>
  </TitlesOfParts>
  <Company>Beckhoff Automation GmbH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Jürgen Fenske</dc:creator>
  <cp:lastModifiedBy>Jürgen Fenske</cp:lastModifiedBy>
  <cp:revision>24</cp:revision>
  <cp:lastPrinted>2016-06-28T12:26:43Z</cp:lastPrinted>
  <dcterms:created xsi:type="dcterms:W3CDTF">2021-02-25T13:47:14Z</dcterms:created>
  <dcterms:modified xsi:type="dcterms:W3CDTF">2021-03-01T15:36:06Z</dcterms:modified>
</cp:coreProperties>
</file>